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96" r:id="rId3"/>
    <p:sldId id="259" r:id="rId4"/>
    <p:sldId id="276" r:id="rId5"/>
    <p:sldId id="297" r:id="rId6"/>
  </p:sldIdLst>
  <p:sldSz cx="9144000" cy="5143500" type="screen16x9"/>
  <p:notesSz cx="6858000" cy="9144000"/>
  <p:embeddedFontLst>
    <p:embeddedFont>
      <p:font typeface="Bahnschrift SemiLight Condensed" panose="020B0502040204020203" pitchFamily="34" charset="0"/>
      <p:regular r:id="rId8"/>
    </p:embeddedFon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Denk One" panose="020B0604020202020204" charset="0"/>
      <p:regular r:id="rId13"/>
    </p:embeddedFont>
    <p:embeddedFont>
      <p:font typeface="Eras Demi ITC" panose="020B0805030504020804" pitchFamily="34" charset="0"/>
      <p:regular r:id="rId14"/>
    </p:embeddedFont>
    <p:embeddedFont>
      <p:font typeface="Zilla Slab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770" y="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81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64c327b2b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64c327b2b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69c0db0b6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69c0db0b6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40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TITLE_1">
    <p:bg>
      <p:bgPr>
        <a:solidFill>
          <a:srgbClr val="FAF6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50"/>
            <a:ext cx="6331389" cy="5143521"/>
          </a:xfrm>
          <a:custGeom>
            <a:avLst/>
            <a:gdLst/>
            <a:ahLst/>
            <a:cxnLst/>
            <a:rect l="l" t="t" r="r" b="b"/>
            <a:pathLst>
              <a:path w="42217" h="34297" extrusionOk="0">
                <a:moveTo>
                  <a:pt x="1" y="1"/>
                </a:moveTo>
                <a:lnTo>
                  <a:pt x="1" y="34297"/>
                </a:lnTo>
                <a:lnTo>
                  <a:pt x="35326" y="34297"/>
                </a:lnTo>
                <a:cubicBezTo>
                  <a:pt x="41967" y="27032"/>
                  <a:pt x="42216" y="16369"/>
                  <a:pt x="36261" y="10539"/>
                </a:cubicBezTo>
                <a:cubicBezTo>
                  <a:pt x="34142" y="8419"/>
                  <a:pt x="30582" y="7193"/>
                  <a:pt x="26805" y="7193"/>
                </a:cubicBezTo>
                <a:cubicBezTo>
                  <a:pt x="25026" y="7193"/>
                  <a:pt x="23199" y="7465"/>
                  <a:pt x="21451" y="8045"/>
                </a:cubicBezTo>
                <a:cubicBezTo>
                  <a:pt x="19212" y="8797"/>
                  <a:pt x="16798" y="9415"/>
                  <a:pt x="14458" y="9415"/>
                </a:cubicBezTo>
                <a:cubicBezTo>
                  <a:pt x="12724" y="9415"/>
                  <a:pt x="11031" y="9076"/>
                  <a:pt x="9479" y="8200"/>
                </a:cubicBezTo>
                <a:cubicBezTo>
                  <a:pt x="6642" y="6642"/>
                  <a:pt x="4802" y="3243"/>
                  <a:pt x="4802" y="1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6717818" y="-50"/>
            <a:ext cx="2426182" cy="3397236"/>
          </a:xfrm>
          <a:custGeom>
            <a:avLst/>
            <a:gdLst/>
            <a:ahLst/>
            <a:cxnLst/>
            <a:rect l="l" t="t" r="r" b="b"/>
            <a:pathLst>
              <a:path w="20018" h="28030" extrusionOk="0">
                <a:moveTo>
                  <a:pt x="0" y="0"/>
                </a:moveTo>
                <a:lnTo>
                  <a:pt x="0" y="7265"/>
                </a:lnTo>
                <a:lnTo>
                  <a:pt x="0" y="27655"/>
                </a:lnTo>
                <a:cubicBezTo>
                  <a:pt x="780" y="27780"/>
                  <a:pt x="1435" y="27936"/>
                  <a:pt x="2214" y="27936"/>
                </a:cubicBezTo>
                <a:cubicBezTo>
                  <a:pt x="2867" y="27997"/>
                  <a:pt x="3511" y="28029"/>
                  <a:pt x="4142" y="28029"/>
                </a:cubicBezTo>
                <a:cubicBezTo>
                  <a:pt x="8662" y="28029"/>
                  <a:pt x="12555" y="26382"/>
                  <a:pt x="14935" y="21950"/>
                </a:cubicBezTo>
                <a:cubicBezTo>
                  <a:pt x="20017" y="12721"/>
                  <a:pt x="6111" y="7140"/>
                  <a:pt x="10009" y="0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400050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SECTION_HEADER_2_1">
    <p:bg>
      <p:bgPr>
        <a:solidFill>
          <a:srgbClr val="FAF6E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973925" y="0"/>
            <a:ext cx="3170087" cy="3352202"/>
          </a:xfrm>
          <a:custGeom>
            <a:avLst/>
            <a:gdLst/>
            <a:ahLst/>
            <a:cxnLst/>
            <a:rect l="l" t="t" r="r" b="b"/>
            <a:pathLst>
              <a:path w="11004" h="25292" extrusionOk="0">
                <a:moveTo>
                  <a:pt x="1" y="1"/>
                </a:moveTo>
                <a:cubicBezTo>
                  <a:pt x="5359" y="6835"/>
                  <a:pt x="1192" y="19052"/>
                  <a:pt x="7741" y="23815"/>
                </a:cubicBezTo>
                <a:cubicBezTo>
                  <a:pt x="8622" y="24696"/>
                  <a:pt x="9812" y="25006"/>
                  <a:pt x="11003" y="25292"/>
                </a:cubicBezTo>
                <a:lnTo>
                  <a:pt x="11003" y="1"/>
                </a:ln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1630575" y="3292845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3661582" y="3292845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630575" y="3203120"/>
            <a:ext cx="1671300" cy="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61582" y="3090764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10800000" flipH="1">
            <a:off x="0" y="2212823"/>
            <a:ext cx="2092982" cy="2930677"/>
          </a:xfrm>
          <a:custGeom>
            <a:avLst/>
            <a:gdLst/>
            <a:ahLst/>
            <a:cxnLst/>
            <a:rect l="l" t="t" r="r" b="b"/>
            <a:pathLst>
              <a:path w="20018" h="28030" extrusionOk="0">
                <a:moveTo>
                  <a:pt x="0" y="0"/>
                </a:moveTo>
                <a:lnTo>
                  <a:pt x="0" y="7265"/>
                </a:lnTo>
                <a:lnTo>
                  <a:pt x="0" y="27655"/>
                </a:lnTo>
                <a:cubicBezTo>
                  <a:pt x="780" y="27780"/>
                  <a:pt x="1435" y="27936"/>
                  <a:pt x="2214" y="27936"/>
                </a:cubicBezTo>
                <a:cubicBezTo>
                  <a:pt x="2867" y="27997"/>
                  <a:pt x="3511" y="28029"/>
                  <a:pt x="4142" y="28029"/>
                </a:cubicBezTo>
                <a:cubicBezTo>
                  <a:pt x="8662" y="28029"/>
                  <a:pt x="12555" y="26382"/>
                  <a:pt x="14935" y="21950"/>
                </a:cubicBezTo>
                <a:cubicBezTo>
                  <a:pt x="20017" y="12721"/>
                  <a:pt x="6111" y="7140"/>
                  <a:pt x="10009" y="0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61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cxnSp>
        <p:nvCxnSpPr>
          <p:cNvPr id="51" name="Google Shape;51;p5"/>
          <p:cNvCxnSpPr/>
          <p:nvPr/>
        </p:nvCxnSpPr>
        <p:spPr>
          <a:xfrm>
            <a:off x="1015925" y="1037250"/>
            <a:ext cx="71121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5"/>
          <p:cNvSpPr txBox="1">
            <a:spLocks noGrp="1"/>
          </p:cNvSpPr>
          <p:nvPr>
            <p:ph type="subTitle" idx="5"/>
          </p:nvPr>
        </p:nvSpPr>
        <p:spPr>
          <a:xfrm>
            <a:off x="5777482" y="3292845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6"/>
          </p:nvPr>
        </p:nvSpPr>
        <p:spPr>
          <a:xfrm>
            <a:off x="5777482" y="3090764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5"/>
          <p:cNvCxnSpPr/>
          <p:nvPr/>
        </p:nvCxnSpPr>
        <p:spPr>
          <a:xfrm>
            <a:off x="4279200" y="4466625"/>
            <a:ext cx="5856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1_1_1_2">
    <p:bg>
      <p:bgPr>
        <a:solidFill>
          <a:srgbClr val="FAF6E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0" y="-50"/>
            <a:ext cx="6331389" cy="5143521"/>
          </a:xfrm>
          <a:custGeom>
            <a:avLst/>
            <a:gdLst/>
            <a:ahLst/>
            <a:cxnLst/>
            <a:rect l="l" t="t" r="r" b="b"/>
            <a:pathLst>
              <a:path w="42217" h="34297" extrusionOk="0">
                <a:moveTo>
                  <a:pt x="1" y="1"/>
                </a:moveTo>
                <a:lnTo>
                  <a:pt x="1" y="34297"/>
                </a:lnTo>
                <a:lnTo>
                  <a:pt x="35326" y="34297"/>
                </a:lnTo>
                <a:cubicBezTo>
                  <a:pt x="41967" y="27032"/>
                  <a:pt x="42216" y="16369"/>
                  <a:pt x="36261" y="10539"/>
                </a:cubicBezTo>
                <a:cubicBezTo>
                  <a:pt x="34142" y="8419"/>
                  <a:pt x="30582" y="7193"/>
                  <a:pt x="26805" y="7193"/>
                </a:cubicBezTo>
                <a:cubicBezTo>
                  <a:pt x="25026" y="7193"/>
                  <a:pt x="23199" y="7465"/>
                  <a:pt x="21451" y="8045"/>
                </a:cubicBezTo>
                <a:cubicBezTo>
                  <a:pt x="19212" y="8797"/>
                  <a:pt x="16798" y="9415"/>
                  <a:pt x="14458" y="9415"/>
                </a:cubicBezTo>
                <a:cubicBezTo>
                  <a:pt x="12724" y="9415"/>
                  <a:pt x="11031" y="9076"/>
                  <a:pt x="9479" y="8200"/>
                </a:cubicBezTo>
                <a:cubicBezTo>
                  <a:pt x="6642" y="6642"/>
                  <a:pt x="4802" y="3243"/>
                  <a:pt x="4802" y="1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7475675" y="933449"/>
            <a:ext cx="2601848" cy="734827"/>
          </a:xfrm>
          <a:custGeom>
            <a:avLst/>
            <a:gdLst/>
            <a:ahLst/>
            <a:cxnLst/>
            <a:rect l="l" t="t" r="r" b="b"/>
            <a:pathLst>
              <a:path w="10718" h="3027" extrusionOk="0">
                <a:moveTo>
                  <a:pt x="5725" y="1"/>
                </a:moveTo>
                <a:cubicBezTo>
                  <a:pt x="5501" y="1"/>
                  <a:pt x="5275" y="17"/>
                  <a:pt x="5049" y="50"/>
                </a:cubicBezTo>
                <a:cubicBezTo>
                  <a:pt x="2977" y="50"/>
                  <a:pt x="882" y="1241"/>
                  <a:pt x="1" y="3027"/>
                </a:cubicBezTo>
                <a:lnTo>
                  <a:pt x="10717" y="3027"/>
                </a:lnTo>
                <a:lnTo>
                  <a:pt x="10717" y="2432"/>
                </a:lnTo>
                <a:cubicBezTo>
                  <a:pt x="9379" y="1093"/>
                  <a:pt x="7585" y="1"/>
                  <a:pt x="5725" y="1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23350" y="2116875"/>
            <a:ext cx="88977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61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1"/>
          </p:nvPr>
        </p:nvSpPr>
        <p:spPr>
          <a:xfrm>
            <a:off x="1940500" y="3135975"/>
            <a:ext cx="52629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F4F3">
            <a:alpha val="956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Barlow Semi Condensed"/>
              <a:buChar char="●"/>
              <a:defRPr sz="18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○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■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●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○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■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●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○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3857"/>
              </a:buClr>
              <a:buSzPts val="1400"/>
              <a:buFont typeface="Barlow Semi Condensed"/>
              <a:buChar char="■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3177515" y="3990913"/>
            <a:ext cx="3241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Theo Dela Cruz, Subiksha Thiyagarajan &amp; Dylan Hessing</a:t>
            </a:r>
            <a:endParaRPr dirty="0"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865874" y="931178"/>
            <a:ext cx="5063431" cy="2863793"/>
            <a:chOff x="2020563" y="1448175"/>
            <a:chExt cx="4322081" cy="2636625"/>
          </a:xfrm>
        </p:grpSpPr>
        <p:grpSp>
          <p:nvGrpSpPr>
            <p:cNvPr id="166" name="Google Shape;166;p20"/>
            <p:cNvGrpSpPr/>
            <p:nvPr/>
          </p:nvGrpSpPr>
          <p:grpSpPr>
            <a:xfrm>
              <a:off x="2020563" y="1868375"/>
              <a:ext cx="1777800" cy="2216425"/>
              <a:chOff x="2020563" y="1868375"/>
              <a:chExt cx="1777800" cy="2216425"/>
            </a:xfrm>
          </p:grpSpPr>
          <p:sp>
            <p:nvSpPr>
              <p:cNvPr id="167" name="Google Shape;167;p20"/>
              <p:cNvSpPr/>
              <p:nvPr/>
            </p:nvSpPr>
            <p:spPr>
              <a:xfrm>
                <a:off x="2020563" y="3827100"/>
                <a:ext cx="1777800" cy="257700"/>
              </a:xfrm>
              <a:prstGeom prst="ellipse">
                <a:avLst/>
              </a:prstGeom>
              <a:solidFill>
                <a:srgbClr val="92BABF">
                  <a:alpha val="62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>
                <a:off x="2031650" y="2376472"/>
                <a:ext cx="343774" cy="817714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14719" extrusionOk="0">
                    <a:moveTo>
                      <a:pt x="1670" y="1"/>
                    </a:moveTo>
                    <a:cubicBezTo>
                      <a:pt x="1010" y="1"/>
                      <a:pt x="417" y="573"/>
                      <a:pt x="217" y="1220"/>
                    </a:cubicBezTo>
                    <a:cubicBezTo>
                      <a:pt x="0" y="1925"/>
                      <a:pt x="140" y="2685"/>
                      <a:pt x="306" y="3405"/>
                    </a:cubicBezTo>
                    <a:cubicBezTo>
                      <a:pt x="1244" y="7470"/>
                      <a:pt x="3007" y="11340"/>
                      <a:pt x="5451" y="14719"/>
                    </a:cubicBezTo>
                    <a:lnTo>
                      <a:pt x="6188" y="5490"/>
                    </a:lnTo>
                    <a:cubicBezTo>
                      <a:pt x="5215" y="4064"/>
                      <a:pt x="4239" y="2638"/>
                      <a:pt x="3266" y="1213"/>
                    </a:cubicBezTo>
                    <a:cubicBezTo>
                      <a:pt x="2906" y="685"/>
                      <a:pt x="2476" y="115"/>
                      <a:pt x="1848" y="15"/>
                    </a:cubicBezTo>
                    <a:cubicBezTo>
                      <a:pt x="1788" y="5"/>
                      <a:pt x="1729" y="1"/>
                      <a:pt x="1670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3411564" y="2622853"/>
                <a:ext cx="362941" cy="796881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14344" extrusionOk="0">
                    <a:moveTo>
                      <a:pt x="0" y="0"/>
                    </a:moveTo>
                    <a:lnTo>
                      <a:pt x="63" y="9265"/>
                    </a:lnTo>
                    <a:cubicBezTo>
                      <a:pt x="1155" y="10597"/>
                      <a:pt x="2252" y="11935"/>
                      <a:pt x="3344" y="13271"/>
                    </a:cubicBezTo>
                    <a:cubicBezTo>
                      <a:pt x="3748" y="13763"/>
                      <a:pt x="4224" y="14297"/>
                      <a:pt x="4859" y="14340"/>
                    </a:cubicBezTo>
                    <a:cubicBezTo>
                      <a:pt x="4887" y="14342"/>
                      <a:pt x="4914" y="14343"/>
                      <a:pt x="4942" y="14343"/>
                    </a:cubicBezTo>
                    <a:cubicBezTo>
                      <a:pt x="5642" y="14343"/>
                      <a:pt x="6233" y="13693"/>
                      <a:pt x="6378" y="12999"/>
                    </a:cubicBezTo>
                    <a:cubicBezTo>
                      <a:pt x="6533" y="12279"/>
                      <a:pt x="6332" y="11535"/>
                      <a:pt x="6103" y="10830"/>
                    </a:cubicBezTo>
                    <a:cubicBezTo>
                      <a:pt x="4817" y="6862"/>
                      <a:pt x="2729" y="3158"/>
                      <a:pt x="0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2270756" y="1868375"/>
                <a:ext cx="1261210" cy="2132090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38378" extrusionOk="0">
                    <a:moveTo>
                      <a:pt x="6805" y="1"/>
                    </a:moveTo>
                    <a:cubicBezTo>
                      <a:pt x="6764" y="1"/>
                      <a:pt x="6722" y="3"/>
                      <a:pt x="6680" y="9"/>
                    </a:cubicBezTo>
                    <a:cubicBezTo>
                      <a:pt x="6619" y="17"/>
                      <a:pt x="6560" y="28"/>
                      <a:pt x="6503" y="48"/>
                    </a:cubicBezTo>
                    <a:cubicBezTo>
                      <a:pt x="6494" y="52"/>
                      <a:pt x="6491" y="52"/>
                      <a:pt x="6483" y="55"/>
                    </a:cubicBezTo>
                    <a:cubicBezTo>
                      <a:pt x="6262" y="134"/>
                      <a:pt x="6068" y="293"/>
                      <a:pt x="5921" y="479"/>
                    </a:cubicBezTo>
                    <a:cubicBezTo>
                      <a:pt x="5735" y="722"/>
                      <a:pt x="5627" y="1013"/>
                      <a:pt x="5549" y="1311"/>
                    </a:cubicBezTo>
                    <a:cubicBezTo>
                      <a:pt x="5398" y="1897"/>
                      <a:pt x="5364" y="2508"/>
                      <a:pt x="5448" y="3105"/>
                    </a:cubicBezTo>
                    <a:cubicBezTo>
                      <a:pt x="3887" y="6654"/>
                      <a:pt x="2578" y="10312"/>
                      <a:pt x="1531" y="14046"/>
                    </a:cubicBezTo>
                    <a:cubicBezTo>
                      <a:pt x="1450" y="14334"/>
                      <a:pt x="1372" y="14616"/>
                      <a:pt x="1295" y="14907"/>
                    </a:cubicBezTo>
                    <a:cubicBezTo>
                      <a:pt x="1004" y="15988"/>
                      <a:pt x="737" y="17081"/>
                      <a:pt x="524" y="18181"/>
                    </a:cubicBezTo>
                    <a:cubicBezTo>
                      <a:pt x="350" y="19099"/>
                      <a:pt x="214" y="20021"/>
                      <a:pt x="140" y="20951"/>
                    </a:cubicBezTo>
                    <a:cubicBezTo>
                      <a:pt x="1" y="22714"/>
                      <a:pt x="94" y="24488"/>
                      <a:pt x="400" y="26228"/>
                    </a:cubicBezTo>
                    <a:cubicBezTo>
                      <a:pt x="1013" y="29684"/>
                      <a:pt x="2473" y="32989"/>
                      <a:pt x="4654" y="35736"/>
                    </a:cubicBezTo>
                    <a:cubicBezTo>
                      <a:pt x="4298" y="36077"/>
                      <a:pt x="3887" y="36422"/>
                      <a:pt x="3717" y="36883"/>
                    </a:cubicBezTo>
                    <a:cubicBezTo>
                      <a:pt x="3547" y="37348"/>
                      <a:pt x="3631" y="37948"/>
                      <a:pt x="4050" y="38216"/>
                    </a:cubicBezTo>
                    <a:cubicBezTo>
                      <a:pt x="4096" y="38246"/>
                      <a:pt x="4151" y="38273"/>
                      <a:pt x="4205" y="38293"/>
                    </a:cubicBezTo>
                    <a:cubicBezTo>
                      <a:pt x="4366" y="38358"/>
                      <a:pt x="4548" y="38378"/>
                      <a:pt x="4730" y="38378"/>
                    </a:cubicBezTo>
                    <a:cubicBezTo>
                      <a:pt x="4797" y="38378"/>
                      <a:pt x="4864" y="38375"/>
                      <a:pt x="4929" y="38371"/>
                    </a:cubicBezTo>
                    <a:cubicBezTo>
                      <a:pt x="4965" y="38366"/>
                      <a:pt x="5003" y="38363"/>
                      <a:pt x="5038" y="38359"/>
                    </a:cubicBezTo>
                    <a:cubicBezTo>
                      <a:pt x="5271" y="38339"/>
                      <a:pt x="5499" y="38301"/>
                      <a:pt x="5720" y="38246"/>
                    </a:cubicBezTo>
                    <a:cubicBezTo>
                      <a:pt x="5805" y="38223"/>
                      <a:pt x="5890" y="38200"/>
                      <a:pt x="5975" y="38173"/>
                    </a:cubicBezTo>
                    <a:cubicBezTo>
                      <a:pt x="7138" y="37813"/>
                      <a:pt x="8118" y="37003"/>
                      <a:pt x="8711" y="35934"/>
                    </a:cubicBezTo>
                    <a:cubicBezTo>
                      <a:pt x="8858" y="35662"/>
                      <a:pt x="8982" y="35376"/>
                      <a:pt x="9079" y="35074"/>
                    </a:cubicBezTo>
                    <a:lnTo>
                      <a:pt x="9707" y="33117"/>
                    </a:lnTo>
                    <a:cubicBezTo>
                      <a:pt x="9707" y="33117"/>
                      <a:pt x="10299" y="33218"/>
                      <a:pt x="11132" y="33225"/>
                    </a:cubicBezTo>
                    <a:cubicBezTo>
                      <a:pt x="11165" y="33225"/>
                      <a:pt x="11197" y="33226"/>
                      <a:pt x="11228" y="33226"/>
                    </a:cubicBezTo>
                    <a:cubicBezTo>
                      <a:pt x="12107" y="33226"/>
                      <a:pt x="12721" y="33117"/>
                      <a:pt x="12721" y="33117"/>
                    </a:cubicBezTo>
                    <a:lnTo>
                      <a:pt x="13345" y="35074"/>
                    </a:lnTo>
                    <a:cubicBezTo>
                      <a:pt x="13771" y="36406"/>
                      <a:pt x="14752" y="37472"/>
                      <a:pt x="15991" y="38003"/>
                    </a:cubicBezTo>
                    <a:cubicBezTo>
                      <a:pt x="16429" y="38193"/>
                      <a:pt x="16898" y="38313"/>
                      <a:pt x="17386" y="38359"/>
                    </a:cubicBezTo>
                    <a:cubicBezTo>
                      <a:pt x="17425" y="38363"/>
                      <a:pt x="17459" y="38366"/>
                      <a:pt x="17498" y="38371"/>
                    </a:cubicBezTo>
                    <a:cubicBezTo>
                      <a:pt x="17564" y="38375"/>
                      <a:pt x="17630" y="38378"/>
                      <a:pt x="17697" y="38378"/>
                    </a:cubicBezTo>
                    <a:cubicBezTo>
                      <a:pt x="17937" y="38378"/>
                      <a:pt x="18178" y="38343"/>
                      <a:pt x="18378" y="38216"/>
                    </a:cubicBezTo>
                    <a:cubicBezTo>
                      <a:pt x="18405" y="38196"/>
                      <a:pt x="18432" y="38177"/>
                      <a:pt x="18455" y="38157"/>
                    </a:cubicBezTo>
                    <a:cubicBezTo>
                      <a:pt x="18804" y="37867"/>
                      <a:pt x="18870" y="37317"/>
                      <a:pt x="18707" y="36883"/>
                    </a:cubicBezTo>
                    <a:cubicBezTo>
                      <a:pt x="18536" y="36422"/>
                      <a:pt x="18130" y="36077"/>
                      <a:pt x="17774" y="35736"/>
                    </a:cubicBezTo>
                    <a:cubicBezTo>
                      <a:pt x="21055" y="31606"/>
                      <a:pt x="22702" y="26213"/>
                      <a:pt x="22287" y="20951"/>
                    </a:cubicBezTo>
                    <a:cubicBezTo>
                      <a:pt x="22182" y="19668"/>
                      <a:pt x="21966" y="18394"/>
                      <a:pt x="21683" y="17135"/>
                    </a:cubicBezTo>
                    <a:cubicBezTo>
                      <a:pt x="21516" y="16387"/>
                      <a:pt x="21330" y="15643"/>
                      <a:pt x="21129" y="14907"/>
                    </a:cubicBezTo>
                    <a:cubicBezTo>
                      <a:pt x="21012" y="14465"/>
                      <a:pt x="20889" y="14023"/>
                      <a:pt x="20764" y="13581"/>
                    </a:cubicBezTo>
                    <a:cubicBezTo>
                      <a:pt x="19738" y="10010"/>
                      <a:pt x="18475" y="6507"/>
                      <a:pt x="16975" y="3105"/>
                    </a:cubicBezTo>
                    <a:cubicBezTo>
                      <a:pt x="17064" y="2508"/>
                      <a:pt x="17030" y="1897"/>
                      <a:pt x="16874" y="1311"/>
                    </a:cubicBezTo>
                    <a:cubicBezTo>
                      <a:pt x="16805" y="1032"/>
                      <a:pt x="16704" y="758"/>
                      <a:pt x="16537" y="525"/>
                    </a:cubicBezTo>
                    <a:cubicBezTo>
                      <a:pt x="16526" y="509"/>
                      <a:pt x="16514" y="493"/>
                      <a:pt x="16503" y="479"/>
                    </a:cubicBezTo>
                    <a:cubicBezTo>
                      <a:pt x="16317" y="238"/>
                      <a:pt x="16049" y="48"/>
                      <a:pt x="15747" y="9"/>
                    </a:cubicBezTo>
                    <a:cubicBezTo>
                      <a:pt x="15705" y="3"/>
                      <a:pt x="15663" y="1"/>
                      <a:pt x="15622" y="1"/>
                    </a:cubicBezTo>
                    <a:cubicBezTo>
                      <a:pt x="15354" y="1"/>
                      <a:pt x="15090" y="113"/>
                      <a:pt x="14875" y="280"/>
                    </a:cubicBezTo>
                    <a:cubicBezTo>
                      <a:pt x="14627" y="474"/>
                      <a:pt x="14445" y="734"/>
                      <a:pt x="14282" y="1001"/>
                    </a:cubicBezTo>
                    <a:cubicBezTo>
                      <a:pt x="13961" y="1540"/>
                      <a:pt x="13720" y="2113"/>
                      <a:pt x="13577" y="2725"/>
                    </a:cubicBezTo>
                    <a:lnTo>
                      <a:pt x="13577" y="2734"/>
                    </a:lnTo>
                    <a:cubicBezTo>
                      <a:pt x="12755" y="2402"/>
                      <a:pt x="11961" y="2291"/>
                      <a:pt x="11266" y="2291"/>
                    </a:cubicBezTo>
                    <a:cubicBezTo>
                      <a:pt x="9931" y="2291"/>
                      <a:pt x="8960" y="2701"/>
                      <a:pt x="8858" y="2745"/>
                    </a:cubicBezTo>
                    <a:cubicBezTo>
                      <a:pt x="8854" y="2745"/>
                      <a:pt x="8851" y="2748"/>
                      <a:pt x="8851" y="2748"/>
                    </a:cubicBezTo>
                    <a:cubicBezTo>
                      <a:pt x="8707" y="2133"/>
                      <a:pt x="8467" y="1540"/>
                      <a:pt x="8141" y="1001"/>
                    </a:cubicBezTo>
                    <a:cubicBezTo>
                      <a:pt x="7982" y="734"/>
                      <a:pt x="7796" y="474"/>
                      <a:pt x="7552" y="280"/>
                    </a:cubicBezTo>
                    <a:cubicBezTo>
                      <a:pt x="7337" y="113"/>
                      <a:pt x="7074" y="1"/>
                      <a:pt x="6805" y="1"/>
                    </a:cubicBezTo>
                    <a:close/>
                  </a:path>
                </a:pathLst>
              </a:custGeom>
              <a:solidFill>
                <a:srgbClr val="91DDD4">
                  <a:alpha val="84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3025017" y="1868375"/>
                <a:ext cx="506939" cy="2132090"/>
              </a:xfrm>
              <a:custGeom>
                <a:avLst/>
                <a:gdLst/>
                <a:ahLst/>
                <a:cxnLst/>
                <a:rect l="l" t="t" r="r" b="b"/>
                <a:pathLst>
                  <a:path w="9125" h="38378" extrusionOk="0">
                    <a:moveTo>
                      <a:pt x="2045" y="1"/>
                    </a:moveTo>
                    <a:cubicBezTo>
                      <a:pt x="1777" y="1"/>
                      <a:pt x="1513" y="113"/>
                      <a:pt x="1298" y="280"/>
                    </a:cubicBezTo>
                    <a:cubicBezTo>
                      <a:pt x="1050" y="474"/>
                      <a:pt x="868" y="734"/>
                      <a:pt x="705" y="1001"/>
                    </a:cubicBezTo>
                    <a:cubicBezTo>
                      <a:pt x="384" y="1540"/>
                      <a:pt x="143" y="2113"/>
                      <a:pt x="0" y="2725"/>
                    </a:cubicBezTo>
                    <a:cubicBezTo>
                      <a:pt x="6940" y="12601"/>
                      <a:pt x="8307" y="25112"/>
                      <a:pt x="2414" y="38003"/>
                    </a:cubicBezTo>
                    <a:cubicBezTo>
                      <a:pt x="2852" y="38193"/>
                      <a:pt x="3321" y="38313"/>
                      <a:pt x="3809" y="38359"/>
                    </a:cubicBezTo>
                    <a:cubicBezTo>
                      <a:pt x="3848" y="38363"/>
                      <a:pt x="3882" y="38366"/>
                      <a:pt x="3921" y="38371"/>
                    </a:cubicBezTo>
                    <a:cubicBezTo>
                      <a:pt x="3987" y="38375"/>
                      <a:pt x="4053" y="38378"/>
                      <a:pt x="4120" y="38378"/>
                    </a:cubicBezTo>
                    <a:cubicBezTo>
                      <a:pt x="4360" y="38378"/>
                      <a:pt x="4601" y="38343"/>
                      <a:pt x="4801" y="38216"/>
                    </a:cubicBezTo>
                    <a:cubicBezTo>
                      <a:pt x="4828" y="38196"/>
                      <a:pt x="4855" y="38177"/>
                      <a:pt x="4878" y="38157"/>
                    </a:cubicBezTo>
                    <a:cubicBezTo>
                      <a:pt x="5227" y="37867"/>
                      <a:pt x="5293" y="37317"/>
                      <a:pt x="5130" y="36883"/>
                    </a:cubicBezTo>
                    <a:cubicBezTo>
                      <a:pt x="4959" y="36422"/>
                      <a:pt x="4553" y="36077"/>
                      <a:pt x="4197" y="35736"/>
                    </a:cubicBezTo>
                    <a:cubicBezTo>
                      <a:pt x="7478" y="31606"/>
                      <a:pt x="9125" y="26213"/>
                      <a:pt x="8710" y="20951"/>
                    </a:cubicBezTo>
                    <a:cubicBezTo>
                      <a:pt x="8605" y="19668"/>
                      <a:pt x="8389" y="18394"/>
                      <a:pt x="8106" y="17135"/>
                    </a:cubicBezTo>
                    <a:cubicBezTo>
                      <a:pt x="7939" y="16387"/>
                      <a:pt x="7753" y="15643"/>
                      <a:pt x="7552" y="14907"/>
                    </a:cubicBezTo>
                    <a:cubicBezTo>
                      <a:pt x="7435" y="14465"/>
                      <a:pt x="7312" y="14023"/>
                      <a:pt x="7187" y="13581"/>
                    </a:cubicBezTo>
                    <a:cubicBezTo>
                      <a:pt x="6161" y="10010"/>
                      <a:pt x="4898" y="6507"/>
                      <a:pt x="3398" y="3105"/>
                    </a:cubicBezTo>
                    <a:cubicBezTo>
                      <a:pt x="3487" y="2508"/>
                      <a:pt x="3453" y="1897"/>
                      <a:pt x="3297" y="1311"/>
                    </a:cubicBezTo>
                    <a:cubicBezTo>
                      <a:pt x="3228" y="1032"/>
                      <a:pt x="3127" y="758"/>
                      <a:pt x="2960" y="525"/>
                    </a:cubicBezTo>
                    <a:cubicBezTo>
                      <a:pt x="2949" y="509"/>
                      <a:pt x="2937" y="493"/>
                      <a:pt x="2926" y="479"/>
                    </a:cubicBezTo>
                    <a:cubicBezTo>
                      <a:pt x="2740" y="238"/>
                      <a:pt x="2472" y="48"/>
                      <a:pt x="2170" y="9"/>
                    </a:cubicBezTo>
                    <a:cubicBezTo>
                      <a:pt x="2128" y="3"/>
                      <a:pt x="2086" y="1"/>
                      <a:pt x="204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3000239" y="2188532"/>
                <a:ext cx="31944" cy="7366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326" extrusionOk="0">
                    <a:moveTo>
                      <a:pt x="287" y="0"/>
                    </a:moveTo>
                    <a:cubicBezTo>
                      <a:pt x="128" y="0"/>
                      <a:pt x="1" y="299"/>
                      <a:pt x="1" y="662"/>
                    </a:cubicBezTo>
                    <a:cubicBezTo>
                      <a:pt x="1" y="1027"/>
                      <a:pt x="128" y="1325"/>
                      <a:pt x="287" y="1325"/>
                    </a:cubicBezTo>
                    <a:cubicBezTo>
                      <a:pt x="446" y="1325"/>
                      <a:pt x="574" y="1027"/>
                      <a:pt x="574" y="662"/>
                    </a:cubicBezTo>
                    <a:cubicBezTo>
                      <a:pt x="574" y="299"/>
                      <a:pt x="446" y="0"/>
                      <a:pt x="287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2270756" y="1868375"/>
                <a:ext cx="492106" cy="2132090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38378" extrusionOk="0">
                    <a:moveTo>
                      <a:pt x="6805" y="1"/>
                    </a:moveTo>
                    <a:cubicBezTo>
                      <a:pt x="6764" y="1"/>
                      <a:pt x="6722" y="3"/>
                      <a:pt x="6680" y="9"/>
                    </a:cubicBezTo>
                    <a:cubicBezTo>
                      <a:pt x="6619" y="17"/>
                      <a:pt x="6560" y="28"/>
                      <a:pt x="6503" y="48"/>
                    </a:cubicBezTo>
                    <a:cubicBezTo>
                      <a:pt x="6494" y="52"/>
                      <a:pt x="6491" y="52"/>
                      <a:pt x="6483" y="55"/>
                    </a:cubicBezTo>
                    <a:cubicBezTo>
                      <a:pt x="6262" y="134"/>
                      <a:pt x="6068" y="293"/>
                      <a:pt x="5921" y="479"/>
                    </a:cubicBezTo>
                    <a:cubicBezTo>
                      <a:pt x="5735" y="722"/>
                      <a:pt x="5627" y="1013"/>
                      <a:pt x="5549" y="1311"/>
                    </a:cubicBezTo>
                    <a:cubicBezTo>
                      <a:pt x="5398" y="1897"/>
                      <a:pt x="5364" y="2508"/>
                      <a:pt x="5448" y="3105"/>
                    </a:cubicBezTo>
                    <a:cubicBezTo>
                      <a:pt x="3887" y="6654"/>
                      <a:pt x="2578" y="10312"/>
                      <a:pt x="1531" y="14046"/>
                    </a:cubicBezTo>
                    <a:cubicBezTo>
                      <a:pt x="1450" y="14334"/>
                      <a:pt x="1372" y="14616"/>
                      <a:pt x="1295" y="14907"/>
                    </a:cubicBezTo>
                    <a:cubicBezTo>
                      <a:pt x="1004" y="15988"/>
                      <a:pt x="737" y="17081"/>
                      <a:pt x="524" y="18181"/>
                    </a:cubicBezTo>
                    <a:cubicBezTo>
                      <a:pt x="350" y="19099"/>
                      <a:pt x="214" y="20021"/>
                      <a:pt x="140" y="20951"/>
                    </a:cubicBezTo>
                    <a:cubicBezTo>
                      <a:pt x="1" y="22714"/>
                      <a:pt x="94" y="24488"/>
                      <a:pt x="400" y="26228"/>
                    </a:cubicBezTo>
                    <a:cubicBezTo>
                      <a:pt x="1013" y="29684"/>
                      <a:pt x="2473" y="32989"/>
                      <a:pt x="4654" y="35736"/>
                    </a:cubicBezTo>
                    <a:cubicBezTo>
                      <a:pt x="4298" y="36077"/>
                      <a:pt x="3887" y="36422"/>
                      <a:pt x="3717" y="36883"/>
                    </a:cubicBezTo>
                    <a:cubicBezTo>
                      <a:pt x="3547" y="37348"/>
                      <a:pt x="3631" y="37948"/>
                      <a:pt x="4050" y="38216"/>
                    </a:cubicBezTo>
                    <a:cubicBezTo>
                      <a:pt x="4096" y="38246"/>
                      <a:pt x="4151" y="38273"/>
                      <a:pt x="4205" y="38293"/>
                    </a:cubicBezTo>
                    <a:cubicBezTo>
                      <a:pt x="4366" y="38358"/>
                      <a:pt x="4548" y="38378"/>
                      <a:pt x="4730" y="38378"/>
                    </a:cubicBezTo>
                    <a:cubicBezTo>
                      <a:pt x="4797" y="38378"/>
                      <a:pt x="4864" y="38375"/>
                      <a:pt x="4929" y="38371"/>
                    </a:cubicBezTo>
                    <a:cubicBezTo>
                      <a:pt x="4965" y="38366"/>
                      <a:pt x="5003" y="38363"/>
                      <a:pt x="5038" y="38359"/>
                    </a:cubicBezTo>
                    <a:cubicBezTo>
                      <a:pt x="5271" y="38339"/>
                      <a:pt x="5499" y="38301"/>
                      <a:pt x="5720" y="38246"/>
                    </a:cubicBezTo>
                    <a:cubicBezTo>
                      <a:pt x="5805" y="38223"/>
                      <a:pt x="5890" y="38200"/>
                      <a:pt x="5975" y="38173"/>
                    </a:cubicBezTo>
                    <a:cubicBezTo>
                      <a:pt x="330" y="25371"/>
                      <a:pt x="1984" y="12524"/>
                      <a:pt x="8851" y="2757"/>
                    </a:cubicBezTo>
                    <a:cubicBezTo>
                      <a:pt x="8854" y="2752"/>
                      <a:pt x="8858" y="2748"/>
                      <a:pt x="8858" y="2745"/>
                    </a:cubicBezTo>
                    <a:cubicBezTo>
                      <a:pt x="8854" y="2745"/>
                      <a:pt x="8851" y="2748"/>
                      <a:pt x="8851" y="2748"/>
                    </a:cubicBezTo>
                    <a:cubicBezTo>
                      <a:pt x="8707" y="2133"/>
                      <a:pt x="8467" y="1540"/>
                      <a:pt x="8141" y="1001"/>
                    </a:cubicBezTo>
                    <a:cubicBezTo>
                      <a:pt x="7982" y="734"/>
                      <a:pt x="7796" y="474"/>
                      <a:pt x="7552" y="280"/>
                    </a:cubicBezTo>
                    <a:cubicBezTo>
                      <a:pt x="7337" y="113"/>
                      <a:pt x="7074" y="1"/>
                      <a:pt x="680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2777244" y="2188532"/>
                <a:ext cx="31944" cy="7366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326" extrusionOk="0">
                    <a:moveTo>
                      <a:pt x="288" y="0"/>
                    </a:moveTo>
                    <a:cubicBezTo>
                      <a:pt x="129" y="0"/>
                      <a:pt x="0" y="299"/>
                      <a:pt x="0" y="662"/>
                    </a:cubicBezTo>
                    <a:cubicBezTo>
                      <a:pt x="0" y="1027"/>
                      <a:pt x="129" y="1325"/>
                      <a:pt x="288" y="1325"/>
                    </a:cubicBezTo>
                    <a:cubicBezTo>
                      <a:pt x="446" y="1325"/>
                      <a:pt x="574" y="1027"/>
                      <a:pt x="574" y="662"/>
                    </a:cubicBezTo>
                    <a:cubicBezTo>
                      <a:pt x="574" y="299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2745412" y="2281252"/>
                <a:ext cx="323163" cy="364719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6565" extrusionOk="0">
                    <a:moveTo>
                      <a:pt x="2824" y="1"/>
                    </a:moveTo>
                    <a:cubicBezTo>
                      <a:pt x="1191" y="1"/>
                      <a:pt x="120" y="2715"/>
                      <a:pt x="35" y="4023"/>
                    </a:cubicBezTo>
                    <a:cubicBezTo>
                      <a:pt x="1" y="4515"/>
                      <a:pt x="42" y="5030"/>
                      <a:pt x="291" y="5452"/>
                    </a:cubicBezTo>
                    <a:cubicBezTo>
                      <a:pt x="582" y="5944"/>
                      <a:pt x="1120" y="6239"/>
                      <a:pt x="1662" y="6401"/>
                    </a:cubicBezTo>
                    <a:cubicBezTo>
                      <a:pt x="2023" y="6511"/>
                      <a:pt x="2376" y="6565"/>
                      <a:pt x="2746" y="6565"/>
                    </a:cubicBezTo>
                    <a:cubicBezTo>
                      <a:pt x="2769" y="6565"/>
                      <a:pt x="2793" y="6565"/>
                      <a:pt x="2817" y="6564"/>
                    </a:cubicBezTo>
                    <a:cubicBezTo>
                      <a:pt x="2848" y="6562"/>
                      <a:pt x="2879" y="6561"/>
                      <a:pt x="2910" y="6561"/>
                    </a:cubicBezTo>
                    <a:cubicBezTo>
                      <a:pt x="2941" y="6561"/>
                      <a:pt x="2972" y="6562"/>
                      <a:pt x="3003" y="6564"/>
                    </a:cubicBezTo>
                    <a:cubicBezTo>
                      <a:pt x="3027" y="6565"/>
                      <a:pt x="3051" y="6565"/>
                      <a:pt x="3075" y="6565"/>
                    </a:cubicBezTo>
                    <a:cubicBezTo>
                      <a:pt x="3443" y="6565"/>
                      <a:pt x="3794" y="6511"/>
                      <a:pt x="4153" y="6401"/>
                    </a:cubicBezTo>
                    <a:cubicBezTo>
                      <a:pt x="4700" y="6239"/>
                      <a:pt x="5235" y="5944"/>
                      <a:pt x="5525" y="5452"/>
                    </a:cubicBezTo>
                    <a:cubicBezTo>
                      <a:pt x="5777" y="5030"/>
                      <a:pt x="5816" y="4515"/>
                      <a:pt x="5784" y="4023"/>
                    </a:cubicBezTo>
                    <a:cubicBezTo>
                      <a:pt x="5697" y="2715"/>
                      <a:pt x="4629" y="1"/>
                      <a:pt x="2996" y="1"/>
                    </a:cubicBezTo>
                    <a:cubicBezTo>
                      <a:pt x="2988" y="1"/>
                      <a:pt x="2980" y="1"/>
                      <a:pt x="2972" y="1"/>
                    </a:cubicBezTo>
                    <a:lnTo>
                      <a:pt x="2848" y="1"/>
                    </a:lnTo>
                    <a:cubicBezTo>
                      <a:pt x="2840" y="1"/>
                      <a:pt x="2832" y="1"/>
                      <a:pt x="28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2855187" y="2365083"/>
                <a:ext cx="107277" cy="8655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558" extrusionOk="0">
                    <a:moveTo>
                      <a:pt x="1148" y="1"/>
                    </a:moveTo>
                    <a:cubicBezTo>
                      <a:pt x="1086" y="1"/>
                      <a:pt x="1027" y="3"/>
                      <a:pt x="972" y="7"/>
                    </a:cubicBezTo>
                    <a:cubicBezTo>
                      <a:pt x="690" y="26"/>
                      <a:pt x="167" y="41"/>
                      <a:pt x="42" y="356"/>
                    </a:cubicBezTo>
                    <a:cubicBezTo>
                      <a:pt x="1" y="456"/>
                      <a:pt x="4" y="572"/>
                      <a:pt x="31" y="685"/>
                    </a:cubicBezTo>
                    <a:cubicBezTo>
                      <a:pt x="85" y="887"/>
                      <a:pt x="217" y="1087"/>
                      <a:pt x="330" y="1216"/>
                    </a:cubicBezTo>
                    <a:cubicBezTo>
                      <a:pt x="499" y="1409"/>
                      <a:pt x="752" y="1557"/>
                      <a:pt x="1010" y="1557"/>
                    </a:cubicBezTo>
                    <a:cubicBezTo>
                      <a:pt x="1058" y="1557"/>
                      <a:pt x="1107" y="1552"/>
                      <a:pt x="1155" y="1541"/>
                    </a:cubicBezTo>
                    <a:cubicBezTo>
                      <a:pt x="1453" y="1475"/>
                      <a:pt x="1639" y="1177"/>
                      <a:pt x="1752" y="917"/>
                    </a:cubicBezTo>
                    <a:cubicBezTo>
                      <a:pt x="1848" y="697"/>
                      <a:pt x="1930" y="390"/>
                      <a:pt x="1748" y="189"/>
                    </a:cubicBezTo>
                    <a:cubicBezTo>
                      <a:pt x="1606" y="35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2904019" y="2431526"/>
                <a:ext cx="10167" cy="11605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089" extrusionOk="0">
                    <a:moveTo>
                      <a:pt x="0" y="0"/>
                    </a:moveTo>
                    <a:lnTo>
                      <a:pt x="0" y="2089"/>
                    </a:lnTo>
                    <a:lnTo>
                      <a:pt x="183" y="2089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2860354" y="2486191"/>
                <a:ext cx="98221" cy="6805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225" extrusionOk="0">
                    <a:moveTo>
                      <a:pt x="1589" y="0"/>
                    </a:moveTo>
                    <a:cubicBezTo>
                      <a:pt x="1553" y="232"/>
                      <a:pt x="1515" y="481"/>
                      <a:pt x="1395" y="686"/>
                    </a:cubicBezTo>
                    <a:cubicBezTo>
                      <a:pt x="1298" y="853"/>
                      <a:pt x="1112" y="1035"/>
                      <a:pt x="876" y="1042"/>
                    </a:cubicBezTo>
                    <a:cubicBezTo>
                      <a:pt x="873" y="1042"/>
                      <a:pt x="870" y="1042"/>
                      <a:pt x="867" y="1042"/>
                    </a:cubicBezTo>
                    <a:cubicBezTo>
                      <a:pt x="669" y="1042"/>
                      <a:pt x="464" y="908"/>
                      <a:pt x="341" y="702"/>
                    </a:cubicBezTo>
                    <a:cubicBezTo>
                      <a:pt x="241" y="527"/>
                      <a:pt x="194" y="314"/>
                      <a:pt x="182" y="8"/>
                    </a:cubicBezTo>
                    <a:lnTo>
                      <a:pt x="1" y="16"/>
                    </a:lnTo>
                    <a:cubicBezTo>
                      <a:pt x="8" y="241"/>
                      <a:pt x="35" y="535"/>
                      <a:pt x="182" y="790"/>
                    </a:cubicBezTo>
                    <a:cubicBezTo>
                      <a:pt x="337" y="1054"/>
                      <a:pt x="600" y="1225"/>
                      <a:pt x="864" y="1225"/>
                    </a:cubicBezTo>
                    <a:lnTo>
                      <a:pt x="879" y="1225"/>
                    </a:lnTo>
                    <a:cubicBezTo>
                      <a:pt x="1140" y="1217"/>
                      <a:pt x="1399" y="1046"/>
                      <a:pt x="1553" y="776"/>
                    </a:cubicBezTo>
                    <a:cubicBezTo>
                      <a:pt x="1689" y="543"/>
                      <a:pt x="1732" y="275"/>
                      <a:pt x="1767" y="23"/>
                    </a:cubicBezTo>
                    <a:lnTo>
                      <a:pt x="1589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2622248" y="1931818"/>
                <a:ext cx="79499" cy="109499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971" extrusionOk="0">
                    <a:moveTo>
                      <a:pt x="678" y="0"/>
                    </a:moveTo>
                    <a:cubicBezTo>
                      <a:pt x="654" y="0"/>
                      <a:pt x="629" y="2"/>
                      <a:pt x="605" y="6"/>
                    </a:cubicBezTo>
                    <a:cubicBezTo>
                      <a:pt x="358" y="45"/>
                      <a:pt x="152" y="293"/>
                      <a:pt x="79" y="580"/>
                    </a:cubicBezTo>
                    <a:cubicBezTo>
                      <a:pt x="1" y="866"/>
                      <a:pt x="156" y="1692"/>
                      <a:pt x="249" y="1971"/>
                    </a:cubicBezTo>
                    <a:cubicBezTo>
                      <a:pt x="590" y="1692"/>
                      <a:pt x="1109" y="1490"/>
                      <a:pt x="1431" y="1397"/>
                    </a:cubicBezTo>
                    <a:cubicBezTo>
                      <a:pt x="1431" y="1080"/>
                      <a:pt x="1419" y="689"/>
                      <a:pt x="1276" y="421"/>
                    </a:cubicBezTo>
                    <a:cubicBezTo>
                      <a:pt x="1142" y="182"/>
                      <a:pt x="916" y="0"/>
                      <a:pt x="6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3084793" y="1931818"/>
                <a:ext cx="79555" cy="10949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971" extrusionOk="0">
                    <a:moveTo>
                      <a:pt x="754" y="0"/>
                    </a:moveTo>
                    <a:cubicBezTo>
                      <a:pt x="517" y="0"/>
                      <a:pt x="290" y="182"/>
                      <a:pt x="156" y="421"/>
                    </a:cubicBezTo>
                    <a:cubicBezTo>
                      <a:pt x="13" y="689"/>
                      <a:pt x="1" y="1080"/>
                      <a:pt x="1" y="1397"/>
                    </a:cubicBezTo>
                    <a:cubicBezTo>
                      <a:pt x="323" y="1490"/>
                      <a:pt x="842" y="1692"/>
                      <a:pt x="1183" y="1971"/>
                    </a:cubicBezTo>
                    <a:cubicBezTo>
                      <a:pt x="1276" y="1692"/>
                      <a:pt x="1431" y="866"/>
                      <a:pt x="1354" y="580"/>
                    </a:cubicBezTo>
                    <a:cubicBezTo>
                      <a:pt x="1279" y="293"/>
                      <a:pt x="1075" y="45"/>
                      <a:pt x="827" y="6"/>
                    </a:cubicBezTo>
                    <a:cubicBezTo>
                      <a:pt x="802" y="2"/>
                      <a:pt x="778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2630192" y="3060452"/>
                <a:ext cx="102555" cy="226498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4077" extrusionOk="0">
                    <a:moveTo>
                      <a:pt x="923" y="0"/>
                    </a:moveTo>
                    <a:cubicBezTo>
                      <a:pt x="412" y="0"/>
                      <a:pt x="1" y="915"/>
                      <a:pt x="1" y="2039"/>
                    </a:cubicBezTo>
                    <a:cubicBezTo>
                      <a:pt x="1" y="3162"/>
                      <a:pt x="412" y="4076"/>
                      <a:pt x="923" y="4076"/>
                    </a:cubicBezTo>
                    <a:cubicBezTo>
                      <a:pt x="1431" y="4076"/>
                      <a:pt x="1846" y="3162"/>
                      <a:pt x="1846" y="2039"/>
                    </a:cubicBezTo>
                    <a:cubicBezTo>
                      <a:pt x="1846" y="915"/>
                      <a:pt x="1431" y="0"/>
                      <a:pt x="923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2461529" y="3068618"/>
                <a:ext cx="48222" cy="106832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923" extrusionOk="0">
                    <a:moveTo>
                      <a:pt x="433" y="0"/>
                    </a:moveTo>
                    <a:cubicBezTo>
                      <a:pt x="193" y="0"/>
                      <a:pt x="0" y="431"/>
                      <a:pt x="0" y="962"/>
                    </a:cubicBezTo>
                    <a:cubicBezTo>
                      <a:pt x="0" y="1493"/>
                      <a:pt x="193" y="1922"/>
                      <a:pt x="433" y="1922"/>
                    </a:cubicBezTo>
                    <a:cubicBezTo>
                      <a:pt x="674" y="1922"/>
                      <a:pt x="868" y="1493"/>
                      <a:pt x="868" y="962"/>
                    </a:cubicBezTo>
                    <a:cubicBezTo>
                      <a:pt x="868" y="431"/>
                      <a:pt x="674" y="0"/>
                      <a:pt x="433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2674136" y="3479551"/>
                <a:ext cx="48277" cy="106777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922" extrusionOk="0">
                    <a:moveTo>
                      <a:pt x="435" y="1"/>
                    </a:moveTo>
                    <a:cubicBezTo>
                      <a:pt x="195" y="1"/>
                      <a:pt x="0" y="430"/>
                      <a:pt x="0" y="961"/>
                    </a:cubicBezTo>
                    <a:cubicBezTo>
                      <a:pt x="0" y="1492"/>
                      <a:pt x="195" y="1922"/>
                      <a:pt x="435" y="1922"/>
                    </a:cubicBezTo>
                    <a:cubicBezTo>
                      <a:pt x="671" y="1922"/>
                      <a:pt x="869" y="1492"/>
                      <a:pt x="869" y="961"/>
                    </a:cubicBezTo>
                    <a:cubicBezTo>
                      <a:pt x="869" y="430"/>
                      <a:pt x="671" y="1"/>
                      <a:pt x="43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3117959" y="3617936"/>
                <a:ext cx="48277" cy="1066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919" extrusionOk="0">
                    <a:moveTo>
                      <a:pt x="435" y="1"/>
                    </a:moveTo>
                    <a:cubicBezTo>
                      <a:pt x="194" y="1"/>
                      <a:pt x="1" y="430"/>
                      <a:pt x="1" y="961"/>
                    </a:cubicBezTo>
                    <a:cubicBezTo>
                      <a:pt x="1" y="1489"/>
                      <a:pt x="194" y="1918"/>
                      <a:pt x="435" y="1918"/>
                    </a:cubicBezTo>
                    <a:cubicBezTo>
                      <a:pt x="675" y="1918"/>
                      <a:pt x="868" y="1489"/>
                      <a:pt x="868" y="961"/>
                    </a:cubicBezTo>
                    <a:cubicBezTo>
                      <a:pt x="868" y="430"/>
                      <a:pt x="675" y="1"/>
                      <a:pt x="43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2475918" y="3320722"/>
                <a:ext cx="68722" cy="15194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735" extrusionOk="0">
                    <a:moveTo>
                      <a:pt x="621" y="0"/>
                    </a:moveTo>
                    <a:cubicBezTo>
                      <a:pt x="276" y="0"/>
                      <a:pt x="0" y="612"/>
                      <a:pt x="0" y="1367"/>
                    </a:cubicBezTo>
                    <a:cubicBezTo>
                      <a:pt x="0" y="2123"/>
                      <a:pt x="276" y="2735"/>
                      <a:pt x="621" y="2735"/>
                    </a:cubicBezTo>
                    <a:cubicBezTo>
                      <a:pt x="961" y="2735"/>
                      <a:pt x="1236" y="2123"/>
                      <a:pt x="1236" y="1367"/>
                    </a:cubicBezTo>
                    <a:cubicBezTo>
                      <a:pt x="1236" y="612"/>
                      <a:pt x="961" y="0"/>
                      <a:pt x="621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2267589" y="2694962"/>
                <a:ext cx="80110" cy="56510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0172" extrusionOk="0">
                    <a:moveTo>
                      <a:pt x="1267" y="1"/>
                    </a:moveTo>
                    <a:cubicBezTo>
                      <a:pt x="922" y="1275"/>
                      <a:pt x="678" y="2318"/>
                      <a:pt x="492" y="3282"/>
                    </a:cubicBezTo>
                    <a:cubicBezTo>
                      <a:pt x="302" y="4274"/>
                      <a:pt x="178" y="5185"/>
                      <a:pt x="108" y="6064"/>
                    </a:cubicBezTo>
                    <a:cubicBezTo>
                      <a:pt x="0" y="7420"/>
                      <a:pt x="27" y="8800"/>
                      <a:pt x="190" y="10172"/>
                    </a:cubicBezTo>
                    <a:lnTo>
                      <a:pt x="372" y="10152"/>
                    </a:lnTo>
                    <a:cubicBezTo>
                      <a:pt x="213" y="8792"/>
                      <a:pt x="182" y="7420"/>
                      <a:pt x="290" y="6080"/>
                    </a:cubicBezTo>
                    <a:cubicBezTo>
                      <a:pt x="356" y="5204"/>
                      <a:pt x="484" y="4301"/>
                      <a:pt x="670" y="3317"/>
                    </a:cubicBezTo>
                    <a:cubicBezTo>
                      <a:pt x="856" y="2356"/>
                      <a:pt x="1100" y="1318"/>
                      <a:pt x="1442" y="51"/>
                    </a:cubicBezTo>
                    <a:lnTo>
                      <a:pt x="1267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3404897" y="2572077"/>
                <a:ext cx="111777" cy="507384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9133" extrusionOk="0">
                    <a:moveTo>
                      <a:pt x="175" y="0"/>
                    </a:moveTo>
                    <a:lnTo>
                      <a:pt x="0" y="51"/>
                    </a:lnTo>
                    <a:cubicBezTo>
                      <a:pt x="86" y="345"/>
                      <a:pt x="175" y="644"/>
                      <a:pt x="260" y="941"/>
                    </a:cubicBezTo>
                    <a:cubicBezTo>
                      <a:pt x="381" y="1360"/>
                      <a:pt x="501" y="1790"/>
                      <a:pt x="628" y="2263"/>
                    </a:cubicBezTo>
                    <a:cubicBezTo>
                      <a:pt x="853" y="3108"/>
                      <a:pt x="1032" y="3817"/>
                      <a:pt x="1179" y="4491"/>
                    </a:cubicBezTo>
                    <a:cubicBezTo>
                      <a:pt x="1492" y="5886"/>
                      <a:pt x="1686" y="7130"/>
                      <a:pt x="1779" y="8292"/>
                    </a:cubicBezTo>
                    <a:cubicBezTo>
                      <a:pt x="1803" y="8571"/>
                      <a:pt x="1817" y="8854"/>
                      <a:pt x="1830" y="9133"/>
                    </a:cubicBezTo>
                    <a:lnTo>
                      <a:pt x="2012" y="9124"/>
                    </a:lnTo>
                    <a:cubicBezTo>
                      <a:pt x="2000" y="8842"/>
                      <a:pt x="1985" y="8559"/>
                      <a:pt x="1962" y="8276"/>
                    </a:cubicBezTo>
                    <a:cubicBezTo>
                      <a:pt x="1869" y="7107"/>
                      <a:pt x="1670" y="5855"/>
                      <a:pt x="1357" y="4448"/>
                    </a:cubicBezTo>
                    <a:cubicBezTo>
                      <a:pt x="1206" y="3774"/>
                      <a:pt x="1032" y="3062"/>
                      <a:pt x="803" y="2213"/>
                    </a:cubicBezTo>
                    <a:cubicBezTo>
                      <a:pt x="675" y="1744"/>
                      <a:pt x="555" y="1310"/>
                      <a:pt x="435" y="891"/>
                    </a:cubicBezTo>
                    <a:cubicBezTo>
                      <a:pt x="349" y="593"/>
                      <a:pt x="265" y="295"/>
                      <a:pt x="175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20"/>
            <p:cNvSpPr/>
            <p:nvPr/>
          </p:nvSpPr>
          <p:spPr>
            <a:xfrm>
              <a:off x="3883995" y="2668808"/>
              <a:ext cx="852566" cy="1194320"/>
            </a:xfrm>
            <a:custGeom>
              <a:avLst/>
              <a:gdLst/>
              <a:ahLst/>
              <a:cxnLst/>
              <a:rect l="l" t="t" r="r" b="b"/>
              <a:pathLst>
                <a:path w="18021" h="28344" extrusionOk="0">
                  <a:moveTo>
                    <a:pt x="8174" y="4156"/>
                  </a:moveTo>
                  <a:cubicBezTo>
                    <a:pt x="9894" y="4156"/>
                    <a:pt x="11632" y="4950"/>
                    <a:pt x="12379" y="7770"/>
                  </a:cubicBezTo>
                  <a:cubicBezTo>
                    <a:pt x="14437" y="15566"/>
                    <a:pt x="5479" y="16573"/>
                    <a:pt x="5479" y="16573"/>
                  </a:cubicBezTo>
                  <a:lnTo>
                    <a:pt x="3770" y="5473"/>
                  </a:lnTo>
                  <a:cubicBezTo>
                    <a:pt x="3770" y="5473"/>
                    <a:pt x="5957" y="4156"/>
                    <a:pt x="8174" y="4156"/>
                  </a:cubicBezTo>
                  <a:close/>
                  <a:moveTo>
                    <a:pt x="9290" y="1"/>
                  </a:moveTo>
                  <a:cubicBezTo>
                    <a:pt x="4890" y="1"/>
                    <a:pt x="0" y="3455"/>
                    <a:pt x="0" y="3455"/>
                  </a:cubicBezTo>
                  <a:lnTo>
                    <a:pt x="3387" y="28344"/>
                  </a:lnTo>
                  <a:lnTo>
                    <a:pt x="7032" y="28266"/>
                  </a:lnTo>
                  <a:lnTo>
                    <a:pt x="5905" y="20114"/>
                  </a:lnTo>
                  <a:cubicBezTo>
                    <a:pt x="5905" y="20114"/>
                    <a:pt x="18020" y="20006"/>
                    <a:pt x="15882" y="6879"/>
                  </a:cubicBezTo>
                  <a:cubicBezTo>
                    <a:pt x="15019" y="1581"/>
                    <a:pt x="12267" y="1"/>
                    <a:pt x="9290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458221" y="3145231"/>
              <a:ext cx="711842" cy="802660"/>
            </a:xfrm>
            <a:custGeom>
              <a:avLst/>
              <a:gdLst/>
              <a:ahLst/>
              <a:cxnLst/>
              <a:rect l="l" t="t" r="r" b="b"/>
              <a:pathLst>
                <a:path w="16595" h="20461" extrusionOk="0">
                  <a:moveTo>
                    <a:pt x="9941" y="2932"/>
                  </a:moveTo>
                  <a:cubicBezTo>
                    <a:pt x="12057" y="2932"/>
                    <a:pt x="12600" y="6503"/>
                    <a:pt x="12600" y="6503"/>
                  </a:cubicBezTo>
                  <a:lnTo>
                    <a:pt x="6692" y="6503"/>
                  </a:lnTo>
                  <a:cubicBezTo>
                    <a:pt x="6692" y="6503"/>
                    <a:pt x="6738" y="3760"/>
                    <a:pt x="9345" y="3019"/>
                  </a:cubicBezTo>
                  <a:cubicBezTo>
                    <a:pt x="9557" y="2959"/>
                    <a:pt x="9755" y="2932"/>
                    <a:pt x="9941" y="2932"/>
                  </a:cubicBezTo>
                  <a:close/>
                  <a:moveTo>
                    <a:pt x="9206" y="0"/>
                  </a:moveTo>
                  <a:cubicBezTo>
                    <a:pt x="5270" y="0"/>
                    <a:pt x="3771" y="4759"/>
                    <a:pt x="3771" y="4759"/>
                  </a:cubicBezTo>
                  <a:cubicBezTo>
                    <a:pt x="3771" y="4759"/>
                    <a:pt x="0" y="18611"/>
                    <a:pt x="7955" y="20261"/>
                  </a:cubicBezTo>
                  <a:cubicBezTo>
                    <a:pt x="8615" y="20398"/>
                    <a:pt x="9218" y="20461"/>
                    <a:pt x="9771" y="20461"/>
                  </a:cubicBezTo>
                  <a:cubicBezTo>
                    <a:pt x="15888" y="20461"/>
                    <a:pt x="15774" y="12779"/>
                    <a:pt x="15774" y="12779"/>
                  </a:cubicBezTo>
                  <a:lnTo>
                    <a:pt x="12410" y="12093"/>
                  </a:lnTo>
                  <a:lnTo>
                    <a:pt x="12410" y="12093"/>
                  </a:lnTo>
                  <a:cubicBezTo>
                    <a:pt x="12410" y="12093"/>
                    <a:pt x="12748" y="16995"/>
                    <a:pt x="9040" y="16995"/>
                  </a:cubicBezTo>
                  <a:cubicBezTo>
                    <a:pt x="3975" y="16995"/>
                    <a:pt x="6421" y="9215"/>
                    <a:pt x="6421" y="9215"/>
                  </a:cubicBezTo>
                  <a:lnTo>
                    <a:pt x="6421" y="9215"/>
                  </a:lnTo>
                  <a:lnTo>
                    <a:pt x="15774" y="9420"/>
                  </a:lnTo>
                  <a:cubicBezTo>
                    <a:pt x="15774" y="9420"/>
                    <a:pt x="16595" y="2288"/>
                    <a:pt x="11178" y="366"/>
                  </a:cubicBezTo>
                  <a:cubicBezTo>
                    <a:pt x="10462" y="111"/>
                    <a:pt x="9806" y="0"/>
                    <a:pt x="9206" y="0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985027" y="2607282"/>
              <a:ext cx="546409" cy="1269985"/>
            </a:xfrm>
            <a:custGeom>
              <a:avLst/>
              <a:gdLst/>
              <a:ahLst/>
              <a:cxnLst/>
              <a:rect l="l" t="t" r="r" b="b"/>
              <a:pathLst>
                <a:path w="14027" h="31287" extrusionOk="0">
                  <a:moveTo>
                    <a:pt x="5731" y="1"/>
                  </a:moveTo>
                  <a:lnTo>
                    <a:pt x="5936" y="8350"/>
                  </a:lnTo>
                  <a:lnTo>
                    <a:pt x="0" y="8051"/>
                  </a:lnTo>
                  <a:lnTo>
                    <a:pt x="0" y="11170"/>
                  </a:lnTo>
                  <a:lnTo>
                    <a:pt x="6141" y="11898"/>
                  </a:lnTo>
                  <a:lnTo>
                    <a:pt x="7063" y="31286"/>
                  </a:lnTo>
                  <a:lnTo>
                    <a:pt x="10543" y="31170"/>
                  </a:lnTo>
                  <a:lnTo>
                    <a:pt x="9315" y="12313"/>
                  </a:lnTo>
                  <a:lnTo>
                    <a:pt x="14026" y="12313"/>
                  </a:lnTo>
                  <a:lnTo>
                    <a:pt x="14026" y="8679"/>
                  </a:lnTo>
                  <a:lnTo>
                    <a:pt x="9726" y="8350"/>
                  </a:lnTo>
                  <a:lnTo>
                    <a:pt x="9726" y="1"/>
                  </a:ln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4" name="Google Shape;194;p20"/>
            <p:cNvGrpSpPr/>
            <p:nvPr/>
          </p:nvGrpSpPr>
          <p:grpSpPr>
            <a:xfrm>
              <a:off x="5475044" y="2838149"/>
              <a:ext cx="867600" cy="1197564"/>
              <a:chOff x="5475044" y="2838149"/>
              <a:chExt cx="867600" cy="1197564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5475044" y="3910013"/>
                <a:ext cx="867600" cy="125700"/>
              </a:xfrm>
              <a:prstGeom prst="ellipse">
                <a:avLst/>
              </a:prstGeom>
              <a:solidFill>
                <a:srgbClr val="92BABF">
                  <a:alpha val="62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 flipH="1">
                <a:off x="6115786" y="3646015"/>
                <a:ext cx="161366" cy="172394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3705" extrusionOk="0">
                    <a:moveTo>
                      <a:pt x="899" y="1"/>
                    </a:moveTo>
                    <a:cubicBezTo>
                      <a:pt x="670" y="1"/>
                      <a:pt x="443" y="70"/>
                      <a:pt x="276" y="275"/>
                    </a:cubicBezTo>
                    <a:cubicBezTo>
                      <a:pt x="39" y="570"/>
                      <a:pt x="0" y="1065"/>
                      <a:pt x="117" y="1460"/>
                    </a:cubicBezTo>
                    <a:cubicBezTo>
                      <a:pt x="233" y="1852"/>
                      <a:pt x="469" y="2154"/>
                      <a:pt x="721" y="2414"/>
                    </a:cubicBezTo>
                    <a:cubicBezTo>
                      <a:pt x="1325" y="3041"/>
                      <a:pt x="2042" y="3487"/>
                      <a:pt x="2801" y="3704"/>
                    </a:cubicBezTo>
                    <a:lnTo>
                      <a:pt x="3468" y="2092"/>
                    </a:lnTo>
                    <a:cubicBezTo>
                      <a:pt x="2996" y="1019"/>
                      <a:pt x="2150" y="248"/>
                      <a:pt x="1213" y="39"/>
                    </a:cubicBezTo>
                    <a:cubicBezTo>
                      <a:pt x="1112" y="16"/>
                      <a:pt x="1005" y="1"/>
                      <a:pt x="899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flipH="1">
                <a:off x="5605027" y="2838149"/>
                <a:ext cx="607635" cy="1160505"/>
              </a:xfrm>
              <a:custGeom>
                <a:avLst/>
                <a:gdLst/>
                <a:ahLst/>
                <a:cxnLst/>
                <a:rect l="l" t="t" r="r" b="b"/>
                <a:pathLst>
                  <a:path w="13059" h="24941" extrusionOk="0">
                    <a:moveTo>
                      <a:pt x="5251" y="1"/>
                    </a:moveTo>
                    <a:cubicBezTo>
                      <a:pt x="4092" y="13"/>
                      <a:pt x="4356" y="10536"/>
                      <a:pt x="3865" y="13256"/>
                    </a:cubicBezTo>
                    <a:cubicBezTo>
                      <a:pt x="3372" y="15976"/>
                      <a:pt x="1" y="18757"/>
                      <a:pt x="280" y="22008"/>
                    </a:cubicBezTo>
                    <a:cubicBezTo>
                      <a:pt x="465" y="24196"/>
                      <a:pt x="2065" y="24940"/>
                      <a:pt x="3728" y="24940"/>
                    </a:cubicBezTo>
                    <a:cubicBezTo>
                      <a:pt x="4191" y="24940"/>
                      <a:pt x="4660" y="24883"/>
                      <a:pt x="5104" y="24782"/>
                    </a:cubicBezTo>
                    <a:cubicBezTo>
                      <a:pt x="5379" y="24721"/>
                      <a:pt x="5642" y="24643"/>
                      <a:pt x="5891" y="24554"/>
                    </a:cubicBezTo>
                    <a:cubicBezTo>
                      <a:pt x="6127" y="24469"/>
                      <a:pt x="6313" y="24271"/>
                      <a:pt x="6367" y="24023"/>
                    </a:cubicBezTo>
                    <a:cubicBezTo>
                      <a:pt x="6371" y="24008"/>
                      <a:pt x="6375" y="23992"/>
                      <a:pt x="6375" y="23973"/>
                    </a:cubicBezTo>
                    <a:cubicBezTo>
                      <a:pt x="6379" y="23957"/>
                      <a:pt x="6379" y="23942"/>
                      <a:pt x="6383" y="23927"/>
                    </a:cubicBezTo>
                    <a:cubicBezTo>
                      <a:pt x="6925" y="24031"/>
                      <a:pt x="7459" y="24070"/>
                      <a:pt x="7960" y="24070"/>
                    </a:cubicBezTo>
                    <a:cubicBezTo>
                      <a:pt x="8080" y="24558"/>
                      <a:pt x="8250" y="24864"/>
                      <a:pt x="8479" y="24875"/>
                    </a:cubicBezTo>
                    <a:cubicBezTo>
                      <a:pt x="8481" y="24875"/>
                      <a:pt x="8484" y="24875"/>
                      <a:pt x="8486" y="24875"/>
                    </a:cubicBezTo>
                    <a:cubicBezTo>
                      <a:pt x="8685" y="24875"/>
                      <a:pt x="8849" y="24566"/>
                      <a:pt x="8983" y="24011"/>
                    </a:cubicBezTo>
                    <a:cubicBezTo>
                      <a:pt x="9567" y="23950"/>
                      <a:pt x="10071" y="23845"/>
                      <a:pt x="10443" y="23748"/>
                    </a:cubicBezTo>
                    <a:cubicBezTo>
                      <a:pt x="10528" y="23725"/>
                      <a:pt x="10610" y="23705"/>
                      <a:pt x="10680" y="23682"/>
                    </a:cubicBezTo>
                    <a:cubicBezTo>
                      <a:pt x="10741" y="24035"/>
                      <a:pt x="10823" y="24333"/>
                      <a:pt x="10919" y="24539"/>
                    </a:cubicBezTo>
                    <a:cubicBezTo>
                      <a:pt x="11020" y="24748"/>
                      <a:pt x="11136" y="24868"/>
                      <a:pt x="11280" y="24875"/>
                    </a:cubicBezTo>
                    <a:cubicBezTo>
                      <a:pt x="11283" y="24875"/>
                      <a:pt x="11286" y="24875"/>
                      <a:pt x="11290" y="24875"/>
                    </a:cubicBezTo>
                    <a:cubicBezTo>
                      <a:pt x="13058" y="24875"/>
                      <a:pt x="12041" y="323"/>
                      <a:pt x="10757" y="261"/>
                    </a:cubicBezTo>
                    <a:cubicBezTo>
                      <a:pt x="10753" y="261"/>
                      <a:pt x="10749" y="261"/>
                      <a:pt x="10746" y="261"/>
                    </a:cubicBezTo>
                    <a:cubicBezTo>
                      <a:pt x="10549" y="261"/>
                      <a:pt x="10395" y="481"/>
                      <a:pt x="10272" y="857"/>
                    </a:cubicBezTo>
                    <a:cubicBezTo>
                      <a:pt x="9598" y="2926"/>
                      <a:pt x="9916" y="9676"/>
                      <a:pt x="9916" y="9676"/>
                    </a:cubicBezTo>
                    <a:cubicBezTo>
                      <a:pt x="9916" y="9676"/>
                      <a:pt x="8672" y="9479"/>
                      <a:pt x="7415" y="9479"/>
                    </a:cubicBezTo>
                    <a:cubicBezTo>
                      <a:pt x="6927" y="9479"/>
                      <a:pt x="6438" y="9508"/>
                      <a:pt x="6018" y="9591"/>
                    </a:cubicBezTo>
                    <a:cubicBezTo>
                      <a:pt x="6018" y="9591"/>
                      <a:pt x="6390" y="401"/>
                      <a:pt x="5321" y="13"/>
                    </a:cubicBezTo>
                    <a:cubicBezTo>
                      <a:pt x="5297" y="6"/>
                      <a:pt x="5274" y="1"/>
                      <a:pt x="5251" y="1"/>
                    </a:cubicBezTo>
                    <a:close/>
                  </a:path>
                </a:pathLst>
              </a:custGeom>
              <a:solidFill>
                <a:srgbClr val="FF7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 flipH="1">
                <a:off x="5771612" y="3388669"/>
                <a:ext cx="134379" cy="104413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244" extrusionOk="0">
                    <a:moveTo>
                      <a:pt x="1590" y="0"/>
                    </a:moveTo>
                    <a:cubicBezTo>
                      <a:pt x="1149" y="0"/>
                      <a:pt x="695" y="179"/>
                      <a:pt x="450" y="518"/>
                    </a:cubicBezTo>
                    <a:cubicBezTo>
                      <a:pt x="1" y="1126"/>
                      <a:pt x="539" y="2040"/>
                      <a:pt x="1194" y="2206"/>
                    </a:cubicBezTo>
                    <a:cubicBezTo>
                      <a:pt x="1295" y="2232"/>
                      <a:pt x="1399" y="2244"/>
                      <a:pt x="1503" y="2244"/>
                    </a:cubicBezTo>
                    <a:cubicBezTo>
                      <a:pt x="1766" y="2244"/>
                      <a:pt x="2031" y="2166"/>
                      <a:pt x="2256" y="2024"/>
                    </a:cubicBezTo>
                    <a:cubicBezTo>
                      <a:pt x="2508" y="1866"/>
                      <a:pt x="2717" y="1625"/>
                      <a:pt x="2790" y="1335"/>
                    </a:cubicBezTo>
                    <a:cubicBezTo>
                      <a:pt x="2887" y="955"/>
                      <a:pt x="2732" y="529"/>
                      <a:pt x="2426" y="273"/>
                    </a:cubicBezTo>
                    <a:cubicBezTo>
                      <a:pt x="2205" y="89"/>
                      <a:pt x="1900" y="0"/>
                      <a:pt x="1590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 flipH="1">
                <a:off x="5605039" y="2850293"/>
                <a:ext cx="116511" cy="1145336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4615" extrusionOk="0">
                    <a:moveTo>
                      <a:pt x="200" y="0"/>
                    </a:moveTo>
                    <a:cubicBezTo>
                      <a:pt x="1" y="0"/>
                      <a:pt x="237" y="1942"/>
                      <a:pt x="268" y="2395"/>
                    </a:cubicBezTo>
                    <a:cubicBezTo>
                      <a:pt x="679" y="8303"/>
                      <a:pt x="876" y="14227"/>
                      <a:pt x="853" y="20151"/>
                    </a:cubicBezTo>
                    <a:cubicBezTo>
                      <a:pt x="845" y="21348"/>
                      <a:pt x="829" y="22557"/>
                      <a:pt x="535" y="23720"/>
                    </a:cubicBezTo>
                    <a:cubicBezTo>
                      <a:pt x="488" y="23906"/>
                      <a:pt x="431" y="24095"/>
                      <a:pt x="364" y="24278"/>
                    </a:cubicBezTo>
                    <a:cubicBezTo>
                      <a:pt x="465" y="24487"/>
                      <a:pt x="581" y="24607"/>
                      <a:pt x="725" y="24614"/>
                    </a:cubicBezTo>
                    <a:cubicBezTo>
                      <a:pt x="728" y="24614"/>
                      <a:pt x="731" y="24614"/>
                      <a:pt x="735" y="24614"/>
                    </a:cubicBezTo>
                    <a:cubicBezTo>
                      <a:pt x="2503" y="24614"/>
                      <a:pt x="1486" y="62"/>
                      <a:pt x="202" y="0"/>
                    </a:cubicBezTo>
                    <a:cubicBezTo>
                      <a:pt x="201" y="0"/>
                      <a:pt x="201" y="0"/>
                      <a:pt x="200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 flipH="1">
                <a:off x="5909012" y="3677003"/>
                <a:ext cx="120094" cy="308308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6626" extrusionOk="0">
                    <a:moveTo>
                      <a:pt x="105" y="0"/>
                    </a:moveTo>
                    <a:lnTo>
                      <a:pt x="0" y="183"/>
                    </a:lnTo>
                    <a:cubicBezTo>
                      <a:pt x="1077" y="798"/>
                      <a:pt x="1465" y="2577"/>
                      <a:pt x="1748" y="3871"/>
                    </a:cubicBezTo>
                    <a:cubicBezTo>
                      <a:pt x="1887" y="4518"/>
                      <a:pt x="2000" y="5033"/>
                      <a:pt x="2162" y="5304"/>
                    </a:cubicBezTo>
                    <a:cubicBezTo>
                      <a:pt x="2309" y="5549"/>
                      <a:pt x="2360" y="5773"/>
                      <a:pt x="2318" y="5971"/>
                    </a:cubicBezTo>
                    <a:cubicBezTo>
                      <a:pt x="2271" y="6177"/>
                      <a:pt x="2116" y="6351"/>
                      <a:pt x="1907" y="6424"/>
                    </a:cubicBezTo>
                    <a:lnTo>
                      <a:pt x="1980" y="6626"/>
                    </a:lnTo>
                    <a:cubicBezTo>
                      <a:pt x="2255" y="6525"/>
                      <a:pt x="2465" y="6293"/>
                      <a:pt x="2527" y="6018"/>
                    </a:cubicBezTo>
                    <a:cubicBezTo>
                      <a:pt x="2581" y="5766"/>
                      <a:pt x="2523" y="5487"/>
                      <a:pt x="2345" y="5196"/>
                    </a:cubicBezTo>
                    <a:cubicBezTo>
                      <a:pt x="2201" y="4952"/>
                      <a:pt x="2085" y="4428"/>
                      <a:pt x="1953" y="3829"/>
                    </a:cubicBezTo>
                    <a:cubicBezTo>
                      <a:pt x="1663" y="2492"/>
                      <a:pt x="1268" y="662"/>
                      <a:pt x="105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 flipH="1">
                <a:off x="5687629" y="3638385"/>
                <a:ext cx="44529" cy="362096"/>
              </a:xfrm>
              <a:custGeom>
                <a:avLst/>
                <a:gdLst/>
                <a:ahLst/>
                <a:cxnLst/>
                <a:rect l="l" t="t" r="r" b="b"/>
                <a:pathLst>
                  <a:path w="957" h="7782" extrusionOk="0">
                    <a:moveTo>
                      <a:pt x="85" y="1"/>
                    </a:moveTo>
                    <a:cubicBezTo>
                      <a:pt x="85" y="17"/>
                      <a:pt x="0" y="1671"/>
                      <a:pt x="27" y="3418"/>
                    </a:cubicBezTo>
                    <a:cubicBezTo>
                      <a:pt x="62" y="5789"/>
                      <a:pt x="271" y="7207"/>
                      <a:pt x="655" y="7630"/>
                    </a:cubicBezTo>
                    <a:cubicBezTo>
                      <a:pt x="739" y="7727"/>
                      <a:pt x="841" y="7777"/>
                      <a:pt x="949" y="7781"/>
                    </a:cubicBezTo>
                    <a:lnTo>
                      <a:pt x="957" y="7572"/>
                    </a:lnTo>
                    <a:cubicBezTo>
                      <a:pt x="907" y="7568"/>
                      <a:pt x="860" y="7541"/>
                      <a:pt x="809" y="7486"/>
                    </a:cubicBezTo>
                    <a:cubicBezTo>
                      <a:pt x="573" y="7223"/>
                      <a:pt x="279" y="6305"/>
                      <a:pt x="240" y="3418"/>
                    </a:cubicBezTo>
                    <a:cubicBezTo>
                      <a:pt x="213" y="1675"/>
                      <a:pt x="298" y="28"/>
                      <a:pt x="298" y="13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 flipH="1">
                <a:off x="5779197" y="3638385"/>
                <a:ext cx="83335" cy="362096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7782" extrusionOk="0">
                    <a:moveTo>
                      <a:pt x="86" y="1"/>
                    </a:moveTo>
                    <a:cubicBezTo>
                      <a:pt x="86" y="17"/>
                      <a:pt x="0" y="1671"/>
                      <a:pt x="24" y="3418"/>
                    </a:cubicBezTo>
                    <a:cubicBezTo>
                      <a:pt x="59" y="5789"/>
                      <a:pt x="272" y="7207"/>
                      <a:pt x="651" y="7630"/>
                    </a:cubicBezTo>
                    <a:cubicBezTo>
                      <a:pt x="741" y="7727"/>
                      <a:pt x="841" y="7777"/>
                      <a:pt x="946" y="7781"/>
                    </a:cubicBezTo>
                    <a:lnTo>
                      <a:pt x="961" y="7781"/>
                    </a:lnTo>
                    <a:cubicBezTo>
                      <a:pt x="1179" y="7781"/>
                      <a:pt x="1349" y="7556"/>
                      <a:pt x="1492" y="7095"/>
                    </a:cubicBezTo>
                    <a:cubicBezTo>
                      <a:pt x="1608" y="6704"/>
                      <a:pt x="1710" y="6123"/>
                      <a:pt x="1790" y="5371"/>
                    </a:cubicBezTo>
                    <a:lnTo>
                      <a:pt x="1578" y="5348"/>
                    </a:lnTo>
                    <a:cubicBezTo>
                      <a:pt x="1356" y="7452"/>
                      <a:pt x="1031" y="7572"/>
                      <a:pt x="961" y="7572"/>
                    </a:cubicBezTo>
                    <a:lnTo>
                      <a:pt x="957" y="7572"/>
                    </a:lnTo>
                    <a:cubicBezTo>
                      <a:pt x="907" y="7568"/>
                      <a:pt x="861" y="7541"/>
                      <a:pt x="810" y="7486"/>
                    </a:cubicBezTo>
                    <a:cubicBezTo>
                      <a:pt x="570" y="7223"/>
                      <a:pt x="279" y="6305"/>
                      <a:pt x="237" y="3418"/>
                    </a:cubicBezTo>
                    <a:cubicBezTo>
                      <a:pt x="213" y="1675"/>
                      <a:pt x="295" y="28"/>
                      <a:pt x="299" y="1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 flipH="1">
                <a:off x="5892962" y="3346933"/>
                <a:ext cx="22567" cy="40574"/>
              </a:xfrm>
              <a:custGeom>
                <a:avLst/>
                <a:gdLst/>
                <a:ahLst/>
                <a:cxnLst/>
                <a:rect l="l" t="t" r="r" b="b"/>
                <a:pathLst>
                  <a:path w="485" h="872" extrusionOk="0">
                    <a:moveTo>
                      <a:pt x="255" y="0"/>
                    </a:moveTo>
                    <a:cubicBezTo>
                      <a:pt x="131" y="0"/>
                      <a:pt x="23" y="188"/>
                      <a:pt x="12" y="422"/>
                    </a:cubicBezTo>
                    <a:cubicBezTo>
                      <a:pt x="0" y="666"/>
                      <a:pt x="97" y="864"/>
                      <a:pt x="225" y="872"/>
                    </a:cubicBezTo>
                    <a:cubicBezTo>
                      <a:pt x="227" y="872"/>
                      <a:pt x="228" y="872"/>
                      <a:pt x="229" y="872"/>
                    </a:cubicBezTo>
                    <a:cubicBezTo>
                      <a:pt x="355" y="872"/>
                      <a:pt x="465" y="683"/>
                      <a:pt x="473" y="446"/>
                    </a:cubicBezTo>
                    <a:cubicBezTo>
                      <a:pt x="485" y="206"/>
                      <a:pt x="392" y="4"/>
                      <a:pt x="263" y="0"/>
                    </a:cubicBezTo>
                    <a:cubicBezTo>
                      <a:pt x="261" y="0"/>
                      <a:pt x="258" y="0"/>
                      <a:pt x="255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 flipH="1">
                <a:off x="5748722" y="3353773"/>
                <a:ext cx="22614" cy="4062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873" extrusionOk="0">
                    <a:moveTo>
                      <a:pt x="257" y="0"/>
                    </a:moveTo>
                    <a:cubicBezTo>
                      <a:pt x="132" y="0"/>
                      <a:pt x="24" y="187"/>
                      <a:pt x="13" y="422"/>
                    </a:cubicBezTo>
                    <a:cubicBezTo>
                      <a:pt x="1" y="663"/>
                      <a:pt x="98" y="864"/>
                      <a:pt x="226" y="872"/>
                    </a:cubicBezTo>
                    <a:cubicBezTo>
                      <a:pt x="227" y="873"/>
                      <a:pt x="228" y="873"/>
                      <a:pt x="229" y="873"/>
                    </a:cubicBezTo>
                    <a:cubicBezTo>
                      <a:pt x="356" y="873"/>
                      <a:pt x="466" y="684"/>
                      <a:pt x="478" y="446"/>
                    </a:cubicBezTo>
                    <a:cubicBezTo>
                      <a:pt x="485" y="206"/>
                      <a:pt x="392" y="4"/>
                      <a:pt x="265" y="0"/>
                    </a:cubicBezTo>
                    <a:cubicBezTo>
                      <a:pt x="262" y="0"/>
                      <a:pt x="260" y="0"/>
                      <a:pt x="257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 flipH="1">
                <a:off x="5811489" y="3411374"/>
                <a:ext cx="44576" cy="42761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19" extrusionOk="0">
                    <a:moveTo>
                      <a:pt x="444" y="1"/>
                    </a:moveTo>
                    <a:cubicBezTo>
                      <a:pt x="283" y="1"/>
                      <a:pt x="127" y="36"/>
                      <a:pt x="63" y="146"/>
                    </a:cubicBezTo>
                    <a:cubicBezTo>
                      <a:pt x="1" y="262"/>
                      <a:pt x="44" y="409"/>
                      <a:pt x="101" y="529"/>
                    </a:cubicBezTo>
                    <a:cubicBezTo>
                      <a:pt x="170" y="669"/>
                      <a:pt x="275" y="917"/>
                      <a:pt x="439" y="917"/>
                    </a:cubicBezTo>
                    <a:cubicBezTo>
                      <a:pt x="443" y="917"/>
                      <a:pt x="446" y="917"/>
                      <a:pt x="450" y="917"/>
                    </a:cubicBezTo>
                    <a:cubicBezTo>
                      <a:pt x="459" y="918"/>
                      <a:pt x="467" y="919"/>
                      <a:pt x="476" y="919"/>
                    </a:cubicBezTo>
                    <a:cubicBezTo>
                      <a:pt x="631" y="919"/>
                      <a:pt x="753" y="692"/>
                      <a:pt x="830" y="564"/>
                    </a:cubicBezTo>
                    <a:cubicBezTo>
                      <a:pt x="900" y="452"/>
                      <a:pt x="958" y="309"/>
                      <a:pt x="904" y="184"/>
                    </a:cubicBezTo>
                    <a:cubicBezTo>
                      <a:pt x="850" y="57"/>
                      <a:pt x="671" y="10"/>
                      <a:pt x="493" y="2"/>
                    </a:cubicBezTo>
                    <a:cubicBezTo>
                      <a:pt x="477" y="1"/>
                      <a:pt x="460" y="1"/>
                      <a:pt x="444" y="1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 flipH="1">
                <a:off x="5965077" y="2838149"/>
                <a:ext cx="247586" cy="1160505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24941" extrusionOk="0">
                    <a:moveTo>
                      <a:pt x="5251" y="1"/>
                    </a:moveTo>
                    <a:cubicBezTo>
                      <a:pt x="4092" y="13"/>
                      <a:pt x="4356" y="10536"/>
                      <a:pt x="3865" y="13256"/>
                    </a:cubicBezTo>
                    <a:cubicBezTo>
                      <a:pt x="3372" y="15976"/>
                      <a:pt x="1" y="18757"/>
                      <a:pt x="280" y="22008"/>
                    </a:cubicBezTo>
                    <a:cubicBezTo>
                      <a:pt x="465" y="24196"/>
                      <a:pt x="2065" y="24940"/>
                      <a:pt x="3728" y="24940"/>
                    </a:cubicBezTo>
                    <a:cubicBezTo>
                      <a:pt x="4191" y="24940"/>
                      <a:pt x="4660" y="24883"/>
                      <a:pt x="5104" y="24782"/>
                    </a:cubicBezTo>
                    <a:cubicBezTo>
                      <a:pt x="4659" y="24387"/>
                      <a:pt x="4232" y="23969"/>
                      <a:pt x="3856" y="23508"/>
                    </a:cubicBezTo>
                    <a:cubicBezTo>
                      <a:pt x="3139" y="22632"/>
                      <a:pt x="2601" y="21570"/>
                      <a:pt x="2527" y="20443"/>
                    </a:cubicBezTo>
                    <a:cubicBezTo>
                      <a:pt x="2404" y="18444"/>
                      <a:pt x="3717" y="16677"/>
                      <a:pt x="4387" y="14786"/>
                    </a:cubicBezTo>
                    <a:cubicBezTo>
                      <a:pt x="5034" y="12965"/>
                      <a:pt x="5085" y="10993"/>
                      <a:pt x="5127" y="9060"/>
                    </a:cubicBezTo>
                    <a:cubicBezTo>
                      <a:pt x="5190" y="6045"/>
                      <a:pt x="5255" y="3031"/>
                      <a:pt x="5321" y="13"/>
                    </a:cubicBezTo>
                    <a:cubicBezTo>
                      <a:pt x="5297" y="6"/>
                      <a:pt x="5274" y="1"/>
                      <a:pt x="5251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 flipH="1">
                <a:off x="5922507" y="3581806"/>
                <a:ext cx="41877" cy="9054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946" extrusionOk="0">
                    <a:moveTo>
                      <a:pt x="450" y="1"/>
                    </a:moveTo>
                    <a:cubicBezTo>
                      <a:pt x="202" y="1"/>
                      <a:pt x="1" y="435"/>
                      <a:pt x="1" y="973"/>
                    </a:cubicBezTo>
                    <a:cubicBezTo>
                      <a:pt x="1" y="1512"/>
                      <a:pt x="202" y="1946"/>
                      <a:pt x="450" y="1946"/>
                    </a:cubicBezTo>
                    <a:cubicBezTo>
                      <a:pt x="698" y="1946"/>
                      <a:pt x="900" y="1512"/>
                      <a:pt x="900" y="973"/>
                    </a:cubicBezTo>
                    <a:cubicBezTo>
                      <a:pt x="900" y="435"/>
                      <a:pt x="698" y="1"/>
                      <a:pt x="450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 flipH="1">
                <a:off x="5922772" y="3814988"/>
                <a:ext cx="36624" cy="7950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945" extrusionOk="0">
                    <a:moveTo>
                      <a:pt x="446" y="0"/>
                    </a:moveTo>
                    <a:cubicBezTo>
                      <a:pt x="198" y="0"/>
                      <a:pt x="1" y="434"/>
                      <a:pt x="1" y="973"/>
                    </a:cubicBezTo>
                    <a:cubicBezTo>
                      <a:pt x="1" y="1511"/>
                      <a:pt x="198" y="1945"/>
                      <a:pt x="446" y="1945"/>
                    </a:cubicBezTo>
                    <a:cubicBezTo>
                      <a:pt x="694" y="1945"/>
                      <a:pt x="895" y="1511"/>
                      <a:pt x="895" y="973"/>
                    </a:cubicBezTo>
                    <a:cubicBezTo>
                      <a:pt x="895" y="434"/>
                      <a:pt x="694" y="0"/>
                      <a:pt x="446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 flipH="1">
                <a:off x="5780129" y="3749819"/>
                <a:ext cx="23637" cy="51043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097" extrusionOk="0">
                    <a:moveTo>
                      <a:pt x="252" y="0"/>
                    </a:moveTo>
                    <a:cubicBezTo>
                      <a:pt x="113" y="0"/>
                      <a:pt x="0" y="245"/>
                      <a:pt x="0" y="547"/>
                    </a:cubicBezTo>
                    <a:cubicBezTo>
                      <a:pt x="0" y="853"/>
                      <a:pt x="113" y="1097"/>
                      <a:pt x="252" y="1097"/>
                    </a:cubicBezTo>
                    <a:cubicBezTo>
                      <a:pt x="392" y="1097"/>
                      <a:pt x="508" y="853"/>
                      <a:pt x="508" y="547"/>
                    </a:cubicBezTo>
                    <a:cubicBezTo>
                      <a:pt x="508" y="245"/>
                      <a:pt x="392" y="0"/>
                      <a:pt x="252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 flipH="1">
                <a:off x="5742952" y="3535651"/>
                <a:ext cx="38620" cy="8408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415" y="0"/>
                    </a:moveTo>
                    <a:cubicBezTo>
                      <a:pt x="186" y="0"/>
                      <a:pt x="0" y="404"/>
                      <a:pt x="0" y="903"/>
                    </a:cubicBezTo>
                    <a:cubicBezTo>
                      <a:pt x="0" y="1404"/>
                      <a:pt x="186" y="1806"/>
                      <a:pt x="415" y="1806"/>
                    </a:cubicBezTo>
                    <a:cubicBezTo>
                      <a:pt x="644" y="1806"/>
                      <a:pt x="830" y="1404"/>
                      <a:pt x="830" y="903"/>
                    </a:cubicBezTo>
                    <a:cubicBezTo>
                      <a:pt x="830" y="404"/>
                      <a:pt x="644" y="0"/>
                      <a:pt x="415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 flipH="1">
                <a:off x="5892217" y="3687239"/>
                <a:ext cx="23498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99" extrusionOk="0">
                    <a:moveTo>
                      <a:pt x="253" y="1"/>
                    </a:moveTo>
                    <a:cubicBezTo>
                      <a:pt x="113" y="1"/>
                      <a:pt x="1" y="245"/>
                      <a:pt x="1" y="548"/>
                    </a:cubicBezTo>
                    <a:cubicBezTo>
                      <a:pt x="1" y="850"/>
                      <a:pt x="113" y="1098"/>
                      <a:pt x="253" y="1098"/>
                    </a:cubicBezTo>
                    <a:cubicBezTo>
                      <a:pt x="392" y="1098"/>
                      <a:pt x="505" y="850"/>
                      <a:pt x="505" y="548"/>
                    </a:cubicBezTo>
                    <a:cubicBezTo>
                      <a:pt x="505" y="245"/>
                      <a:pt x="392" y="1"/>
                      <a:pt x="253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20"/>
            <p:cNvGrpSpPr/>
            <p:nvPr/>
          </p:nvGrpSpPr>
          <p:grpSpPr>
            <a:xfrm>
              <a:off x="5225378" y="2339007"/>
              <a:ext cx="367977" cy="318948"/>
              <a:chOff x="5225378" y="2065953"/>
              <a:chExt cx="367977" cy="318948"/>
            </a:xfrm>
          </p:grpSpPr>
          <p:sp>
            <p:nvSpPr>
              <p:cNvPr id="213" name="Google Shape;213;p20"/>
              <p:cNvSpPr/>
              <p:nvPr/>
            </p:nvSpPr>
            <p:spPr>
              <a:xfrm>
                <a:off x="5407147" y="2265846"/>
                <a:ext cx="50426" cy="9910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948" extrusionOk="0">
                    <a:moveTo>
                      <a:pt x="171" y="0"/>
                    </a:moveTo>
                    <a:lnTo>
                      <a:pt x="1" y="58"/>
                    </a:lnTo>
                    <a:lnTo>
                      <a:pt x="609" y="1883"/>
                    </a:lnTo>
                    <a:lnTo>
                      <a:pt x="1353" y="2948"/>
                    </a:lnTo>
                    <a:lnTo>
                      <a:pt x="1500" y="2844"/>
                    </a:lnTo>
                    <a:lnTo>
                      <a:pt x="771" y="180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5411853" y="2327905"/>
                <a:ext cx="60747" cy="17347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516" extrusionOk="0">
                    <a:moveTo>
                      <a:pt x="574" y="1"/>
                    </a:moveTo>
                    <a:lnTo>
                      <a:pt x="1" y="349"/>
                    </a:lnTo>
                    <a:lnTo>
                      <a:pt x="94" y="507"/>
                    </a:lnTo>
                    <a:lnTo>
                      <a:pt x="601" y="198"/>
                    </a:lnTo>
                    <a:lnTo>
                      <a:pt x="1760" y="516"/>
                    </a:lnTo>
                    <a:lnTo>
                      <a:pt x="1807" y="341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5313043" y="2277661"/>
                <a:ext cx="14893" cy="10724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190" extrusionOk="0">
                    <a:moveTo>
                      <a:pt x="171" y="1"/>
                    </a:moveTo>
                    <a:lnTo>
                      <a:pt x="5" y="1907"/>
                    </a:lnTo>
                    <a:lnTo>
                      <a:pt x="1" y="1918"/>
                    </a:lnTo>
                    <a:lnTo>
                      <a:pt x="260" y="3189"/>
                    </a:lnTo>
                    <a:lnTo>
                      <a:pt x="442" y="3154"/>
                    </a:lnTo>
                    <a:lnTo>
                      <a:pt x="187" y="1907"/>
                    </a:lnTo>
                    <a:lnTo>
                      <a:pt x="353" y="15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5288551" y="2332347"/>
                <a:ext cx="55906" cy="3180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946" extrusionOk="0">
                    <a:moveTo>
                      <a:pt x="663" y="1"/>
                    </a:moveTo>
                    <a:lnTo>
                      <a:pt x="1" y="94"/>
                    </a:lnTo>
                    <a:lnTo>
                      <a:pt x="24" y="271"/>
                    </a:lnTo>
                    <a:lnTo>
                      <a:pt x="609" y="190"/>
                    </a:lnTo>
                    <a:lnTo>
                      <a:pt x="1546" y="945"/>
                    </a:lnTo>
                    <a:lnTo>
                      <a:pt x="1662" y="802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0"/>
              <p:cNvSpPr/>
              <p:nvPr/>
            </p:nvSpPr>
            <p:spPr>
              <a:xfrm>
                <a:off x="5533919" y="2122004"/>
                <a:ext cx="59436" cy="31163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927" extrusionOk="0">
                    <a:moveTo>
                      <a:pt x="1" y="0"/>
                    </a:moveTo>
                    <a:lnTo>
                      <a:pt x="1" y="927"/>
                    </a:lnTo>
                    <a:lnTo>
                      <a:pt x="1768" y="5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>
                <a:off x="5238326" y="2065953"/>
                <a:ext cx="311601" cy="24920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7413" extrusionOk="0">
                    <a:moveTo>
                      <a:pt x="7568" y="1"/>
                    </a:moveTo>
                    <a:cubicBezTo>
                      <a:pt x="7163" y="1"/>
                      <a:pt x="6753" y="123"/>
                      <a:pt x="6409" y="338"/>
                    </a:cubicBezTo>
                    <a:cubicBezTo>
                      <a:pt x="5882" y="667"/>
                      <a:pt x="5503" y="1202"/>
                      <a:pt x="5293" y="1779"/>
                    </a:cubicBezTo>
                    <a:cubicBezTo>
                      <a:pt x="5293" y="1779"/>
                      <a:pt x="3384" y="1962"/>
                      <a:pt x="1996" y="3097"/>
                    </a:cubicBezTo>
                    <a:cubicBezTo>
                      <a:pt x="1896" y="2698"/>
                      <a:pt x="1787" y="2280"/>
                      <a:pt x="1504" y="1977"/>
                    </a:cubicBezTo>
                    <a:cubicBezTo>
                      <a:pt x="1323" y="1780"/>
                      <a:pt x="1044" y="1650"/>
                      <a:pt x="779" y="1650"/>
                    </a:cubicBezTo>
                    <a:cubicBezTo>
                      <a:pt x="676" y="1650"/>
                      <a:pt x="574" y="1670"/>
                      <a:pt x="481" y="1713"/>
                    </a:cubicBezTo>
                    <a:cubicBezTo>
                      <a:pt x="447" y="1729"/>
                      <a:pt x="408" y="1749"/>
                      <a:pt x="377" y="1776"/>
                    </a:cubicBezTo>
                    <a:cubicBezTo>
                      <a:pt x="1" y="2051"/>
                      <a:pt x="47" y="2609"/>
                      <a:pt x="140" y="3058"/>
                    </a:cubicBezTo>
                    <a:cubicBezTo>
                      <a:pt x="331" y="3968"/>
                      <a:pt x="660" y="4794"/>
                      <a:pt x="1136" y="5600"/>
                    </a:cubicBezTo>
                    <a:cubicBezTo>
                      <a:pt x="1613" y="6405"/>
                      <a:pt x="2364" y="7099"/>
                      <a:pt x="3291" y="7324"/>
                    </a:cubicBezTo>
                    <a:cubicBezTo>
                      <a:pt x="3535" y="7383"/>
                      <a:pt x="3780" y="7412"/>
                      <a:pt x="4022" y="7412"/>
                    </a:cubicBezTo>
                    <a:cubicBezTo>
                      <a:pt x="4826" y="7412"/>
                      <a:pt x="5594" y="7094"/>
                      <a:pt x="6181" y="6511"/>
                    </a:cubicBezTo>
                    <a:cubicBezTo>
                      <a:pt x="6944" y="5755"/>
                      <a:pt x="7332" y="4681"/>
                      <a:pt x="7382" y="3620"/>
                    </a:cubicBezTo>
                    <a:cubicBezTo>
                      <a:pt x="7831" y="3387"/>
                      <a:pt x="8273" y="3167"/>
                      <a:pt x="8637" y="2822"/>
                    </a:cubicBezTo>
                    <a:cubicBezTo>
                      <a:pt x="8959" y="2516"/>
                      <a:pt x="9206" y="2117"/>
                      <a:pt x="9258" y="1686"/>
                    </a:cubicBezTo>
                    <a:cubicBezTo>
                      <a:pt x="9265" y="1629"/>
                      <a:pt x="9269" y="1570"/>
                      <a:pt x="9265" y="1512"/>
                    </a:cubicBezTo>
                    <a:cubicBezTo>
                      <a:pt x="9261" y="896"/>
                      <a:pt x="8804" y="331"/>
                      <a:pt x="8215" y="114"/>
                    </a:cubicBezTo>
                    <a:cubicBezTo>
                      <a:pt x="8009" y="37"/>
                      <a:pt x="7789" y="1"/>
                      <a:pt x="7568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>
                <a:off x="5238696" y="2132166"/>
                <a:ext cx="311231" cy="192527"/>
              </a:xfrm>
              <a:custGeom>
                <a:avLst/>
                <a:gdLst/>
                <a:ahLst/>
                <a:cxnLst/>
                <a:rect l="l" t="t" r="r" b="b"/>
                <a:pathLst>
                  <a:path w="9258" h="5727" extrusionOk="0">
                    <a:moveTo>
                      <a:pt x="9258" y="0"/>
                    </a:moveTo>
                    <a:cubicBezTo>
                      <a:pt x="9086" y="264"/>
                      <a:pt x="8886" y="504"/>
                      <a:pt x="8648" y="714"/>
                    </a:cubicBezTo>
                    <a:cubicBezTo>
                      <a:pt x="8076" y="1225"/>
                      <a:pt x="7382" y="1547"/>
                      <a:pt x="6611" y="1593"/>
                    </a:cubicBezTo>
                    <a:cubicBezTo>
                      <a:pt x="6475" y="2426"/>
                      <a:pt x="6154" y="3255"/>
                      <a:pt x="5557" y="3848"/>
                    </a:cubicBezTo>
                    <a:cubicBezTo>
                      <a:pt x="5093" y="4309"/>
                      <a:pt x="4446" y="4606"/>
                      <a:pt x="3801" y="4606"/>
                    </a:cubicBezTo>
                    <a:cubicBezTo>
                      <a:pt x="3613" y="4606"/>
                      <a:pt x="3424" y="4580"/>
                      <a:pt x="3240" y="4526"/>
                    </a:cubicBezTo>
                    <a:cubicBezTo>
                      <a:pt x="2682" y="4360"/>
                      <a:pt x="2229" y="3956"/>
                      <a:pt x="1857" y="3511"/>
                    </a:cubicBezTo>
                    <a:cubicBezTo>
                      <a:pt x="1047" y="2534"/>
                      <a:pt x="559" y="1295"/>
                      <a:pt x="481" y="27"/>
                    </a:cubicBezTo>
                    <a:cubicBezTo>
                      <a:pt x="447" y="43"/>
                      <a:pt x="408" y="63"/>
                      <a:pt x="377" y="90"/>
                    </a:cubicBezTo>
                    <a:cubicBezTo>
                      <a:pt x="1" y="365"/>
                      <a:pt x="47" y="923"/>
                      <a:pt x="140" y="1372"/>
                    </a:cubicBezTo>
                    <a:cubicBezTo>
                      <a:pt x="331" y="2282"/>
                      <a:pt x="660" y="3108"/>
                      <a:pt x="1136" y="3914"/>
                    </a:cubicBezTo>
                    <a:cubicBezTo>
                      <a:pt x="1613" y="4719"/>
                      <a:pt x="2364" y="5413"/>
                      <a:pt x="3291" y="5638"/>
                    </a:cubicBezTo>
                    <a:cubicBezTo>
                      <a:pt x="3535" y="5697"/>
                      <a:pt x="3780" y="5726"/>
                      <a:pt x="4022" y="5726"/>
                    </a:cubicBezTo>
                    <a:cubicBezTo>
                      <a:pt x="4826" y="5726"/>
                      <a:pt x="5594" y="5408"/>
                      <a:pt x="6181" y="4825"/>
                    </a:cubicBezTo>
                    <a:cubicBezTo>
                      <a:pt x="6944" y="4069"/>
                      <a:pt x="7332" y="2995"/>
                      <a:pt x="7382" y="1934"/>
                    </a:cubicBezTo>
                    <a:cubicBezTo>
                      <a:pt x="7831" y="1701"/>
                      <a:pt x="8273" y="1481"/>
                      <a:pt x="8637" y="1136"/>
                    </a:cubicBezTo>
                    <a:cubicBezTo>
                      <a:pt x="8959" y="830"/>
                      <a:pt x="9206" y="431"/>
                      <a:pt x="9258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5229513" y="2126323"/>
                <a:ext cx="179954" cy="125763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3741" extrusionOk="0">
                    <a:moveTo>
                      <a:pt x="4519" y="1"/>
                    </a:moveTo>
                    <a:cubicBezTo>
                      <a:pt x="3418" y="1"/>
                      <a:pt x="951" y="342"/>
                      <a:pt x="0" y="3260"/>
                    </a:cubicBezTo>
                    <a:cubicBezTo>
                      <a:pt x="0" y="3260"/>
                      <a:pt x="210" y="3345"/>
                      <a:pt x="547" y="3446"/>
                    </a:cubicBezTo>
                    <a:cubicBezTo>
                      <a:pt x="999" y="3582"/>
                      <a:pt x="1678" y="3741"/>
                      <a:pt x="2375" y="3741"/>
                    </a:cubicBezTo>
                    <a:cubicBezTo>
                      <a:pt x="3825" y="3741"/>
                      <a:pt x="5352" y="3052"/>
                      <a:pt x="5064" y="32"/>
                    </a:cubicBezTo>
                    <a:cubicBezTo>
                      <a:pt x="5064" y="32"/>
                      <a:pt x="4855" y="1"/>
                      <a:pt x="4519" y="1"/>
                    </a:cubicBezTo>
                    <a:close/>
                  </a:path>
                </a:pathLst>
              </a:custGeom>
              <a:solidFill>
                <a:srgbClr val="85E6D4">
                  <a:alpha val="78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5492270" y="2087486"/>
                <a:ext cx="10455" cy="2386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710" extrusionOk="0">
                    <a:moveTo>
                      <a:pt x="156" y="0"/>
                    </a:moveTo>
                    <a:cubicBezTo>
                      <a:pt x="70" y="0"/>
                      <a:pt x="0" y="159"/>
                      <a:pt x="0" y="357"/>
                    </a:cubicBezTo>
                    <a:cubicBezTo>
                      <a:pt x="0" y="551"/>
                      <a:pt x="70" y="710"/>
                      <a:pt x="156" y="710"/>
                    </a:cubicBezTo>
                    <a:cubicBezTo>
                      <a:pt x="241" y="710"/>
                      <a:pt x="311" y="551"/>
                      <a:pt x="311" y="357"/>
                    </a:cubicBezTo>
                    <a:cubicBezTo>
                      <a:pt x="311" y="159"/>
                      <a:pt x="241" y="0"/>
                      <a:pt x="156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>
                <a:off x="5225378" y="2129070"/>
                <a:ext cx="170273" cy="115846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3446" extrusionOk="0">
                    <a:moveTo>
                      <a:pt x="4519" y="1"/>
                    </a:moveTo>
                    <a:cubicBezTo>
                      <a:pt x="3418" y="1"/>
                      <a:pt x="951" y="342"/>
                      <a:pt x="0" y="3260"/>
                    </a:cubicBezTo>
                    <a:cubicBezTo>
                      <a:pt x="0" y="3260"/>
                      <a:pt x="210" y="3345"/>
                      <a:pt x="547" y="3446"/>
                    </a:cubicBezTo>
                    <a:cubicBezTo>
                      <a:pt x="1787" y="2012"/>
                      <a:pt x="3325" y="842"/>
                      <a:pt x="5064" y="32"/>
                    </a:cubicBezTo>
                    <a:cubicBezTo>
                      <a:pt x="5064" y="32"/>
                      <a:pt x="4855" y="1"/>
                      <a:pt x="4519" y="1"/>
                    </a:cubicBezTo>
                    <a:close/>
                  </a:path>
                </a:pathLst>
              </a:custGeom>
              <a:solidFill>
                <a:srgbClr val="50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0"/>
            <p:cNvSpPr/>
            <p:nvPr/>
          </p:nvSpPr>
          <p:spPr>
            <a:xfrm>
              <a:off x="2809250" y="1626975"/>
              <a:ext cx="73175" cy="63275"/>
            </a:xfrm>
            <a:custGeom>
              <a:avLst/>
              <a:gdLst/>
              <a:ahLst/>
              <a:cxnLst/>
              <a:rect l="l" t="t" r="r" b="b"/>
              <a:pathLst>
                <a:path w="2927" h="2531" extrusionOk="0">
                  <a:moveTo>
                    <a:pt x="2092" y="1"/>
                  </a:moveTo>
                  <a:cubicBezTo>
                    <a:pt x="1755" y="1"/>
                    <a:pt x="1417" y="273"/>
                    <a:pt x="1392" y="690"/>
                  </a:cubicBezTo>
                  <a:cubicBezTo>
                    <a:pt x="1270" y="379"/>
                    <a:pt x="985" y="217"/>
                    <a:pt x="713" y="217"/>
                  </a:cubicBezTo>
                  <a:cubicBezTo>
                    <a:pt x="346" y="217"/>
                    <a:pt x="0" y="510"/>
                    <a:pt x="98" y="1132"/>
                  </a:cubicBezTo>
                  <a:cubicBezTo>
                    <a:pt x="269" y="2217"/>
                    <a:pt x="1679" y="2530"/>
                    <a:pt x="1679" y="2530"/>
                  </a:cubicBezTo>
                  <a:cubicBezTo>
                    <a:pt x="1679" y="2530"/>
                    <a:pt x="2927" y="1802"/>
                    <a:pt x="2760" y="717"/>
                  </a:cubicBezTo>
                  <a:cubicBezTo>
                    <a:pt x="2680" y="210"/>
                    <a:pt x="2387" y="1"/>
                    <a:pt x="2092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2926275" y="1448175"/>
              <a:ext cx="83425" cy="82825"/>
            </a:xfrm>
            <a:custGeom>
              <a:avLst/>
              <a:gdLst/>
              <a:ahLst/>
              <a:cxnLst/>
              <a:rect l="l" t="t" r="r" b="b"/>
              <a:pathLst>
                <a:path w="3337" h="3313" extrusionOk="0">
                  <a:moveTo>
                    <a:pt x="2533" y="1"/>
                  </a:moveTo>
                  <a:cubicBezTo>
                    <a:pt x="2156" y="1"/>
                    <a:pt x="1767" y="290"/>
                    <a:pt x="1667" y="787"/>
                  </a:cubicBezTo>
                  <a:cubicBezTo>
                    <a:pt x="1566" y="290"/>
                    <a:pt x="1178" y="2"/>
                    <a:pt x="801" y="2"/>
                  </a:cubicBezTo>
                  <a:cubicBezTo>
                    <a:pt x="394" y="2"/>
                    <a:pt x="0" y="339"/>
                    <a:pt x="0" y="1113"/>
                  </a:cubicBezTo>
                  <a:cubicBezTo>
                    <a:pt x="0" y="2604"/>
                    <a:pt x="1670" y="3313"/>
                    <a:pt x="1670" y="3313"/>
                  </a:cubicBezTo>
                  <a:cubicBezTo>
                    <a:pt x="1670" y="3313"/>
                    <a:pt x="3337" y="2600"/>
                    <a:pt x="3333" y="1113"/>
                  </a:cubicBezTo>
                  <a:cubicBezTo>
                    <a:pt x="3333" y="338"/>
                    <a:pt x="2940" y="1"/>
                    <a:pt x="2533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 flipH="1">
              <a:off x="5866650" y="2665175"/>
              <a:ext cx="73175" cy="63275"/>
            </a:xfrm>
            <a:custGeom>
              <a:avLst/>
              <a:gdLst/>
              <a:ahLst/>
              <a:cxnLst/>
              <a:rect l="l" t="t" r="r" b="b"/>
              <a:pathLst>
                <a:path w="2927" h="2531" extrusionOk="0">
                  <a:moveTo>
                    <a:pt x="2092" y="1"/>
                  </a:moveTo>
                  <a:cubicBezTo>
                    <a:pt x="1755" y="1"/>
                    <a:pt x="1417" y="273"/>
                    <a:pt x="1392" y="690"/>
                  </a:cubicBezTo>
                  <a:cubicBezTo>
                    <a:pt x="1270" y="379"/>
                    <a:pt x="985" y="217"/>
                    <a:pt x="713" y="217"/>
                  </a:cubicBezTo>
                  <a:cubicBezTo>
                    <a:pt x="346" y="217"/>
                    <a:pt x="0" y="510"/>
                    <a:pt x="98" y="1132"/>
                  </a:cubicBezTo>
                  <a:cubicBezTo>
                    <a:pt x="269" y="2217"/>
                    <a:pt x="1679" y="2530"/>
                    <a:pt x="1679" y="2530"/>
                  </a:cubicBezTo>
                  <a:cubicBezTo>
                    <a:pt x="1679" y="2530"/>
                    <a:pt x="2927" y="1802"/>
                    <a:pt x="2760" y="717"/>
                  </a:cubicBezTo>
                  <a:cubicBezTo>
                    <a:pt x="2680" y="210"/>
                    <a:pt x="2387" y="1"/>
                    <a:pt x="2092" y="1"/>
                  </a:cubicBezTo>
                  <a:close/>
                </a:path>
              </a:pathLst>
            </a:custGeom>
            <a:solidFill>
              <a:srgbClr val="85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5739375" y="2486375"/>
              <a:ext cx="83425" cy="82825"/>
            </a:xfrm>
            <a:custGeom>
              <a:avLst/>
              <a:gdLst/>
              <a:ahLst/>
              <a:cxnLst/>
              <a:rect l="l" t="t" r="r" b="b"/>
              <a:pathLst>
                <a:path w="3337" h="3313" extrusionOk="0">
                  <a:moveTo>
                    <a:pt x="2533" y="1"/>
                  </a:moveTo>
                  <a:cubicBezTo>
                    <a:pt x="2156" y="1"/>
                    <a:pt x="1767" y="290"/>
                    <a:pt x="1667" y="787"/>
                  </a:cubicBezTo>
                  <a:cubicBezTo>
                    <a:pt x="1566" y="290"/>
                    <a:pt x="1178" y="2"/>
                    <a:pt x="801" y="2"/>
                  </a:cubicBezTo>
                  <a:cubicBezTo>
                    <a:pt x="394" y="2"/>
                    <a:pt x="0" y="339"/>
                    <a:pt x="0" y="1113"/>
                  </a:cubicBezTo>
                  <a:cubicBezTo>
                    <a:pt x="0" y="2604"/>
                    <a:pt x="1670" y="3313"/>
                    <a:pt x="1670" y="3313"/>
                  </a:cubicBezTo>
                  <a:cubicBezTo>
                    <a:pt x="1670" y="3313"/>
                    <a:pt x="3337" y="2600"/>
                    <a:pt x="3333" y="1113"/>
                  </a:cubicBezTo>
                  <a:cubicBezTo>
                    <a:pt x="3333" y="338"/>
                    <a:pt x="2940" y="1"/>
                    <a:pt x="2533" y="1"/>
                  </a:cubicBezTo>
                  <a:close/>
                </a:path>
              </a:pathLst>
            </a:custGeom>
            <a:solidFill>
              <a:srgbClr val="85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2;p21">
            <a:extLst>
              <a:ext uri="{FF2B5EF4-FFF2-40B4-BE49-F238E27FC236}">
                <a16:creationId xmlns:a16="http://schemas.microsoft.com/office/drawing/2014/main" id="{C714B27C-3A68-2E11-0485-F499E7D1F118}"/>
              </a:ext>
            </a:extLst>
          </p:cNvPr>
          <p:cNvSpPr txBox="1">
            <a:spLocks/>
          </p:cNvSpPr>
          <p:nvPr/>
        </p:nvSpPr>
        <p:spPr>
          <a:xfrm>
            <a:off x="3406026" y="2071628"/>
            <a:ext cx="2041423" cy="1165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prstTxWarp prst="textArchU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4400" dirty="0">
                <a:solidFill>
                  <a:srgbClr val="FF614D"/>
                </a:solidFill>
                <a:latin typeface="Bahnschrift SemiLight Condensed" panose="020B0502040204020203" pitchFamily="34" charset="0"/>
              </a:rPr>
              <a:t>VIRTUAL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151;p39">
            <a:extLst>
              <a:ext uri="{FF2B5EF4-FFF2-40B4-BE49-F238E27FC236}">
                <a16:creationId xmlns:a16="http://schemas.microsoft.com/office/drawing/2014/main" id="{E3433F40-51BA-9F84-8AA5-8806069FAD3C}"/>
              </a:ext>
            </a:extLst>
          </p:cNvPr>
          <p:cNvGrpSpPr/>
          <p:nvPr/>
        </p:nvGrpSpPr>
        <p:grpSpPr>
          <a:xfrm>
            <a:off x="6191075" y="4068661"/>
            <a:ext cx="2669273" cy="942995"/>
            <a:chOff x="5640565" y="3457741"/>
            <a:chExt cx="1659430" cy="509485"/>
          </a:xfrm>
        </p:grpSpPr>
        <p:sp>
          <p:nvSpPr>
            <p:cNvPr id="7" name="Google Shape;1152;p39">
              <a:extLst>
                <a:ext uri="{FF2B5EF4-FFF2-40B4-BE49-F238E27FC236}">
                  <a16:creationId xmlns:a16="http://schemas.microsoft.com/office/drawing/2014/main" id="{4BBB6E23-4BDE-6869-C9D7-67D1071C9B61}"/>
                </a:ext>
              </a:extLst>
            </p:cNvPr>
            <p:cNvSpPr/>
            <p:nvPr/>
          </p:nvSpPr>
          <p:spPr>
            <a:xfrm>
              <a:off x="6454295" y="3827875"/>
              <a:ext cx="845700" cy="122400"/>
            </a:xfrm>
            <a:prstGeom prst="ellipse">
              <a:avLst/>
            </a:prstGeom>
            <a:solidFill>
              <a:srgbClr val="92BABF">
                <a:alpha val="6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3;p39">
              <a:extLst>
                <a:ext uri="{FF2B5EF4-FFF2-40B4-BE49-F238E27FC236}">
                  <a16:creationId xmlns:a16="http://schemas.microsoft.com/office/drawing/2014/main" id="{EF2710A4-F793-A460-0087-D1A11E9EFB33}"/>
                </a:ext>
              </a:extLst>
            </p:cNvPr>
            <p:cNvSpPr/>
            <p:nvPr/>
          </p:nvSpPr>
          <p:spPr>
            <a:xfrm>
              <a:off x="5640565" y="3882326"/>
              <a:ext cx="585600" cy="84900"/>
            </a:xfrm>
            <a:prstGeom prst="ellipse">
              <a:avLst/>
            </a:prstGeom>
            <a:solidFill>
              <a:srgbClr val="92BABF">
                <a:alpha val="6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154;p39">
              <a:extLst>
                <a:ext uri="{FF2B5EF4-FFF2-40B4-BE49-F238E27FC236}">
                  <a16:creationId xmlns:a16="http://schemas.microsoft.com/office/drawing/2014/main" id="{43FA32F2-652B-43A4-0A47-7C19EDAC4D8C}"/>
                </a:ext>
              </a:extLst>
            </p:cNvPr>
            <p:cNvGrpSpPr/>
            <p:nvPr/>
          </p:nvGrpSpPr>
          <p:grpSpPr>
            <a:xfrm>
              <a:off x="6564902" y="3457741"/>
              <a:ext cx="700934" cy="457362"/>
              <a:chOff x="1155250" y="2909100"/>
              <a:chExt cx="2571292" cy="1677777"/>
            </a:xfrm>
          </p:grpSpPr>
          <p:sp>
            <p:nvSpPr>
              <p:cNvPr id="21" name="Google Shape;1155;p39">
                <a:extLst>
                  <a:ext uri="{FF2B5EF4-FFF2-40B4-BE49-F238E27FC236}">
                    <a16:creationId xmlns:a16="http://schemas.microsoft.com/office/drawing/2014/main" id="{FEC374D2-55A3-7999-5263-FEE62CF07134}"/>
                  </a:ext>
                </a:extLst>
              </p:cNvPr>
              <p:cNvSpPr/>
              <p:nvPr/>
            </p:nvSpPr>
            <p:spPr>
              <a:xfrm>
                <a:off x="2080927" y="4162350"/>
                <a:ext cx="188208" cy="4245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903" extrusionOk="0">
                    <a:moveTo>
                      <a:pt x="1078" y="0"/>
                    </a:moveTo>
                    <a:lnTo>
                      <a:pt x="795" y="2132"/>
                    </a:lnTo>
                    <a:lnTo>
                      <a:pt x="1" y="2732"/>
                    </a:lnTo>
                    <a:lnTo>
                      <a:pt x="129" y="2903"/>
                    </a:lnTo>
                    <a:lnTo>
                      <a:pt x="993" y="2248"/>
                    </a:lnTo>
                    <a:lnTo>
                      <a:pt x="1287" y="32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56;p39">
                <a:extLst>
                  <a:ext uri="{FF2B5EF4-FFF2-40B4-BE49-F238E27FC236}">
                    <a16:creationId xmlns:a16="http://schemas.microsoft.com/office/drawing/2014/main" id="{40C50EF7-BE2F-355D-BD80-A99F5A0BC585}"/>
                  </a:ext>
                </a:extLst>
              </p:cNvPr>
              <p:cNvSpPr/>
              <p:nvPr/>
            </p:nvSpPr>
            <p:spPr>
              <a:xfrm>
                <a:off x="2033985" y="4466083"/>
                <a:ext cx="267615" cy="7034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81" extrusionOk="0">
                    <a:moveTo>
                      <a:pt x="1225" y="1"/>
                    </a:moveTo>
                    <a:lnTo>
                      <a:pt x="0" y="271"/>
                    </a:lnTo>
                    <a:lnTo>
                      <a:pt x="47" y="481"/>
                    </a:lnTo>
                    <a:lnTo>
                      <a:pt x="1205" y="225"/>
                    </a:lnTo>
                    <a:lnTo>
                      <a:pt x="1744" y="462"/>
                    </a:lnTo>
                    <a:lnTo>
                      <a:pt x="1829" y="264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57;p39">
                <a:extLst>
                  <a:ext uri="{FF2B5EF4-FFF2-40B4-BE49-F238E27FC236}">
                    <a16:creationId xmlns:a16="http://schemas.microsoft.com/office/drawing/2014/main" id="{1771EF62-21A6-BB9A-8474-8B6662105DE6}"/>
                  </a:ext>
                </a:extLst>
              </p:cNvPr>
              <p:cNvSpPr/>
              <p:nvPr/>
            </p:nvSpPr>
            <p:spPr>
              <a:xfrm>
                <a:off x="1725133" y="3936852"/>
                <a:ext cx="209851" cy="583341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9" extrusionOk="0">
                    <a:moveTo>
                      <a:pt x="1225" y="1"/>
                    </a:moveTo>
                    <a:lnTo>
                      <a:pt x="799" y="3216"/>
                    </a:lnTo>
                    <a:lnTo>
                      <a:pt x="0" y="3817"/>
                    </a:lnTo>
                    <a:lnTo>
                      <a:pt x="132" y="3988"/>
                    </a:lnTo>
                    <a:lnTo>
                      <a:pt x="996" y="3332"/>
                    </a:lnTo>
                    <a:lnTo>
                      <a:pt x="1434" y="28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58;p39">
                <a:extLst>
                  <a:ext uri="{FF2B5EF4-FFF2-40B4-BE49-F238E27FC236}">
                    <a16:creationId xmlns:a16="http://schemas.microsoft.com/office/drawing/2014/main" id="{5E14E28A-96EA-C4D6-F628-A926DA5ABF64}"/>
                  </a:ext>
                </a:extLst>
              </p:cNvPr>
              <p:cNvSpPr/>
              <p:nvPr/>
            </p:nvSpPr>
            <p:spPr>
              <a:xfrm>
                <a:off x="1678191" y="4399253"/>
                <a:ext cx="267468" cy="70486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82" extrusionOk="0">
                    <a:moveTo>
                      <a:pt x="1228" y="0"/>
                    </a:moveTo>
                    <a:lnTo>
                      <a:pt x="1" y="272"/>
                    </a:lnTo>
                    <a:lnTo>
                      <a:pt x="47" y="481"/>
                    </a:lnTo>
                    <a:lnTo>
                      <a:pt x="1205" y="222"/>
                    </a:lnTo>
                    <a:lnTo>
                      <a:pt x="1744" y="458"/>
                    </a:lnTo>
                    <a:lnTo>
                      <a:pt x="1829" y="263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59;p39">
                <a:extLst>
                  <a:ext uri="{FF2B5EF4-FFF2-40B4-BE49-F238E27FC236}">
                    <a16:creationId xmlns:a16="http://schemas.microsoft.com/office/drawing/2014/main" id="{413CF005-6CB8-D098-DA15-B9F1AA8483E3}"/>
                  </a:ext>
                </a:extLst>
              </p:cNvPr>
              <p:cNvSpPr/>
              <p:nvPr/>
            </p:nvSpPr>
            <p:spPr>
              <a:xfrm>
                <a:off x="1155250" y="2998597"/>
                <a:ext cx="372906" cy="12708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869" extrusionOk="0">
                    <a:moveTo>
                      <a:pt x="2422" y="1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2549" y="850"/>
                    </a:lnTo>
                    <a:lnTo>
                      <a:pt x="2422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60;p39">
                <a:extLst>
                  <a:ext uri="{FF2B5EF4-FFF2-40B4-BE49-F238E27FC236}">
                    <a16:creationId xmlns:a16="http://schemas.microsoft.com/office/drawing/2014/main" id="{1169ACDA-56EE-FE52-D436-0926FE4CA6BC}"/>
                  </a:ext>
                </a:extLst>
              </p:cNvPr>
              <p:cNvSpPr/>
              <p:nvPr/>
            </p:nvSpPr>
            <p:spPr>
              <a:xfrm>
                <a:off x="1444798" y="2909100"/>
                <a:ext cx="2281744" cy="1352697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9250" extrusionOk="0">
                    <a:moveTo>
                      <a:pt x="3000" y="0"/>
                    </a:moveTo>
                    <a:cubicBezTo>
                      <a:pt x="2234" y="0"/>
                      <a:pt x="1590" y="156"/>
                      <a:pt x="1139" y="310"/>
                    </a:cubicBezTo>
                    <a:cubicBezTo>
                      <a:pt x="694" y="462"/>
                      <a:pt x="438" y="613"/>
                      <a:pt x="438" y="613"/>
                    </a:cubicBezTo>
                    <a:cubicBezTo>
                      <a:pt x="1" y="7479"/>
                      <a:pt x="3840" y="8839"/>
                      <a:pt x="6952" y="8839"/>
                    </a:cubicBezTo>
                    <a:cubicBezTo>
                      <a:pt x="8993" y="8839"/>
                      <a:pt x="10721" y="8253"/>
                      <a:pt x="10721" y="8253"/>
                    </a:cubicBezTo>
                    <a:lnTo>
                      <a:pt x="15270" y="9249"/>
                    </a:lnTo>
                    <a:lnTo>
                      <a:pt x="15393" y="8420"/>
                    </a:lnTo>
                    <a:lnTo>
                      <a:pt x="15602" y="6986"/>
                    </a:lnTo>
                    <a:lnTo>
                      <a:pt x="10701" y="6998"/>
                    </a:lnTo>
                    <a:cubicBezTo>
                      <a:pt x="8210" y="1206"/>
                      <a:pt x="5132" y="0"/>
                      <a:pt x="3000" y="0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61;p39">
                <a:extLst>
                  <a:ext uri="{FF2B5EF4-FFF2-40B4-BE49-F238E27FC236}">
                    <a16:creationId xmlns:a16="http://schemas.microsoft.com/office/drawing/2014/main" id="{4FF6100E-978F-FD64-4551-E8C11C2FECA7}"/>
                  </a:ext>
                </a:extLst>
              </p:cNvPr>
              <p:cNvSpPr/>
              <p:nvPr/>
            </p:nvSpPr>
            <p:spPr>
              <a:xfrm>
                <a:off x="2050509" y="3066451"/>
                <a:ext cx="1133194" cy="807670"/>
              </a:xfrm>
              <a:custGeom>
                <a:avLst/>
                <a:gdLst/>
                <a:ahLst/>
                <a:cxnLst/>
                <a:rect l="l" t="t" r="r" b="b"/>
                <a:pathLst>
                  <a:path w="7749" h="5523" extrusionOk="0">
                    <a:moveTo>
                      <a:pt x="1672" y="0"/>
                    </a:moveTo>
                    <a:cubicBezTo>
                      <a:pt x="953" y="0"/>
                      <a:pt x="477" y="114"/>
                      <a:pt x="477" y="114"/>
                    </a:cubicBezTo>
                    <a:cubicBezTo>
                      <a:pt x="457" y="230"/>
                      <a:pt x="445" y="346"/>
                      <a:pt x="434" y="459"/>
                    </a:cubicBezTo>
                    <a:cubicBezTo>
                      <a:pt x="0" y="4593"/>
                      <a:pt x="2260" y="5522"/>
                      <a:pt x="4381" y="5522"/>
                    </a:cubicBezTo>
                    <a:cubicBezTo>
                      <a:pt x="5046" y="5522"/>
                      <a:pt x="5699" y="5430"/>
                      <a:pt x="6249" y="5318"/>
                    </a:cubicBezTo>
                    <a:cubicBezTo>
                      <a:pt x="7129" y="5135"/>
                      <a:pt x="7748" y="4899"/>
                      <a:pt x="7748" y="4899"/>
                    </a:cubicBezTo>
                    <a:cubicBezTo>
                      <a:pt x="6418" y="635"/>
                      <a:pt x="3369" y="0"/>
                      <a:pt x="167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62;p39">
                <a:extLst>
                  <a:ext uri="{FF2B5EF4-FFF2-40B4-BE49-F238E27FC236}">
                    <a16:creationId xmlns:a16="http://schemas.microsoft.com/office/drawing/2014/main" id="{0FEFC066-F733-FBD2-D9F8-9B4FBFD02181}"/>
                  </a:ext>
                </a:extLst>
              </p:cNvPr>
              <p:cNvSpPr/>
              <p:nvPr/>
            </p:nvSpPr>
            <p:spPr>
              <a:xfrm>
                <a:off x="1444798" y="2954433"/>
                <a:ext cx="2251180" cy="1307363"/>
              </a:xfrm>
              <a:custGeom>
                <a:avLst/>
                <a:gdLst/>
                <a:ahLst/>
                <a:cxnLst/>
                <a:rect l="l" t="t" r="r" b="b"/>
                <a:pathLst>
                  <a:path w="15394" h="8940" extrusionOk="0">
                    <a:moveTo>
                      <a:pt x="1139" y="0"/>
                    </a:moveTo>
                    <a:cubicBezTo>
                      <a:pt x="694" y="152"/>
                      <a:pt x="438" y="303"/>
                      <a:pt x="438" y="303"/>
                    </a:cubicBezTo>
                    <a:cubicBezTo>
                      <a:pt x="1" y="7169"/>
                      <a:pt x="3840" y="8529"/>
                      <a:pt x="6952" y="8529"/>
                    </a:cubicBezTo>
                    <a:cubicBezTo>
                      <a:pt x="8993" y="8529"/>
                      <a:pt x="10721" y="7943"/>
                      <a:pt x="10721" y="7943"/>
                    </a:cubicBezTo>
                    <a:lnTo>
                      <a:pt x="15270" y="8939"/>
                    </a:lnTo>
                    <a:lnTo>
                      <a:pt x="15393" y="8110"/>
                    </a:lnTo>
                    <a:cubicBezTo>
                      <a:pt x="13785" y="7772"/>
                      <a:pt x="12205" y="7459"/>
                      <a:pt x="10616" y="7087"/>
                    </a:cubicBezTo>
                    <a:cubicBezTo>
                      <a:pt x="9306" y="7412"/>
                      <a:pt x="8334" y="7544"/>
                      <a:pt x="6982" y="7556"/>
                    </a:cubicBezTo>
                    <a:cubicBezTo>
                      <a:pt x="6967" y="7556"/>
                      <a:pt x="6952" y="7556"/>
                      <a:pt x="6938" y="7556"/>
                    </a:cubicBezTo>
                    <a:cubicBezTo>
                      <a:pt x="5603" y="7556"/>
                      <a:pt x="4220" y="7217"/>
                      <a:pt x="3201" y="6354"/>
                    </a:cubicBezTo>
                    <a:cubicBezTo>
                      <a:pt x="2259" y="5556"/>
                      <a:pt x="1697" y="4383"/>
                      <a:pt x="1426" y="3178"/>
                    </a:cubicBezTo>
                    <a:cubicBezTo>
                      <a:pt x="1189" y="2139"/>
                      <a:pt x="1150" y="1066"/>
                      <a:pt x="1139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63;p39">
                <a:extLst>
                  <a:ext uri="{FF2B5EF4-FFF2-40B4-BE49-F238E27FC236}">
                    <a16:creationId xmlns:a16="http://schemas.microsoft.com/office/drawing/2014/main" id="{2DFCCE06-3299-F90C-76A5-B5E509AB35DA}"/>
                  </a:ext>
                </a:extLst>
              </p:cNvPr>
              <p:cNvSpPr/>
              <p:nvPr/>
            </p:nvSpPr>
            <p:spPr>
              <a:xfrm>
                <a:off x="1773976" y="3050072"/>
                <a:ext cx="48843" cy="9139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25" extrusionOk="0">
                    <a:moveTo>
                      <a:pt x="167" y="1"/>
                    </a:moveTo>
                    <a:cubicBezTo>
                      <a:pt x="74" y="1"/>
                      <a:pt x="0" y="140"/>
                      <a:pt x="0" y="312"/>
                    </a:cubicBezTo>
                    <a:cubicBezTo>
                      <a:pt x="0" y="485"/>
                      <a:pt x="74" y="625"/>
                      <a:pt x="167" y="625"/>
                    </a:cubicBezTo>
                    <a:cubicBezTo>
                      <a:pt x="256" y="625"/>
                      <a:pt x="333" y="485"/>
                      <a:pt x="333" y="312"/>
                    </a:cubicBezTo>
                    <a:cubicBezTo>
                      <a:pt x="333" y="140"/>
                      <a:pt x="256" y="1"/>
                      <a:pt x="167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64;p39">
                <a:extLst>
                  <a:ext uri="{FF2B5EF4-FFF2-40B4-BE49-F238E27FC236}">
                    <a16:creationId xmlns:a16="http://schemas.microsoft.com/office/drawing/2014/main" id="{249C4150-5329-F8BC-09C3-93E4EA5DB4D3}"/>
                  </a:ext>
                </a:extLst>
              </p:cNvPr>
              <p:cNvSpPr/>
              <p:nvPr/>
            </p:nvSpPr>
            <p:spPr>
              <a:xfrm>
                <a:off x="2113830" y="3066451"/>
                <a:ext cx="1069874" cy="777691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5318" extrusionOk="0">
                    <a:moveTo>
                      <a:pt x="1239" y="0"/>
                    </a:moveTo>
                    <a:cubicBezTo>
                      <a:pt x="520" y="0"/>
                      <a:pt x="44" y="114"/>
                      <a:pt x="44" y="114"/>
                    </a:cubicBezTo>
                    <a:cubicBezTo>
                      <a:pt x="24" y="230"/>
                      <a:pt x="12" y="346"/>
                      <a:pt x="1" y="459"/>
                    </a:cubicBezTo>
                    <a:cubicBezTo>
                      <a:pt x="1380" y="796"/>
                      <a:pt x="2678" y="1482"/>
                      <a:pt x="3732" y="2435"/>
                    </a:cubicBezTo>
                    <a:cubicBezTo>
                      <a:pt x="4615" y="3237"/>
                      <a:pt x="5332" y="4225"/>
                      <a:pt x="5816" y="5318"/>
                    </a:cubicBezTo>
                    <a:cubicBezTo>
                      <a:pt x="6696" y="5135"/>
                      <a:pt x="7315" y="4899"/>
                      <a:pt x="7315" y="4899"/>
                    </a:cubicBezTo>
                    <a:cubicBezTo>
                      <a:pt x="5985" y="635"/>
                      <a:pt x="2936" y="0"/>
                      <a:pt x="1239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65;p39">
                <a:extLst>
                  <a:ext uri="{FF2B5EF4-FFF2-40B4-BE49-F238E27FC236}">
                    <a16:creationId xmlns:a16="http://schemas.microsoft.com/office/drawing/2014/main" id="{65073B77-5525-4E56-A179-F6D765480F0F}"/>
                  </a:ext>
                </a:extLst>
              </p:cNvPr>
              <p:cNvSpPr/>
              <p:nvPr/>
            </p:nvSpPr>
            <p:spPr>
              <a:xfrm>
                <a:off x="2060015" y="3080782"/>
                <a:ext cx="1129392" cy="808693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5530" extrusionOk="0">
                    <a:moveTo>
                      <a:pt x="303" y="0"/>
                    </a:moveTo>
                    <a:lnTo>
                      <a:pt x="303" y="0"/>
                    </a:lnTo>
                    <a:cubicBezTo>
                      <a:pt x="1" y="2240"/>
                      <a:pt x="415" y="3825"/>
                      <a:pt x="1531" y="4712"/>
                    </a:cubicBezTo>
                    <a:cubicBezTo>
                      <a:pt x="2213" y="5254"/>
                      <a:pt x="3166" y="5529"/>
                      <a:pt x="4328" y="5529"/>
                    </a:cubicBezTo>
                    <a:cubicBezTo>
                      <a:pt x="4681" y="5529"/>
                      <a:pt x="5056" y="5502"/>
                      <a:pt x="5448" y="5452"/>
                    </a:cubicBezTo>
                    <a:cubicBezTo>
                      <a:pt x="6703" y="5286"/>
                      <a:pt x="7715" y="4905"/>
                      <a:pt x="7722" y="4902"/>
                    </a:cubicBezTo>
                    <a:lnTo>
                      <a:pt x="7649" y="4704"/>
                    </a:lnTo>
                    <a:cubicBezTo>
                      <a:pt x="7637" y="4708"/>
                      <a:pt x="6649" y="5080"/>
                      <a:pt x="5417" y="5243"/>
                    </a:cubicBezTo>
                    <a:cubicBezTo>
                      <a:pt x="5085" y="5286"/>
                      <a:pt x="4715" y="5317"/>
                      <a:pt x="4332" y="5317"/>
                    </a:cubicBezTo>
                    <a:cubicBezTo>
                      <a:pt x="3412" y="5317"/>
                      <a:pt x="2412" y="5141"/>
                      <a:pt x="1662" y="4545"/>
                    </a:cubicBezTo>
                    <a:cubicBezTo>
                      <a:pt x="609" y="3709"/>
                      <a:pt x="221" y="2189"/>
                      <a:pt x="516" y="27"/>
                    </a:cubicBez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66;p39">
                <a:extLst>
                  <a:ext uri="{FF2B5EF4-FFF2-40B4-BE49-F238E27FC236}">
                    <a16:creationId xmlns:a16="http://schemas.microsoft.com/office/drawing/2014/main" id="{80112FE1-04F1-2C75-D686-F06F9D7B9EFB}"/>
                  </a:ext>
                </a:extLst>
              </p:cNvPr>
              <p:cNvSpPr/>
              <p:nvPr/>
            </p:nvSpPr>
            <p:spPr>
              <a:xfrm>
                <a:off x="1905297" y="3273376"/>
                <a:ext cx="121377" cy="26425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415" y="1"/>
                    </a:moveTo>
                    <a:cubicBezTo>
                      <a:pt x="187" y="1"/>
                      <a:pt x="1" y="407"/>
                      <a:pt x="1" y="904"/>
                    </a:cubicBezTo>
                    <a:cubicBezTo>
                      <a:pt x="1" y="1403"/>
                      <a:pt x="187" y="1807"/>
                      <a:pt x="415" y="1807"/>
                    </a:cubicBezTo>
                    <a:cubicBezTo>
                      <a:pt x="644" y="1807"/>
                      <a:pt x="830" y="1403"/>
                      <a:pt x="830" y="904"/>
                    </a:cubicBezTo>
                    <a:cubicBezTo>
                      <a:pt x="830" y="407"/>
                      <a:pt x="644" y="1"/>
                      <a:pt x="41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67;p39">
                <a:extLst>
                  <a:ext uri="{FF2B5EF4-FFF2-40B4-BE49-F238E27FC236}">
                    <a16:creationId xmlns:a16="http://schemas.microsoft.com/office/drawing/2014/main" id="{4B2ED779-7911-A5E5-0E63-A95254EE4FA2}"/>
                  </a:ext>
                </a:extLst>
              </p:cNvPr>
              <p:cNvSpPr/>
              <p:nvPr/>
            </p:nvSpPr>
            <p:spPr>
              <a:xfrm>
                <a:off x="1832763" y="3546985"/>
                <a:ext cx="60835" cy="132784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08" extrusionOk="0">
                    <a:moveTo>
                      <a:pt x="206" y="1"/>
                    </a:moveTo>
                    <a:cubicBezTo>
                      <a:pt x="94" y="1"/>
                      <a:pt x="1" y="203"/>
                      <a:pt x="1" y="455"/>
                    </a:cubicBezTo>
                    <a:cubicBezTo>
                      <a:pt x="1" y="703"/>
                      <a:pt x="94" y="907"/>
                      <a:pt x="206" y="907"/>
                    </a:cubicBezTo>
                    <a:cubicBezTo>
                      <a:pt x="323" y="907"/>
                      <a:pt x="416" y="703"/>
                      <a:pt x="416" y="455"/>
                    </a:cubicBezTo>
                    <a:cubicBezTo>
                      <a:pt x="416" y="203"/>
                      <a:pt x="323" y="1"/>
                      <a:pt x="206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68;p39">
                <a:extLst>
                  <a:ext uri="{FF2B5EF4-FFF2-40B4-BE49-F238E27FC236}">
                    <a16:creationId xmlns:a16="http://schemas.microsoft.com/office/drawing/2014/main" id="{2D5AAD51-3086-BD5E-9FA1-F82764F5F3DD}"/>
                  </a:ext>
                </a:extLst>
              </p:cNvPr>
              <p:cNvSpPr/>
              <p:nvPr/>
            </p:nvSpPr>
            <p:spPr>
              <a:xfrm>
                <a:off x="2025503" y="3657101"/>
                <a:ext cx="83355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236" extrusionOk="0">
                    <a:moveTo>
                      <a:pt x="287" y="0"/>
                    </a:moveTo>
                    <a:cubicBezTo>
                      <a:pt x="128" y="0"/>
                      <a:pt x="1" y="275"/>
                      <a:pt x="1" y="619"/>
                    </a:cubicBezTo>
                    <a:cubicBezTo>
                      <a:pt x="1" y="961"/>
                      <a:pt x="128" y="1236"/>
                      <a:pt x="287" y="1236"/>
                    </a:cubicBezTo>
                    <a:cubicBezTo>
                      <a:pt x="446" y="1236"/>
                      <a:pt x="570" y="961"/>
                      <a:pt x="570" y="619"/>
                    </a:cubicBezTo>
                    <a:cubicBezTo>
                      <a:pt x="570" y="275"/>
                      <a:pt x="446" y="0"/>
                      <a:pt x="287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169;p39">
              <a:extLst>
                <a:ext uri="{FF2B5EF4-FFF2-40B4-BE49-F238E27FC236}">
                  <a16:creationId xmlns:a16="http://schemas.microsoft.com/office/drawing/2014/main" id="{BE6E347D-64DF-3ABF-9727-2381B99D9CA9}"/>
                </a:ext>
              </a:extLst>
            </p:cNvPr>
            <p:cNvGrpSpPr/>
            <p:nvPr/>
          </p:nvGrpSpPr>
          <p:grpSpPr>
            <a:xfrm>
              <a:off x="5713339" y="3556018"/>
              <a:ext cx="440042" cy="394266"/>
              <a:chOff x="1723100" y="2998850"/>
              <a:chExt cx="1857501" cy="1664271"/>
            </a:xfrm>
          </p:grpSpPr>
          <p:sp>
            <p:nvSpPr>
              <p:cNvPr id="11" name="Google Shape;1170;p39">
                <a:extLst>
                  <a:ext uri="{FF2B5EF4-FFF2-40B4-BE49-F238E27FC236}">
                    <a16:creationId xmlns:a16="http://schemas.microsoft.com/office/drawing/2014/main" id="{E68AC323-4145-3F39-5BA4-FF5A6D127A3C}"/>
                  </a:ext>
                </a:extLst>
              </p:cNvPr>
              <p:cNvSpPr/>
              <p:nvPr/>
            </p:nvSpPr>
            <p:spPr>
              <a:xfrm>
                <a:off x="2597137" y="4138361"/>
                <a:ext cx="258083" cy="507211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948" extrusionOk="0">
                    <a:moveTo>
                      <a:pt x="171" y="0"/>
                    </a:moveTo>
                    <a:lnTo>
                      <a:pt x="1" y="58"/>
                    </a:lnTo>
                    <a:lnTo>
                      <a:pt x="609" y="1883"/>
                    </a:lnTo>
                    <a:lnTo>
                      <a:pt x="1353" y="2948"/>
                    </a:lnTo>
                    <a:lnTo>
                      <a:pt x="1500" y="2844"/>
                    </a:lnTo>
                    <a:lnTo>
                      <a:pt x="771" y="180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71;p39">
                <a:extLst>
                  <a:ext uri="{FF2B5EF4-FFF2-40B4-BE49-F238E27FC236}">
                    <a16:creationId xmlns:a16="http://schemas.microsoft.com/office/drawing/2014/main" id="{4ADC4034-08E9-B7E6-02D9-F3D7429A23EF}"/>
                  </a:ext>
                </a:extLst>
              </p:cNvPr>
              <p:cNvSpPr/>
              <p:nvPr/>
            </p:nvSpPr>
            <p:spPr>
              <a:xfrm>
                <a:off x="2615030" y="4438251"/>
                <a:ext cx="310903" cy="88779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516" extrusionOk="0">
                    <a:moveTo>
                      <a:pt x="574" y="1"/>
                    </a:moveTo>
                    <a:lnTo>
                      <a:pt x="1" y="349"/>
                    </a:lnTo>
                    <a:lnTo>
                      <a:pt x="94" y="507"/>
                    </a:lnTo>
                    <a:lnTo>
                      <a:pt x="601" y="198"/>
                    </a:lnTo>
                    <a:lnTo>
                      <a:pt x="1760" y="516"/>
                    </a:lnTo>
                    <a:lnTo>
                      <a:pt x="1807" y="341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72;p39">
                <a:extLst>
                  <a:ext uri="{FF2B5EF4-FFF2-40B4-BE49-F238E27FC236}">
                    <a16:creationId xmlns:a16="http://schemas.microsoft.com/office/drawing/2014/main" id="{C83BA5E0-0027-FF4C-1AAF-F37051562309}"/>
                  </a:ext>
                </a:extLst>
              </p:cNvPr>
              <p:cNvSpPr/>
              <p:nvPr/>
            </p:nvSpPr>
            <p:spPr>
              <a:xfrm>
                <a:off x="2293116" y="4114274"/>
                <a:ext cx="76220" cy="548847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190" extrusionOk="0">
                    <a:moveTo>
                      <a:pt x="171" y="1"/>
                    </a:moveTo>
                    <a:lnTo>
                      <a:pt x="5" y="1907"/>
                    </a:lnTo>
                    <a:lnTo>
                      <a:pt x="1" y="1918"/>
                    </a:lnTo>
                    <a:lnTo>
                      <a:pt x="260" y="3189"/>
                    </a:lnTo>
                    <a:lnTo>
                      <a:pt x="442" y="3154"/>
                    </a:lnTo>
                    <a:lnTo>
                      <a:pt x="187" y="1907"/>
                    </a:lnTo>
                    <a:lnTo>
                      <a:pt x="353" y="15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73;p39">
                <a:extLst>
                  <a:ext uri="{FF2B5EF4-FFF2-40B4-BE49-F238E27FC236}">
                    <a16:creationId xmlns:a16="http://schemas.microsoft.com/office/drawing/2014/main" id="{E64F1310-8B42-3F9A-14F2-2983BA7723FF}"/>
                  </a:ext>
                </a:extLst>
              </p:cNvPr>
              <p:cNvSpPr/>
              <p:nvPr/>
            </p:nvSpPr>
            <p:spPr>
              <a:xfrm>
                <a:off x="2199863" y="4426895"/>
                <a:ext cx="286127" cy="16276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946" extrusionOk="0">
                    <a:moveTo>
                      <a:pt x="663" y="1"/>
                    </a:moveTo>
                    <a:lnTo>
                      <a:pt x="1" y="94"/>
                    </a:lnTo>
                    <a:lnTo>
                      <a:pt x="24" y="271"/>
                    </a:lnTo>
                    <a:lnTo>
                      <a:pt x="609" y="190"/>
                    </a:lnTo>
                    <a:lnTo>
                      <a:pt x="1546" y="945"/>
                    </a:lnTo>
                    <a:lnTo>
                      <a:pt x="1662" y="802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74;p39">
                <a:extLst>
                  <a:ext uri="{FF2B5EF4-FFF2-40B4-BE49-F238E27FC236}">
                    <a16:creationId xmlns:a16="http://schemas.microsoft.com/office/drawing/2014/main" id="{81C4440D-031A-38DF-382A-203159F14439}"/>
                  </a:ext>
                </a:extLst>
              </p:cNvPr>
              <p:cNvSpPr/>
              <p:nvPr/>
            </p:nvSpPr>
            <p:spPr>
              <a:xfrm>
                <a:off x="3276408" y="3151634"/>
                <a:ext cx="304193" cy="159493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927" extrusionOk="0">
                    <a:moveTo>
                      <a:pt x="1" y="0"/>
                    </a:moveTo>
                    <a:lnTo>
                      <a:pt x="1" y="927"/>
                    </a:lnTo>
                    <a:lnTo>
                      <a:pt x="1768" y="5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B3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75;p39">
                <a:extLst>
                  <a:ext uri="{FF2B5EF4-FFF2-40B4-BE49-F238E27FC236}">
                    <a16:creationId xmlns:a16="http://schemas.microsoft.com/office/drawing/2014/main" id="{432D516A-B90E-278A-33DF-399DF2202578}"/>
                  </a:ext>
                </a:extLst>
              </p:cNvPr>
              <p:cNvSpPr/>
              <p:nvPr/>
            </p:nvSpPr>
            <p:spPr>
              <a:xfrm>
                <a:off x="1723100" y="2998850"/>
                <a:ext cx="1594778" cy="1275425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7413" extrusionOk="0">
                    <a:moveTo>
                      <a:pt x="7568" y="1"/>
                    </a:moveTo>
                    <a:cubicBezTo>
                      <a:pt x="7163" y="1"/>
                      <a:pt x="6753" y="123"/>
                      <a:pt x="6409" y="338"/>
                    </a:cubicBezTo>
                    <a:cubicBezTo>
                      <a:pt x="5882" y="667"/>
                      <a:pt x="5503" y="1202"/>
                      <a:pt x="5293" y="1779"/>
                    </a:cubicBezTo>
                    <a:cubicBezTo>
                      <a:pt x="5293" y="1779"/>
                      <a:pt x="3384" y="1962"/>
                      <a:pt x="1996" y="3097"/>
                    </a:cubicBezTo>
                    <a:cubicBezTo>
                      <a:pt x="1896" y="2698"/>
                      <a:pt x="1787" y="2280"/>
                      <a:pt x="1504" y="1977"/>
                    </a:cubicBezTo>
                    <a:cubicBezTo>
                      <a:pt x="1323" y="1780"/>
                      <a:pt x="1044" y="1650"/>
                      <a:pt x="779" y="1650"/>
                    </a:cubicBezTo>
                    <a:cubicBezTo>
                      <a:pt x="676" y="1650"/>
                      <a:pt x="574" y="1670"/>
                      <a:pt x="481" y="1713"/>
                    </a:cubicBezTo>
                    <a:cubicBezTo>
                      <a:pt x="447" y="1729"/>
                      <a:pt x="408" y="1749"/>
                      <a:pt x="377" y="1776"/>
                    </a:cubicBezTo>
                    <a:cubicBezTo>
                      <a:pt x="1" y="2051"/>
                      <a:pt x="47" y="2609"/>
                      <a:pt x="140" y="3058"/>
                    </a:cubicBezTo>
                    <a:cubicBezTo>
                      <a:pt x="331" y="3968"/>
                      <a:pt x="660" y="4794"/>
                      <a:pt x="1136" y="5600"/>
                    </a:cubicBezTo>
                    <a:cubicBezTo>
                      <a:pt x="1613" y="6405"/>
                      <a:pt x="2364" y="7099"/>
                      <a:pt x="3291" y="7324"/>
                    </a:cubicBezTo>
                    <a:cubicBezTo>
                      <a:pt x="3535" y="7383"/>
                      <a:pt x="3780" y="7412"/>
                      <a:pt x="4022" y="7412"/>
                    </a:cubicBezTo>
                    <a:cubicBezTo>
                      <a:pt x="4826" y="7412"/>
                      <a:pt x="5594" y="7094"/>
                      <a:pt x="6181" y="6511"/>
                    </a:cubicBezTo>
                    <a:cubicBezTo>
                      <a:pt x="6944" y="5755"/>
                      <a:pt x="7332" y="4681"/>
                      <a:pt x="7382" y="3620"/>
                    </a:cubicBezTo>
                    <a:cubicBezTo>
                      <a:pt x="7831" y="3387"/>
                      <a:pt x="8273" y="3167"/>
                      <a:pt x="8637" y="2822"/>
                    </a:cubicBezTo>
                    <a:cubicBezTo>
                      <a:pt x="8959" y="2516"/>
                      <a:pt x="9206" y="2117"/>
                      <a:pt x="9258" y="1686"/>
                    </a:cubicBezTo>
                    <a:cubicBezTo>
                      <a:pt x="9265" y="1629"/>
                      <a:pt x="9269" y="1570"/>
                      <a:pt x="9265" y="1512"/>
                    </a:cubicBezTo>
                    <a:cubicBezTo>
                      <a:pt x="9261" y="896"/>
                      <a:pt x="8804" y="331"/>
                      <a:pt x="8215" y="114"/>
                    </a:cubicBezTo>
                    <a:cubicBezTo>
                      <a:pt x="8009" y="37"/>
                      <a:pt x="7789" y="1"/>
                      <a:pt x="7568" y="1"/>
                    </a:cubicBezTo>
                    <a:close/>
                  </a:path>
                </a:pathLst>
              </a:custGeom>
              <a:solidFill>
                <a:srgbClr val="FF7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76;p39">
                <a:extLst>
                  <a:ext uri="{FF2B5EF4-FFF2-40B4-BE49-F238E27FC236}">
                    <a16:creationId xmlns:a16="http://schemas.microsoft.com/office/drawing/2014/main" id="{6F973B89-CED8-DE0C-3EAF-4C9535F253B9}"/>
                  </a:ext>
                </a:extLst>
              </p:cNvPr>
              <p:cNvSpPr/>
              <p:nvPr/>
            </p:nvSpPr>
            <p:spPr>
              <a:xfrm>
                <a:off x="1723100" y="3288932"/>
                <a:ext cx="1592885" cy="985345"/>
              </a:xfrm>
              <a:custGeom>
                <a:avLst/>
                <a:gdLst/>
                <a:ahLst/>
                <a:cxnLst/>
                <a:rect l="l" t="t" r="r" b="b"/>
                <a:pathLst>
                  <a:path w="9258" h="5727" extrusionOk="0">
                    <a:moveTo>
                      <a:pt x="9258" y="0"/>
                    </a:moveTo>
                    <a:cubicBezTo>
                      <a:pt x="9086" y="264"/>
                      <a:pt x="8886" y="504"/>
                      <a:pt x="8648" y="714"/>
                    </a:cubicBezTo>
                    <a:cubicBezTo>
                      <a:pt x="8076" y="1225"/>
                      <a:pt x="7382" y="1547"/>
                      <a:pt x="6611" y="1593"/>
                    </a:cubicBezTo>
                    <a:cubicBezTo>
                      <a:pt x="6475" y="2426"/>
                      <a:pt x="6154" y="3255"/>
                      <a:pt x="5557" y="3848"/>
                    </a:cubicBezTo>
                    <a:cubicBezTo>
                      <a:pt x="5093" y="4309"/>
                      <a:pt x="4446" y="4606"/>
                      <a:pt x="3801" y="4606"/>
                    </a:cubicBezTo>
                    <a:cubicBezTo>
                      <a:pt x="3613" y="4606"/>
                      <a:pt x="3424" y="4580"/>
                      <a:pt x="3240" y="4526"/>
                    </a:cubicBezTo>
                    <a:cubicBezTo>
                      <a:pt x="2682" y="4360"/>
                      <a:pt x="2229" y="3956"/>
                      <a:pt x="1857" y="3511"/>
                    </a:cubicBezTo>
                    <a:cubicBezTo>
                      <a:pt x="1047" y="2534"/>
                      <a:pt x="559" y="1295"/>
                      <a:pt x="481" y="27"/>
                    </a:cubicBezTo>
                    <a:cubicBezTo>
                      <a:pt x="447" y="43"/>
                      <a:pt x="408" y="63"/>
                      <a:pt x="377" y="90"/>
                    </a:cubicBezTo>
                    <a:cubicBezTo>
                      <a:pt x="1" y="365"/>
                      <a:pt x="47" y="923"/>
                      <a:pt x="140" y="1372"/>
                    </a:cubicBezTo>
                    <a:cubicBezTo>
                      <a:pt x="331" y="2282"/>
                      <a:pt x="660" y="3108"/>
                      <a:pt x="1136" y="3914"/>
                    </a:cubicBezTo>
                    <a:cubicBezTo>
                      <a:pt x="1613" y="4719"/>
                      <a:pt x="2364" y="5413"/>
                      <a:pt x="3291" y="5638"/>
                    </a:cubicBezTo>
                    <a:cubicBezTo>
                      <a:pt x="3535" y="5697"/>
                      <a:pt x="3780" y="5726"/>
                      <a:pt x="4022" y="5726"/>
                    </a:cubicBezTo>
                    <a:cubicBezTo>
                      <a:pt x="4826" y="5726"/>
                      <a:pt x="5594" y="5408"/>
                      <a:pt x="6181" y="4825"/>
                    </a:cubicBezTo>
                    <a:cubicBezTo>
                      <a:pt x="6944" y="4069"/>
                      <a:pt x="7332" y="2995"/>
                      <a:pt x="7382" y="1934"/>
                    </a:cubicBezTo>
                    <a:cubicBezTo>
                      <a:pt x="7831" y="1701"/>
                      <a:pt x="8273" y="1481"/>
                      <a:pt x="8637" y="1136"/>
                    </a:cubicBezTo>
                    <a:cubicBezTo>
                      <a:pt x="8959" y="830"/>
                      <a:pt x="9206" y="431"/>
                      <a:pt x="9258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77;p39">
                <a:extLst>
                  <a:ext uri="{FF2B5EF4-FFF2-40B4-BE49-F238E27FC236}">
                    <a16:creationId xmlns:a16="http://schemas.microsoft.com/office/drawing/2014/main" id="{6E160CBE-382A-974B-F98B-201A3A6B9CDF}"/>
                  </a:ext>
                </a:extLst>
              </p:cNvPr>
              <p:cNvSpPr/>
              <p:nvPr/>
            </p:nvSpPr>
            <p:spPr>
              <a:xfrm>
                <a:off x="1762500" y="3299428"/>
                <a:ext cx="921010" cy="643648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3741" extrusionOk="0">
                    <a:moveTo>
                      <a:pt x="4519" y="1"/>
                    </a:moveTo>
                    <a:cubicBezTo>
                      <a:pt x="3418" y="1"/>
                      <a:pt x="951" y="342"/>
                      <a:pt x="0" y="3260"/>
                    </a:cubicBezTo>
                    <a:cubicBezTo>
                      <a:pt x="0" y="3260"/>
                      <a:pt x="210" y="3345"/>
                      <a:pt x="547" y="3446"/>
                    </a:cubicBezTo>
                    <a:cubicBezTo>
                      <a:pt x="999" y="3582"/>
                      <a:pt x="1678" y="3741"/>
                      <a:pt x="2375" y="3741"/>
                    </a:cubicBezTo>
                    <a:cubicBezTo>
                      <a:pt x="3825" y="3741"/>
                      <a:pt x="5352" y="3052"/>
                      <a:pt x="5064" y="32"/>
                    </a:cubicBezTo>
                    <a:cubicBezTo>
                      <a:pt x="5064" y="32"/>
                      <a:pt x="4855" y="1"/>
                      <a:pt x="4519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78;p39">
                <a:extLst>
                  <a:ext uri="{FF2B5EF4-FFF2-40B4-BE49-F238E27FC236}">
                    <a16:creationId xmlns:a16="http://schemas.microsoft.com/office/drawing/2014/main" id="{6AAD77B9-4A74-D42A-249D-E7E22D24048A}"/>
                  </a:ext>
                </a:extLst>
              </p:cNvPr>
              <p:cNvSpPr/>
              <p:nvPr/>
            </p:nvSpPr>
            <p:spPr>
              <a:xfrm>
                <a:off x="3079061" y="3140966"/>
                <a:ext cx="53509" cy="122157"/>
              </a:xfrm>
              <a:custGeom>
                <a:avLst/>
                <a:gdLst/>
                <a:ahLst/>
                <a:cxnLst/>
                <a:rect l="l" t="t" r="r" b="b"/>
                <a:pathLst>
                  <a:path w="311" h="710" extrusionOk="0">
                    <a:moveTo>
                      <a:pt x="156" y="0"/>
                    </a:moveTo>
                    <a:cubicBezTo>
                      <a:pt x="70" y="0"/>
                      <a:pt x="0" y="159"/>
                      <a:pt x="0" y="357"/>
                    </a:cubicBezTo>
                    <a:cubicBezTo>
                      <a:pt x="0" y="551"/>
                      <a:pt x="70" y="710"/>
                      <a:pt x="156" y="710"/>
                    </a:cubicBezTo>
                    <a:cubicBezTo>
                      <a:pt x="241" y="710"/>
                      <a:pt x="311" y="551"/>
                      <a:pt x="311" y="357"/>
                    </a:cubicBezTo>
                    <a:cubicBezTo>
                      <a:pt x="311" y="159"/>
                      <a:pt x="241" y="0"/>
                      <a:pt x="156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79;p39">
                <a:extLst>
                  <a:ext uri="{FF2B5EF4-FFF2-40B4-BE49-F238E27FC236}">
                    <a16:creationId xmlns:a16="http://schemas.microsoft.com/office/drawing/2014/main" id="{864E2EDC-F197-89C6-A29A-E225934A1384}"/>
                  </a:ext>
                </a:extLst>
              </p:cNvPr>
              <p:cNvSpPr/>
              <p:nvPr/>
            </p:nvSpPr>
            <p:spPr>
              <a:xfrm>
                <a:off x="1762500" y="3299428"/>
                <a:ext cx="871459" cy="592893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3446" extrusionOk="0">
                    <a:moveTo>
                      <a:pt x="4519" y="1"/>
                    </a:moveTo>
                    <a:cubicBezTo>
                      <a:pt x="3418" y="1"/>
                      <a:pt x="951" y="342"/>
                      <a:pt x="0" y="3260"/>
                    </a:cubicBezTo>
                    <a:cubicBezTo>
                      <a:pt x="0" y="3260"/>
                      <a:pt x="210" y="3345"/>
                      <a:pt x="547" y="3446"/>
                    </a:cubicBezTo>
                    <a:cubicBezTo>
                      <a:pt x="1787" y="2012"/>
                      <a:pt x="3325" y="842"/>
                      <a:pt x="5064" y="32"/>
                    </a:cubicBezTo>
                    <a:cubicBezTo>
                      <a:pt x="5064" y="32"/>
                      <a:pt x="4855" y="1"/>
                      <a:pt x="4519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33;p23">
            <a:extLst>
              <a:ext uri="{FF2B5EF4-FFF2-40B4-BE49-F238E27FC236}">
                <a16:creationId xmlns:a16="http://schemas.microsoft.com/office/drawing/2014/main" id="{3C0E1DA5-C441-C6EA-0B77-537D5F1FDF80}"/>
              </a:ext>
            </a:extLst>
          </p:cNvPr>
          <p:cNvSpPr txBox="1">
            <a:spLocks/>
          </p:cNvSpPr>
          <p:nvPr/>
        </p:nvSpPr>
        <p:spPr>
          <a:xfrm>
            <a:off x="632600" y="742242"/>
            <a:ext cx="8159400" cy="1037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prstTxWarp prst="textArchU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2800" dirty="0">
                <a:solidFill>
                  <a:srgbClr val="FF614D"/>
                </a:solidFill>
                <a:latin typeface="Eras Demi ITC" panose="020B0805030504020804" pitchFamily="34" charset="0"/>
              </a:rPr>
              <a:t>Why did we make this? </a:t>
            </a:r>
          </a:p>
        </p:txBody>
      </p:sp>
      <p:sp>
        <p:nvSpPr>
          <p:cNvPr id="36" name="Google Shape;1149;p39">
            <a:extLst>
              <a:ext uri="{FF2B5EF4-FFF2-40B4-BE49-F238E27FC236}">
                <a16:creationId xmlns:a16="http://schemas.microsoft.com/office/drawing/2014/main" id="{4E2FF1EE-29C1-80C2-6A35-C67C3BB8D7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917857" y="1871086"/>
            <a:ext cx="6343723" cy="21327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/>
              <a:t>Implementing a virtual desktop pet serves as a engaging and interactive tool to reduce stress and stay productive. </a:t>
            </a:r>
            <a:endParaRPr sz="1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91;p36">
            <a:extLst>
              <a:ext uri="{FF2B5EF4-FFF2-40B4-BE49-F238E27FC236}">
                <a16:creationId xmlns:a16="http://schemas.microsoft.com/office/drawing/2014/main" id="{2C3DD55B-3F01-A1A1-F055-6A875AC2D17D}"/>
              </a:ext>
            </a:extLst>
          </p:cNvPr>
          <p:cNvSpPr/>
          <p:nvPr/>
        </p:nvSpPr>
        <p:spPr>
          <a:xfrm>
            <a:off x="1437092" y="1486360"/>
            <a:ext cx="441720" cy="469294"/>
          </a:xfrm>
          <a:custGeom>
            <a:avLst/>
            <a:gdLst/>
            <a:ahLst/>
            <a:cxnLst/>
            <a:rect l="l" t="t" r="r" b="b"/>
            <a:pathLst>
              <a:path w="12245" h="13412" extrusionOk="0">
                <a:moveTo>
                  <a:pt x="2171" y="2588"/>
                </a:moveTo>
                <a:cubicBezTo>
                  <a:pt x="2255" y="2588"/>
                  <a:pt x="2388" y="2637"/>
                  <a:pt x="2568" y="2778"/>
                </a:cubicBezTo>
                <a:cubicBezTo>
                  <a:pt x="2852" y="3000"/>
                  <a:pt x="3171" y="3395"/>
                  <a:pt x="3455" y="3895"/>
                </a:cubicBezTo>
                <a:cubicBezTo>
                  <a:pt x="3805" y="4502"/>
                  <a:pt x="4074" y="5187"/>
                  <a:pt x="4166" y="5690"/>
                </a:cubicBezTo>
                <a:cubicBezTo>
                  <a:pt x="4067" y="5763"/>
                  <a:pt x="3966" y="5840"/>
                  <a:pt x="3870" y="5925"/>
                </a:cubicBezTo>
                <a:cubicBezTo>
                  <a:pt x="3847" y="5944"/>
                  <a:pt x="3824" y="5963"/>
                  <a:pt x="3805" y="5983"/>
                </a:cubicBezTo>
                <a:cubicBezTo>
                  <a:pt x="3409" y="5664"/>
                  <a:pt x="2914" y="5056"/>
                  <a:pt x="2549" y="4422"/>
                </a:cubicBezTo>
                <a:cubicBezTo>
                  <a:pt x="2260" y="3922"/>
                  <a:pt x="2072" y="3450"/>
                  <a:pt x="2022" y="3088"/>
                </a:cubicBezTo>
                <a:cubicBezTo>
                  <a:pt x="1980" y="2789"/>
                  <a:pt x="2041" y="2639"/>
                  <a:pt x="2103" y="2604"/>
                </a:cubicBezTo>
                <a:cubicBezTo>
                  <a:pt x="2120" y="2594"/>
                  <a:pt x="2143" y="2588"/>
                  <a:pt x="2171" y="2588"/>
                </a:cubicBezTo>
                <a:close/>
                <a:moveTo>
                  <a:pt x="10025" y="2588"/>
                </a:moveTo>
                <a:cubicBezTo>
                  <a:pt x="10054" y="2588"/>
                  <a:pt x="10077" y="2594"/>
                  <a:pt x="10093" y="2604"/>
                </a:cubicBezTo>
                <a:cubicBezTo>
                  <a:pt x="10158" y="2639"/>
                  <a:pt x="10215" y="2789"/>
                  <a:pt x="10174" y="3088"/>
                </a:cubicBezTo>
                <a:cubicBezTo>
                  <a:pt x="10123" y="3450"/>
                  <a:pt x="9938" y="3922"/>
                  <a:pt x="9651" y="4422"/>
                </a:cubicBezTo>
                <a:cubicBezTo>
                  <a:pt x="9266" y="5083"/>
                  <a:pt x="8759" y="5706"/>
                  <a:pt x="8356" y="6013"/>
                </a:cubicBezTo>
                <a:cubicBezTo>
                  <a:pt x="8317" y="5974"/>
                  <a:pt x="8278" y="5940"/>
                  <a:pt x="8240" y="5905"/>
                </a:cubicBezTo>
                <a:cubicBezTo>
                  <a:pt x="8168" y="5844"/>
                  <a:pt x="8098" y="5786"/>
                  <a:pt x="8021" y="5733"/>
                </a:cubicBezTo>
                <a:cubicBezTo>
                  <a:pt x="8106" y="5225"/>
                  <a:pt x="8382" y="4514"/>
                  <a:pt x="8739" y="3895"/>
                </a:cubicBezTo>
                <a:cubicBezTo>
                  <a:pt x="9028" y="3395"/>
                  <a:pt x="9344" y="3000"/>
                  <a:pt x="9631" y="2778"/>
                </a:cubicBezTo>
                <a:cubicBezTo>
                  <a:pt x="9808" y="2637"/>
                  <a:pt x="9943" y="2588"/>
                  <a:pt x="10025" y="2588"/>
                </a:cubicBezTo>
                <a:close/>
                <a:moveTo>
                  <a:pt x="10854" y="527"/>
                </a:moveTo>
                <a:cubicBezTo>
                  <a:pt x="10995" y="527"/>
                  <a:pt x="11125" y="559"/>
                  <a:pt x="11238" y="625"/>
                </a:cubicBezTo>
                <a:cubicBezTo>
                  <a:pt x="11553" y="806"/>
                  <a:pt x="11710" y="1233"/>
                  <a:pt x="11672" y="1816"/>
                </a:cubicBezTo>
                <a:cubicBezTo>
                  <a:pt x="11630" y="2512"/>
                  <a:pt x="11330" y="3361"/>
                  <a:pt x="10807" y="4268"/>
                </a:cubicBezTo>
                <a:cubicBezTo>
                  <a:pt x="10270" y="5194"/>
                  <a:pt x="9566" y="6067"/>
                  <a:pt x="8886" y="6659"/>
                </a:cubicBezTo>
                <a:cubicBezTo>
                  <a:pt x="8828" y="6570"/>
                  <a:pt x="8771" y="6485"/>
                  <a:pt x="8709" y="6401"/>
                </a:cubicBezTo>
                <a:cubicBezTo>
                  <a:pt x="9163" y="6040"/>
                  <a:pt x="9697" y="5391"/>
                  <a:pt x="10104" y="4683"/>
                </a:cubicBezTo>
                <a:cubicBezTo>
                  <a:pt x="10427" y="4119"/>
                  <a:pt x="10630" y="3596"/>
                  <a:pt x="10692" y="3161"/>
                </a:cubicBezTo>
                <a:cubicBezTo>
                  <a:pt x="10784" y="2505"/>
                  <a:pt x="10523" y="2247"/>
                  <a:pt x="10354" y="2150"/>
                </a:cubicBezTo>
                <a:cubicBezTo>
                  <a:pt x="10281" y="2108"/>
                  <a:pt x="10171" y="2065"/>
                  <a:pt x="10026" y="2065"/>
                </a:cubicBezTo>
                <a:cubicBezTo>
                  <a:pt x="9842" y="2065"/>
                  <a:pt x="9601" y="2134"/>
                  <a:pt x="9309" y="2362"/>
                </a:cubicBezTo>
                <a:cubicBezTo>
                  <a:pt x="8966" y="2631"/>
                  <a:pt x="8613" y="3069"/>
                  <a:pt x="8287" y="3634"/>
                </a:cubicBezTo>
                <a:cubicBezTo>
                  <a:pt x="7941" y="4234"/>
                  <a:pt x="7671" y="4903"/>
                  <a:pt x="7545" y="5444"/>
                </a:cubicBezTo>
                <a:cubicBezTo>
                  <a:pt x="7456" y="5398"/>
                  <a:pt x="7361" y="5355"/>
                  <a:pt x="7268" y="5321"/>
                </a:cubicBezTo>
                <a:cubicBezTo>
                  <a:pt x="7468" y="4511"/>
                  <a:pt x="7836" y="3611"/>
                  <a:pt x="8298" y="2819"/>
                </a:cubicBezTo>
                <a:cubicBezTo>
                  <a:pt x="8821" y="1912"/>
                  <a:pt x="9404" y="1228"/>
                  <a:pt x="9985" y="844"/>
                </a:cubicBezTo>
                <a:cubicBezTo>
                  <a:pt x="10300" y="634"/>
                  <a:pt x="10597" y="527"/>
                  <a:pt x="10854" y="527"/>
                </a:cubicBezTo>
                <a:close/>
                <a:moveTo>
                  <a:pt x="1345" y="1"/>
                </a:moveTo>
                <a:cubicBezTo>
                  <a:pt x="1113" y="1"/>
                  <a:pt x="896" y="57"/>
                  <a:pt x="700" y="172"/>
                </a:cubicBezTo>
                <a:cubicBezTo>
                  <a:pt x="328" y="387"/>
                  <a:pt x="89" y="775"/>
                  <a:pt x="20" y="1297"/>
                </a:cubicBezTo>
                <a:cubicBezTo>
                  <a:pt x="0" y="1440"/>
                  <a:pt x="101" y="1570"/>
                  <a:pt x="243" y="1590"/>
                </a:cubicBezTo>
                <a:cubicBezTo>
                  <a:pt x="256" y="1592"/>
                  <a:pt x="270" y="1593"/>
                  <a:pt x="283" y="1593"/>
                </a:cubicBezTo>
                <a:cubicBezTo>
                  <a:pt x="409" y="1593"/>
                  <a:pt x="521" y="1496"/>
                  <a:pt x="539" y="1366"/>
                </a:cubicBezTo>
                <a:cubicBezTo>
                  <a:pt x="589" y="1006"/>
                  <a:pt x="731" y="756"/>
                  <a:pt x="961" y="625"/>
                </a:cubicBezTo>
                <a:cubicBezTo>
                  <a:pt x="1071" y="561"/>
                  <a:pt x="1199" y="529"/>
                  <a:pt x="1342" y="529"/>
                </a:cubicBezTo>
                <a:cubicBezTo>
                  <a:pt x="2008" y="529"/>
                  <a:pt x="2990" y="1240"/>
                  <a:pt x="3902" y="2819"/>
                </a:cubicBezTo>
                <a:cubicBezTo>
                  <a:pt x="4355" y="3603"/>
                  <a:pt x="4724" y="4495"/>
                  <a:pt x="4924" y="5298"/>
                </a:cubicBezTo>
                <a:cubicBezTo>
                  <a:pt x="4832" y="5332"/>
                  <a:pt x="4736" y="5371"/>
                  <a:pt x="4647" y="5414"/>
                </a:cubicBezTo>
                <a:cubicBezTo>
                  <a:pt x="4520" y="4876"/>
                  <a:pt x="4255" y="4230"/>
                  <a:pt x="3909" y="3634"/>
                </a:cubicBezTo>
                <a:cubicBezTo>
                  <a:pt x="3586" y="3069"/>
                  <a:pt x="3233" y="2631"/>
                  <a:pt x="2891" y="2362"/>
                </a:cubicBezTo>
                <a:cubicBezTo>
                  <a:pt x="2596" y="2134"/>
                  <a:pt x="2354" y="2065"/>
                  <a:pt x="2170" y="2065"/>
                </a:cubicBezTo>
                <a:cubicBezTo>
                  <a:pt x="2024" y="2065"/>
                  <a:pt x="1914" y="2108"/>
                  <a:pt x="1841" y="2150"/>
                </a:cubicBezTo>
                <a:cubicBezTo>
                  <a:pt x="1676" y="2247"/>
                  <a:pt x="1411" y="2505"/>
                  <a:pt x="1504" y="3161"/>
                </a:cubicBezTo>
                <a:cubicBezTo>
                  <a:pt x="1565" y="3596"/>
                  <a:pt x="1768" y="4119"/>
                  <a:pt x="2095" y="4683"/>
                </a:cubicBezTo>
                <a:cubicBezTo>
                  <a:pt x="2495" y="5375"/>
                  <a:pt x="3003" y="6001"/>
                  <a:pt x="3448" y="6370"/>
                </a:cubicBezTo>
                <a:cubicBezTo>
                  <a:pt x="3386" y="6451"/>
                  <a:pt x="3325" y="6531"/>
                  <a:pt x="3271" y="6620"/>
                </a:cubicBezTo>
                <a:cubicBezTo>
                  <a:pt x="2602" y="6029"/>
                  <a:pt x="1914" y="5171"/>
                  <a:pt x="1392" y="4268"/>
                </a:cubicBezTo>
                <a:cubicBezTo>
                  <a:pt x="1199" y="3934"/>
                  <a:pt x="1038" y="3608"/>
                  <a:pt x="904" y="3292"/>
                </a:cubicBezTo>
                <a:cubicBezTo>
                  <a:pt x="863" y="3191"/>
                  <a:pt x="767" y="3129"/>
                  <a:pt x="664" y="3129"/>
                </a:cubicBezTo>
                <a:cubicBezTo>
                  <a:pt x="630" y="3129"/>
                  <a:pt x="595" y="3136"/>
                  <a:pt x="562" y="3150"/>
                </a:cubicBezTo>
                <a:cubicBezTo>
                  <a:pt x="431" y="3204"/>
                  <a:pt x="366" y="3358"/>
                  <a:pt x="424" y="3492"/>
                </a:cubicBezTo>
                <a:cubicBezTo>
                  <a:pt x="562" y="3830"/>
                  <a:pt x="734" y="4176"/>
                  <a:pt x="938" y="4530"/>
                </a:cubicBezTo>
                <a:cubicBezTo>
                  <a:pt x="1511" y="5521"/>
                  <a:pt x="2276" y="6462"/>
                  <a:pt x="3017" y="7093"/>
                </a:cubicBezTo>
                <a:cubicBezTo>
                  <a:pt x="2929" y="7297"/>
                  <a:pt x="2860" y="7508"/>
                  <a:pt x="2813" y="7727"/>
                </a:cubicBezTo>
                <a:cubicBezTo>
                  <a:pt x="2758" y="7724"/>
                  <a:pt x="2704" y="7723"/>
                  <a:pt x="2651" y="7723"/>
                </a:cubicBezTo>
                <a:cubicBezTo>
                  <a:pt x="1976" y="7723"/>
                  <a:pt x="1513" y="7927"/>
                  <a:pt x="1146" y="8372"/>
                </a:cubicBezTo>
                <a:cubicBezTo>
                  <a:pt x="1092" y="8434"/>
                  <a:pt x="1073" y="8519"/>
                  <a:pt x="1092" y="8599"/>
                </a:cubicBezTo>
                <a:cubicBezTo>
                  <a:pt x="1112" y="8680"/>
                  <a:pt x="1169" y="8750"/>
                  <a:pt x="1242" y="8780"/>
                </a:cubicBezTo>
                <a:lnTo>
                  <a:pt x="1619" y="8942"/>
                </a:lnTo>
                <a:cubicBezTo>
                  <a:pt x="1357" y="9145"/>
                  <a:pt x="1073" y="9495"/>
                  <a:pt x="923" y="10087"/>
                </a:cubicBezTo>
                <a:cubicBezTo>
                  <a:pt x="896" y="10190"/>
                  <a:pt x="938" y="10306"/>
                  <a:pt x="1027" y="10367"/>
                </a:cubicBezTo>
                <a:cubicBezTo>
                  <a:pt x="1072" y="10397"/>
                  <a:pt x="1124" y="10413"/>
                  <a:pt x="1176" y="10413"/>
                </a:cubicBezTo>
                <a:cubicBezTo>
                  <a:pt x="1229" y="10413"/>
                  <a:pt x="1282" y="10397"/>
                  <a:pt x="1327" y="10364"/>
                </a:cubicBezTo>
                <a:cubicBezTo>
                  <a:pt x="1407" y="10306"/>
                  <a:pt x="1527" y="10252"/>
                  <a:pt x="1661" y="10202"/>
                </a:cubicBezTo>
                <a:cubicBezTo>
                  <a:pt x="1699" y="11063"/>
                  <a:pt x="2168" y="11863"/>
                  <a:pt x="2991" y="12462"/>
                </a:cubicBezTo>
                <a:cubicBezTo>
                  <a:pt x="3824" y="13073"/>
                  <a:pt x="4927" y="13411"/>
                  <a:pt x="6100" y="13411"/>
                </a:cubicBezTo>
                <a:cubicBezTo>
                  <a:pt x="7049" y="13411"/>
                  <a:pt x="7955" y="13188"/>
                  <a:pt x="8721" y="12769"/>
                </a:cubicBezTo>
                <a:cubicBezTo>
                  <a:pt x="8847" y="12700"/>
                  <a:pt x="8893" y="12542"/>
                  <a:pt x="8824" y="12416"/>
                </a:cubicBezTo>
                <a:cubicBezTo>
                  <a:pt x="8777" y="12329"/>
                  <a:pt x="8688" y="12280"/>
                  <a:pt x="8596" y="12280"/>
                </a:cubicBezTo>
                <a:cubicBezTo>
                  <a:pt x="8554" y="12280"/>
                  <a:pt x="8511" y="12290"/>
                  <a:pt x="8471" y="12312"/>
                </a:cubicBezTo>
                <a:cubicBezTo>
                  <a:pt x="7783" y="12688"/>
                  <a:pt x="6964" y="12885"/>
                  <a:pt x="6100" y="12885"/>
                </a:cubicBezTo>
                <a:cubicBezTo>
                  <a:pt x="3940" y="12885"/>
                  <a:pt x="2183" y="11632"/>
                  <a:pt x="2180" y="10087"/>
                </a:cubicBezTo>
                <a:cubicBezTo>
                  <a:pt x="2240" y="10082"/>
                  <a:pt x="2297" y="10078"/>
                  <a:pt x="2351" y="10078"/>
                </a:cubicBezTo>
                <a:cubicBezTo>
                  <a:pt x="2383" y="10078"/>
                  <a:pt x="2414" y="10080"/>
                  <a:pt x="2444" y="10082"/>
                </a:cubicBezTo>
                <a:cubicBezTo>
                  <a:pt x="2454" y="10083"/>
                  <a:pt x="2463" y="10084"/>
                  <a:pt x="2473" y="10084"/>
                </a:cubicBezTo>
                <a:cubicBezTo>
                  <a:pt x="2607" y="10084"/>
                  <a:pt x="2719" y="9981"/>
                  <a:pt x="2733" y="9844"/>
                </a:cubicBezTo>
                <a:cubicBezTo>
                  <a:pt x="2744" y="9702"/>
                  <a:pt x="2637" y="9575"/>
                  <a:pt x="2495" y="9560"/>
                </a:cubicBezTo>
                <a:cubicBezTo>
                  <a:pt x="2449" y="9556"/>
                  <a:pt x="2401" y="9554"/>
                  <a:pt x="2351" y="9554"/>
                </a:cubicBezTo>
                <a:cubicBezTo>
                  <a:pt x="2210" y="9554"/>
                  <a:pt x="2057" y="9570"/>
                  <a:pt x="1903" y="9598"/>
                </a:cubicBezTo>
                <a:cubicBezTo>
                  <a:pt x="1887" y="9603"/>
                  <a:pt x="1873" y="9603"/>
                  <a:pt x="1861" y="9607"/>
                </a:cubicBezTo>
                <a:cubicBezTo>
                  <a:pt x="1795" y="9621"/>
                  <a:pt x="1734" y="9637"/>
                  <a:pt x="1669" y="9653"/>
                </a:cubicBezTo>
                <a:cubicBezTo>
                  <a:pt x="1926" y="9264"/>
                  <a:pt x="2249" y="9183"/>
                  <a:pt x="2283" y="9176"/>
                </a:cubicBezTo>
                <a:cubicBezTo>
                  <a:pt x="2395" y="9156"/>
                  <a:pt x="2483" y="9064"/>
                  <a:pt x="2495" y="8949"/>
                </a:cubicBezTo>
                <a:cubicBezTo>
                  <a:pt x="2510" y="8834"/>
                  <a:pt x="2444" y="8722"/>
                  <a:pt x="2338" y="8676"/>
                </a:cubicBezTo>
                <a:lnTo>
                  <a:pt x="1818" y="8457"/>
                </a:lnTo>
                <a:cubicBezTo>
                  <a:pt x="2011" y="8325"/>
                  <a:pt x="2267" y="8247"/>
                  <a:pt x="2653" y="8247"/>
                </a:cubicBezTo>
                <a:cubicBezTo>
                  <a:pt x="2760" y="8247"/>
                  <a:pt x="2877" y="8253"/>
                  <a:pt x="3006" y="8265"/>
                </a:cubicBezTo>
                <a:cubicBezTo>
                  <a:pt x="3015" y="8266"/>
                  <a:pt x="3024" y="8267"/>
                  <a:pt x="3033" y="8267"/>
                </a:cubicBezTo>
                <a:cubicBezTo>
                  <a:pt x="3161" y="8267"/>
                  <a:pt x="3272" y="8171"/>
                  <a:pt x="3290" y="8039"/>
                </a:cubicBezTo>
                <a:cubicBezTo>
                  <a:pt x="3478" y="6659"/>
                  <a:pt x="4670" y="5621"/>
                  <a:pt x="6065" y="5621"/>
                </a:cubicBezTo>
                <a:cubicBezTo>
                  <a:pt x="7433" y="5621"/>
                  <a:pt x="8624" y="6636"/>
                  <a:pt x="8832" y="7989"/>
                </a:cubicBezTo>
                <a:cubicBezTo>
                  <a:pt x="8853" y="8117"/>
                  <a:pt x="8964" y="8209"/>
                  <a:pt x="9088" y="8209"/>
                </a:cubicBezTo>
                <a:cubicBezTo>
                  <a:pt x="9097" y="8209"/>
                  <a:pt x="9107" y="8208"/>
                  <a:pt x="9117" y="8207"/>
                </a:cubicBezTo>
                <a:cubicBezTo>
                  <a:pt x="9245" y="8195"/>
                  <a:pt x="9361" y="8189"/>
                  <a:pt x="9468" y="8189"/>
                </a:cubicBezTo>
                <a:cubicBezTo>
                  <a:pt x="9855" y="8189"/>
                  <a:pt x="10111" y="8267"/>
                  <a:pt x="10304" y="8399"/>
                </a:cubicBezTo>
                <a:lnTo>
                  <a:pt x="9789" y="8622"/>
                </a:lnTo>
                <a:cubicBezTo>
                  <a:pt x="9681" y="8669"/>
                  <a:pt x="9612" y="8776"/>
                  <a:pt x="9628" y="8892"/>
                </a:cubicBezTo>
                <a:cubicBezTo>
                  <a:pt x="9643" y="9007"/>
                  <a:pt x="9727" y="9099"/>
                  <a:pt x="9843" y="9119"/>
                </a:cubicBezTo>
                <a:cubicBezTo>
                  <a:pt x="9874" y="9126"/>
                  <a:pt x="10197" y="9206"/>
                  <a:pt x="10454" y="9595"/>
                </a:cubicBezTo>
                <a:cubicBezTo>
                  <a:pt x="10415" y="9583"/>
                  <a:pt x="10377" y="9575"/>
                  <a:pt x="10339" y="9568"/>
                </a:cubicBezTo>
                <a:cubicBezTo>
                  <a:pt x="10327" y="9564"/>
                  <a:pt x="10312" y="9560"/>
                  <a:pt x="10300" y="9557"/>
                </a:cubicBezTo>
                <a:cubicBezTo>
                  <a:pt x="10125" y="9519"/>
                  <a:pt x="9951" y="9499"/>
                  <a:pt x="9788" y="9499"/>
                </a:cubicBezTo>
                <a:cubicBezTo>
                  <a:pt x="9733" y="9499"/>
                  <a:pt x="9679" y="9501"/>
                  <a:pt x="9628" y="9506"/>
                </a:cubicBezTo>
                <a:cubicBezTo>
                  <a:pt x="9486" y="9518"/>
                  <a:pt x="9378" y="9644"/>
                  <a:pt x="9393" y="9791"/>
                </a:cubicBezTo>
                <a:cubicBezTo>
                  <a:pt x="9404" y="9924"/>
                  <a:pt x="9516" y="10027"/>
                  <a:pt x="9649" y="10027"/>
                </a:cubicBezTo>
                <a:cubicBezTo>
                  <a:pt x="9659" y="10027"/>
                  <a:pt x="9668" y="10026"/>
                  <a:pt x="9677" y="10025"/>
                </a:cubicBezTo>
                <a:cubicBezTo>
                  <a:pt x="9712" y="10023"/>
                  <a:pt x="9748" y="10022"/>
                  <a:pt x="9785" y="10022"/>
                </a:cubicBezTo>
                <a:cubicBezTo>
                  <a:pt x="9859" y="10022"/>
                  <a:pt x="9937" y="10027"/>
                  <a:pt x="10016" y="10036"/>
                </a:cubicBezTo>
                <a:lnTo>
                  <a:pt x="10016" y="10082"/>
                </a:lnTo>
                <a:cubicBezTo>
                  <a:pt x="10016" y="10375"/>
                  <a:pt x="9954" y="10664"/>
                  <a:pt x="9828" y="10940"/>
                </a:cubicBezTo>
                <a:cubicBezTo>
                  <a:pt x="9770" y="11074"/>
                  <a:pt x="9828" y="11228"/>
                  <a:pt x="9958" y="11286"/>
                </a:cubicBezTo>
                <a:cubicBezTo>
                  <a:pt x="9993" y="11303"/>
                  <a:pt x="10031" y="11310"/>
                  <a:pt x="10067" y="11310"/>
                </a:cubicBezTo>
                <a:cubicBezTo>
                  <a:pt x="10167" y="11310"/>
                  <a:pt x="10262" y="11253"/>
                  <a:pt x="10304" y="11155"/>
                </a:cubicBezTo>
                <a:cubicBezTo>
                  <a:pt x="10450" y="10840"/>
                  <a:pt x="10527" y="10509"/>
                  <a:pt x="10538" y="10175"/>
                </a:cubicBezTo>
                <a:cubicBezTo>
                  <a:pt x="10642" y="10213"/>
                  <a:pt x="10731" y="10260"/>
                  <a:pt x="10796" y="10306"/>
                </a:cubicBezTo>
                <a:cubicBezTo>
                  <a:pt x="10841" y="10339"/>
                  <a:pt x="10893" y="10355"/>
                  <a:pt x="10947" y="10355"/>
                </a:cubicBezTo>
                <a:cubicBezTo>
                  <a:pt x="10998" y="10355"/>
                  <a:pt x="11051" y="10340"/>
                  <a:pt x="11096" y="10309"/>
                </a:cubicBezTo>
                <a:cubicBezTo>
                  <a:pt x="11184" y="10248"/>
                  <a:pt x="11226" y="10137"/>
                  <a:pt x="11199" y="10029"/>
                </a:cubicBezTo>
                <a:cubicBezTo>
                  <a:pt x="11054" y="9437"/>
                  <a:pt x="10765" y="9087"/>
                  <a:pt x="10504" y="8883"/>
                </a:cubicBezTo>
                <a:lnTo>
                  <a:pt x="10880" y="8722"/>
                </a:lnTo>
                <a:cubicBezTo>
                  <a:pt x="10958" y="8692"/>
                  <a:pt x="11011" y="8622"/>
                  <a:pt x="11031" y="8542"/>
                </a:cubicBezTo>
                <a:cubicBezTo>
                  <a:pt x="11050" y="8465"/>
                  <a:pt x="11031" y="8381"/>
                  <a:pt x="10976" y="8315"/>
                </a:cubicBezTo>
                <a:cubicBezTo>
                  <a:pt x="10610" y="7870"/>
                  <a:pt x="10148" y="7666"/>
                  <a:pt x="9471" y="7666"/>
                </a:cubicBezTo>
                <a:cubicBezTo>
                  <a:pt x="9417" y="7666"/>
                  <a:pt x="9362" y="7667"/>
                  <a:pt x="9305" y="7670"/>
                </a:cubicBezTo>
                <a:cubicBezTo>
                  <a:pt x="9262" y="7485"/>
                  <a:pt x="9205" y="7308"/>
                  <a:pt x="9131" y="7136"/>
                </a:cubicBezTo>
                <a:cubicBezTo>
                  <a:pt x="9889" y="6505"/>
                  <a:pt x="10673" y="5545"/>
                  <a:pt x="11261" y="4530"/>
                </a:cubicBezTo>
                <a:cubicBezTo>
                  <a:pt x="11822" y="3553"/>
                  <a:pt x="12148" y="2627"/>
                  <a:pt x="12195" y="1851"/>
                </a:cubicBezTo>
                <a:cubicBezTo>
                  <a:pt x="12244" y="1056"/>
                  <a:pt x="11999" y="460"/>
                  <a:pt x="11499" y="172"/>
                </a:cubicBezTo>
                <a:cubicBezTo>
                  <a:pt x="11303" y="57"/>
                  <a:pt x="11086" y="1"/>
                  <a:pt x="10854" y="1"/>
                </a:cubicBezTo>
                <a:cubicBezTo>
                  <a:pt x="10493" y="1"/>
                  <a:pt x="10098" y="137"/>
                  <a:pt x="9693" y="406"/>
                </a:cubicBezTo>
                <a:cubicBezTo>
                  <a:pt x="9047" y="836"/>
                  <a:pt x="8406" y="1578"/>
                  <a:pt x="7845" y="2554"/>
                </a:cubicBezTo>
                <a:cubicBezTo>
                  <a:pt x="7364" y="3384"/>
                  <a:pt x="6980" y="4322"/>
                  <a:pt x="6765" y="5171"/>
                </a:cubicBezTo>
                <a:cubicBezTo>
                  <a:pt x="6538" y="5121"/>
                  <a:pt x="6304" y="5094"/>
                  <a:pt x="6065" y="5094"/>
                </a:cubicBezTo>
                <a:cubicBezTo>
                  <a:pt x="5850" y="5094"/>
                  <a:pt x="5639" y="5118"/>
                  <a:pt x="5431" y="5156"/>
                </a:cubicBezTo>
                <a:cubicBezTo>
                  <a:pt x="5216" y="4310"/>
                  <a:pt x="4832" y="3381"/>
                  <a:pt x="4355" y="2554"/>
                </a:cubicBezTo>
                <a:cubicBezTo>
                  <a:pt x="3790" y="1578"/>
                  <a:pt x="3152" y="836"/>
                  <a:pt x="2503" y="406"/>
                </a:cubicBezTo>
                <a:cubicBezTo>
                  <a:pt x="2100" y="137"/>
                  <a:pt x="1705" y="1"/>
                  <a:pt x="1345" y="1"/>
                </a:cubicBezTo>
                <a:close/>
              </a:path>
            </a:pathLst>
          </a:custGeom>
          <a:solidFill>
            <a:srgbClr val="FF6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1149;p39">
            <a:extLst>
              <a:ext uri="{FF2B5EF4-FFF2-40B4-BE49-F238E27FC236}">
                <a16:creationId xmlns:a16="http://schemas.microsoft.com/office/drawing/2014/main" id="{377AB04B-084E-85D8-3A17-482B2CDA368D}"/>
              </a:ext>
            </a:extLst>
          </p:cNvPr>
          <p:cNvSpPr txBox="1">
            <a:spLocks/>
          </p:cNvSpPr>
          <p:nvPr/>
        </p:nvSpPr>
        <p:spPr>
          <a:xfrm flipH="1">
            <a:off x="1759607" y="2704918"/>
            <a:ext cx="6343723" cy="213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The pet is programmed to offer reminders and enjoyable distractions to prevent burnout and maintain overall well-being</a:t>
            </a:r>
          </a:p>
          <a:p>
            <a:pPr marL="0" indent="0" algn="r"/>
            <a:endParaRPr lang="en-GB" dirty="0"/>
          </a:p>
        </p:txBody>
      </p:sp>
      <p:sp>
        <p:nvSpPr>
          <p:cNvPr id="39" name="Google Shape;976;p36">
            <a:extLst>
              <a:ext uri="{FF2B5EF4-FFF2-40B4-BE49-F238E27FC236}">
                <a16:creationId xmlns:a16="http://schemas.microsoft.com/office/drawing/2014/main" id="{3B3D21CA-E567-9F9D-CFC5-DD22C52221D9}"/>
              </a:ext>
            </a:extLst>
          </p:cNvPr>
          <p:cNvSpPr/>
          <p:nvPr/>
        </p:nvSpPr>
        <p:spPr>
          <a:xfrm>
            <a:off x="1434502" y="2452348"/>
            <a:ext cx="441719" cy="469294"/>
          </a:xfrm>
          <a:custGeom>
            <a:avLst/>
            <a:gdLst/>
            <a:ahLst/>
            <a:cxnLst/>
            <a:rect l="l" t="t" r="r" b="b"/>
            <a:pathLst>
              <a:path w="11057" h="13478" extrusionOk="0">
                <a:moveTo>
                  <a:pt x="9562" y="2471"/>
                </a:moveTo>
                <a:cubicBezTo>
                  <a:pt x="10011" y="2552"/>
                  <a:pt x="10373" y="2840"/>
                  <a:pt x="10488" y="3209"/>
                </a:cubicBezTo>
                <a:lnTo>
                  <a:pt x="9562" y="3209"/>
                </a:lnTo>
                <a:lnTo>
                  <a:pt x="9562" y="2471"/>
                </a:lnTo>
                <a:close/>
                <a:moveTo>
                  <a:pt x="10138" y="3736"/>
                </a:moveTo>
                <a:cubicBezTo>
                  <a:pt x="10050" y="4001"/>
                  <a:pt x="9835" y="4208"/>
                  <a:pt x="9562" y="4289"/>
                </a:cubicBezTo>
                <a:lnTo>
                  <a:pt x="9562" y="3736"/>
                </a:lnTo>
                <a:close/>
                <a:moveTo>
                  <a:pt x="5995" y="4800"/>
                </a:moveTo>
                <a:cubicBezTo>
                  <a:pt x="7132" y="4800"/>
                  <a:pt x="8059" y="5730"/>
                  <a:pt x="8059" y="6875"/>
                </a:cubicBezTo>
                <a:cubicBezTo>
                  <a:pt x="8059" y="8017"/>
                  <a:pt x="7132" y="8947"/>
                  <a:pt x="5995" y="8947"/>
                </a:cubicBezTo>
                <a:lnTo>
                  <a:pt x="553" y="8947"/>
                </a:lnTo>
                <a:cubicBezTo>
                  <a:pt x="676" y="8359"/>
                  <a:pt x="1195" y="7917"/>
                  <a:pt x="1818" y="7917"/>
                </a:cubicBezTo>
                <a:lnTo>
                  <a:pt x="2345" y="7917"/>
                </a:lnTo>
                <a:cubicBezTo>
                  <a:pt x="2487" y="7917"/>
                  <a:pt x="2606" y="7798"/>
                  <a:pt x="2606" y="7652"/>
                </a:cubicBezTo>
                <a:cubicBezTo>
                  <a:pt x="2606" y="7505"/>
                  <a:pt x="2487" y="7390"/>
                  <a:pt x="2345" y="7390"/>
                </a:cubicBezTo>
                <a:lnTo>
                  <a:pt x="2106" y="7390"/>
                </a:lnTo>
                <a:cubicBezTo>
                  <a:pt x="2229" y="6803"/>
                  <a:pt x="2748" y="6357"/>
                  <a:pt x="3370" y="6357"/>
                </a:cubicBezTo>
                <a:lnTo>
                  <a:pt x="5461" y="6357"/>
                </a:lnTo>
                <a:cubicBezTo>
                  <a:pt x="5607" y="6357"/>
                  <a:pt x="5726" y="6242"/>
                  <a:pt x="5726" y="6095"/>
                </a:cubicBezTo>
                <a:cubicBezTo>
                  <a:pt x="5726" y="5949"/>
                  <a:pt x="5607" y="5834"/>
                  <a:pt x="5461" y="5834"/>
                </a:cubicBezTo>
                <a:lnTo>
                  <a:pt x="3659" y="5834"/>
                </a:lnTo>
                <a:cubicBezTo>
                  <a:pt x="3782" y="5246"/>
                  <a:pt x="4301" y="4800"/>
                  <a:pt x="4923" y="4800"/>
                </a:cubicBezTo>
                <a:close/>
                <a:moveTo>
                  <a:pt x="5200" y="9474"/>
                </a:moveTo>
                <a:lnTo>
                  <a:pt x="5200" y="11118"/>
                </a:lnTo>
                <a:cubicBezTo>
                  <a:pt x="4615" y="10999"/>
                  <a:pt x="4174" y="10476"/>
                  <a:pt x="4174" y="9854"/>
                </a:cubicBezTo>
                <a:lnTo>
                  <a:pt x="4174" y="9474"/>
                </a:lnTo>
                <a:close/>
                <a:moveTo>
                  <a:pt x="3647" y="9474"/>
                </a:moveTo>
                <a:lnTo>
                  <a:pt x="3647" y="12924"/>
                </a:lnTo>
                <a:cubicBezTo>
                  <a:pt x="3063" y="12801"/>
                  <a:pt x="2621" y="12279"/>
                  <a:pt x="2621" y="11656"/>
                </a:cubicBezTo>
                <a:lnTo>
                  <a:pt x="2621" y="9474"/>
                </a:lnTo>
                <a:close/>
                <a:moveTo>
                  <a:pt x="7379" y="0"/>
                </a:moveTo>
                <a:cubicBezTo>
                  <a:pt x="6176" y="0"/>
                  <a:pt x="5200" y="980"/>
                  <a:pt x="5200" y="2184"/>
                </a:cubicBezTo>
                <a:lnTo>
                  <a:pt x="5200" y="4274"/>
                </a:lnTo>
                <a:lnTo>
                  <a:pt x="4923" y="4274"/>
                </a:lnTo>
                <a:cubicBezTo>
                  <a:pt x="4005" y="4274"/>
                  <a:pt x="3244" y="4962"/>
                  <a:pt x="3120" y="5850"/>
                </a:cubicBezTo>
                <a:cubicBezTo>
                  <a:pt x="2318" y="5960"/>
                  <a:pt x="1680" y="6599"/>
                  <a:pt x="1568" y="7406"/>
                </a:cubicBezTo>
                <a:cubicBezTo>
                  <a:pt x="684" y="7528"/>
                  <a:pt x="0" y="8289"/>
                  <a:pt x="0" y="9208"/>
                </a:cubicBezTo>
                <a:cubicBezTo>
                  <a:pt x="0" y="9355"/>
                  <a:pt x="119" y="9474"/>
                  <a:pt x="266" y="9474"/>
                </a:cubicBezTo>
                <a:lnTo>
                  <a:pt x="2095" y="9474"/>
                </a:lnTo>
                <a:lnTo>
                  <a:pt x="2095" y="11656"/>
                </a:lnTo>
                <a:cubicBezTo>
                  <a:pt x="2095" y="12659"/>
                  <a:pt x="2909" y="13478"/>
                  <a:pt x="3909" y="13478"/>
                </a:cubicBezTo>
                <a:cubicBezTo>
                  <a:pt x="4055" y="13478"/>
                  <a:pt x="4174" y="13359"/>
                  <a:pt x="4174" y="13213"/>
                </a:cubicBezTo>
                <a:lnTo>
                  <a:pt x="4174" y="11134"/>
                </a:lnTo>
                <a:cubicBezTo>
                  <a:pt x="4504" y="11468"/>
                  <a:pt x="4958" y="11672"/>
                  <a:pt x="5461" y="11672"/>
                </a:cubicBezTo>
                <a:cubicBezTo>
                  <a:pt x="5607" y="11672"/>
                  <a:pt x="5726" y="11556"/>
                  <a:pt x="5726" y="11411"/>
                </a:cubicBezTo>
                <a:lnTo>
                  <a:pt x="5726" y="10526"/>
                </a:lnTo>
                <a:lnTo>
                  <a:pt x="7379" y="10526"/>
                </a:lnTo>
                <a:cubicBezTo>
                  <a:pt x="8585" y="10526"/>
                  <a:pt x="9562" y="9547"/>
                  <a:pt x="9562" y="8340"/>
                </a:cubicBezTo>
                <a:cubicBezTo>
                  <a:pt x="9562" y="8193"/>
                  <a:pt x="9447" y="8074"/>
                  <a:pt x="9300" y="8074"/>
                </a:cubicBezTo>
                <a:cubicBezTo>
                  <a:pt x="9154" y="8074"/>
                  <a:pt x="9035" y="8193"/>
                  <a:pt x="9035" y="8340"/>
                </a:cubicBezTo>
                <a:cubicBezTo>
                  <a:pt x="9035" y="9254"/>
                  <a:pt x="8294" y="10000"/>
                  <a:pt x="7379" y="10000"/>
                </a:cubicBezTo>
                <a:lnTo>
                  <a:pt x="5726" y="10000"/>
                </a:lnTo>
                <a:lnTo>
                  <a:pt x="5726" y="9474"/>
                </a:lnTo>
                <a:lnTo>
                  <a:pt x="5995" y="9474"/>
                </a:lnTo>
                <a:cubicBezTo>
                  <a:pt x="7425" y="9474"/>
                  <a:pt x="8585" y="8309"/>
                  <a:pt x="8585" y="6875"/>
                </a:cubicBezTo>
                <a:cubicBezTo>
                  <a:pt x="8585" y="5442"/>
                  <a:pt x="7425" y="4274"/>
                  <a:pt x="5995" y="4274"/>
                </a:cubicBezTo>
                <a:lnTo>
                  <a:pt x="5726" y="4274"/>
                </a:lnTo>
                <a:lnTo>
                  <a:pt x="5726" y="2184"/>
                </a:lnTo>
                <a:cubicBezTo>
                  <a:pt x="5726" y="1269"/>
                  <a:pt x="6468" y="527"/>
                  <a:pt x="7379" y="527"/>
                </a:cubicBezTo>
                <a:cubicBezTo>
                  <a:pt x="8294" y="527"/>
                  <a:pt x="9035" y="1269"/>
                  <a:pt x="9035" y="2184"/>
                </a:cubicBezTo>
                <a:lnTo>
                  <a:pt x="9035" y="6234"/>
                </a:lnTo>
                <a:cubicBezTo>
                  <a:pt x="9035" y="6380"/>
                  <a:pt x="9154" y="6495"/>
                  <a:pt x="9300" y="6495"/>
                </a:cubicBezTo>
                <a:cubicBezTo>
                  <a:pt x="9447" y="6495"/>
                  <a:pt x="9562" y="6380"/>
                  <a:pt x="9562" y="6234"/>
                </a:cubicBezTo>
                <a:lnTo>
                  <a:pt x="9562" y="4831"/>
                </a:lnTo>
                <a:cubicBezTo>
                  <a:pt x="10126" y="4727"/>
                  <a:pt x="10573" y="4289"/>
                  <a:pt x="10680" y="3736"/>
                </a:cubicBezTo>
                <a:lnTo>
                  <a:pt x="10791" y="3736"/>
                </a:lnTo>
                <a:cubicBezTo>
                  <a:pt x="10937" y="3736"/>
                  <a:pt x="11057" y="3621"/>
                  <a:pt x="11057" y="3475"/>
                </a:cubicBezTo>
                <a:cubicBezTo>
                  <a:pt x="11057" y="2691"/>
                  <a:pt x="10399" y="2041"/>
                  <a:pt x="9546" y="1937"/>
                </a:cubicBezTo>
                <a:cubicBezTo>
                  <a:pt x="9424" y="850"/>
                  <a:pt x="8501" y="0"/>
                  <a:pt x="7379" y="0"/>
                </a:cubicBezTo>
                <a:close/>
              </a:path>
            </a:pathLst>
          </a:custGeom>
          <a:solidFill>
            <a:srgbClr val="FF6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1149;p39">
            <a:extLst>
              <a:ext uri="{FF2B5EF4-FFF2-40B4-BE49-F238E27FC236}">
                <a16:creationId xmlns:a16="http://schemas.microsoft.com/office/drawing/2014/main" id="{4D93991E-BCAB-A19C-CD06-1301455B8686}"/>
              </a:ext>
            </a:extLst>
          </p:cNvPr>
          <p:cNvSpPr txBox="1">
            <a:spLocks/>
          </p:cNvSpPr>
          <p:nvPr/>
        </p:nvSpPr>
        <p:spPr>
          <a:xfrm flipH="1">
            <a:off x="1961418" y="1076169"/>
            <a:ext cx="6343723" cy="161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Maintaining productivity and focus can be challenging in any environment. The virtual pet can help manage time effectively by transforming the work into a more dynamic and rewarding journey.</a:t>
            </a:r>
            <a:endParaRPr lang="en-GB" dirty="0"/>
          </a:p>
        </p:txBody>
      </p:sp>
      <p:sp>
        <p:nvSpPr>
          <p:cNvPr id="41" name="Google Shape;1075;p36">
            <a:extLst>
              <a:ext uri="{FF2B5EF4-FFF2-40B4-BE49-F238E27FC236}">
                <a16:creationId xmlns:a16="http://schemas.microsoft.com/office/drawing/2014/main" id="{A3DC1C2C-CD13-DB8E-06A9-439A455E7922}"/>
              </a:ext>
            </a:extLst>
          </p:cNvPr>
          <p:cNvSpPr/>
          <p:nvPr/>
        </p:nvSpPr>
        <p:spPr>
          <a:xfrm>
            <a:off x="1434502" y="3477635"/>
            <a:ext cx="533115" cy="387003"/>
          </a:xfrm>
          <a:custGeom>
            <a:avLst/>
            <a:gdLst/>
            <a:ahLst/>
            <a:cxnLst/>
            <a:rect l="l" t="t" r="r" b="b"/>
            <a:pathLst>
              <a:path w="12875" h="10380" extrusionOk="0">
                <a:moveTo>
                  <a:pt x="6696" y="495"/>
                </a:moveTo>
                <a:cubicBezTo>
                  <a:pt x="7304" y="495"/>
                  <a:pt x="7902" y="734"/>
                  <a:pt x="8340" y="1172"/>
                </a:cubicBezTo>
                <a:cubicBezTo>
                  <a:pt x="8536" y="1367"/>
                  <a:pt x="8694" y="1594"/>
                  <a:pt x="8805" y="1840"/>
                </a:cubicBezTo>
                <a:cubicBezTo>
                  <a:pt x="8502" y="1791"/>
                  <a:pt x="8190" y="1759"/>
                  <a:pt x="7875" y="1759"/>
                </a:cubicBezTo>
                <a:cubicBezTo>
                  <a:pt x="7202" y="1759"/>
                  <a:pt x="6546" y="1887"/>
                  <a:pt x="5930" y="2121"/>
                </a:cubicBezTo>
                <a:cubicBezTo>
                  <a:pt x="5788" y="1694"/>
                  <a:pt x="5769" y="1233"/>
                  <a:pt x="5884" y="799"/>
                </a:cubicBezTo>
                <a:lnTo>
                  <a:pt x="5884" y="795"/>
                </a:lnTo>
                <a:cubicBezTo>
                  <a:pt x="5911" y="688"/>
                  <a:pt x="5996" y="603"/>
                  <a:pt x="6104" y="572"/>
                </a:cubicBezTo>
                <a:cubicBezTo>
                  <a:pt x="6299" y="520"/>
                  <a:pt x="6498" y="495"/>
                  <a:pt x="6696" y="495"/>
                </a:cubicBezTo>
                <a:close/>
                <a:moveTo>
                  <a:pt x="7875" y="2256"/>
                </a:moveTo>
                <a:cubicBezTo>
                  <a:pt x="9650" y="2256"/>
                  <a:pt x="11307" y="3212"/>
                  <a:pt x="12195" y="4750"/>
                </a:cubicBezTo>
                <a:cubicBezTo>
                  <a:pt x="12356" y="5030"/>
                  <a:pt x="12353" y="5372"/>
                  <a:pt x="12187" y="5645"/>
                </a:cubicBezTo>
                <a:cubicBezTo>
                  <a:pt x="12187" y="5645"/>
                  <a:pt x="12187" y="5649"/>
                  <a:pt x="12183" y="5649"/>
                </a:cubicBezTo>
                <a:cubicBezTo>
                  <a:pt x="11292" y="7174"/>
                  <a:pt x="9643" y="8123"/>
                  <a:pt x="7875" y="8123"/>
                </a:cubicBezTo>
                <a:cubicBezTo>
                  <a:pt x="6104" y="8123"/>
                  <a:pt x="4447" y="7167"/>
                  <a:pt x="3559" y="5629"/>
                </a:cubicBezTo>
                <a:cubicBezTo>
                  <a:pt x="3398" y="5353"/>
                  <a:pt x="3401" y="5007"/>
                  <a:pt x="3567" y="4734"/>
                </a:cubicBezTo>
                <a:cubicBezTo>
                  <a:pt x="3567" y="4734"/>
                  <a:pt x="3567" y="4730"/>
                  <a:pt x="3571" y="4730"/>
                </a:cubicBezTo>
                <a:cubicBezTo>
                  <a:pt x="4462" y="3205"/>
                  <a:pt x="6111" y="2256"/>
                  <a:pt x="7875" y="2256"/>
                </a:cubicBezTo>
                <a:close/>
                <a:moveTo>
                  <a:pt x="5930" y="8258"/>
                </a:moveTo>
                <a:cubicBezTo>
                  <a:pt x="6542" y="8492"/>
                  <a:pt x="7202" y="8620"/>
                  <a:pt x="7875" y="8620"/>
                </a:cubicBezTo>
                <a:cubicBezTo>
                  <a:pt x="8190" y="8620"/>
                  <a:pt x="8502" y="8588"/>
                  <a:pt x="8805" y="8538"/>
                </a:cubicBezTo>
                <a:lnTo>
                  <a:pt x="8805" y="8538"/>
                </a:lnTo>
                <a:cubicBezTo>
                  <a:pt x="8694" y="8785"/>
                  <a:pt x="8536" y="9012"/>
                  <a:pt x="8340" y="9207"/>
                </a:cubicBezTo>
                <a:cubicBezTo>
                  <a:pt x="7902" y="9645"/>
                  <a:pt x="7304" y="9884"/>
                  <a:pt x="6696" y="9884"/>
                </a:cubicBezTo>
                <a:cubicBezTo>
                  <a:pt x="6498" y="9884"/>
                  <a:pt x="6299" y="9859"/>
                  <a:pt x="6104" y="9807"/>
                </a:cubicBezTo>
                <a:cubicBezTo>
                  <a:pt x="5996" y="9776"/>
                  <a:pt x="5911" y="9691"/>
                  <a:pt x="5884" y="9584"/>
                </a:cubicBezTo>
                <a:lnTo>
                  <a:pt x="5884" y="9580"/>
                </a:lnTo>
                <a:cubicBezTo>
                  <a:pt x="5769" y="9146"/>
                  <a:pt x="5788" y="8685"/>
                  <a:pt x="5930" y="8258"/>
                </a:cubicBezTo>
                <a:close/>
                <a:moveTo>
                  <a:pt x="6697" y="1"/>
                </a:moveTo>
                <a:cubicBezTo>
                  <a:pt x="6455" y="1"/>
                  <a:pt x="6212" y="32"/>
                  <a:pt x="5973" y="95"/>
                </a:cubicBezTo>
                <a:cubicBezTo>
                  <a:pt x="5692" y="172"/>
                  <a:pt x="5477" y="391"/>
                  <a:pt x="5407" y="676"/>
                </a:cubicBezTo>
                <a:cubicBezTo>
                  <a:pt x="5265" y="1218"/>
                  <a:pt x="5288" y="1794"/>
                  <a:pt x="5473" y="2321"/>
                </a:cubicBezTo>
                <a:cubicBezTo>
                  <a:pt x="5292" y="2409"/>
                  <a:pt x="5116" y="2509"/>
                  <a:pt x="4946" y="2616"/>
                </a:cubicBezTo>
                <a:cubicBezTo>
                  <a:pt x="4859" y="2501"/>
                  <a:pt x="4762" y="2398"/>
                  <a:pt x="4662" y="2293"/>
                </a:cubicBezTo>
                <a:cubicBezTo>
                  <a:pt x="4447" y="2078"/>
                  <a:pt x="4205" y="1890"/>
                  <a:pt x="3944" y="1733"/>
                </a:cubicBezTo>
                <a:cubicBezTo>
                  <a:pt x="3905" y="1709"/>
                  <a:pt x="3861" y="1698"/>
                  <a:pt x="3819" y="1698"/>
                </a:cubicBezTo>
                <a:cubicBezTo>
                  <a:pt x="3734" y="1698"/>
                  <a:pt x="3651" y="1741"/>
                  <a:pt x="3605" y="1817"/>
                </a:cubicBezTo>
                <a:cubicBezTo>
                  <a:pt x="3532" y="1933"/>
                  <a:pt x="3571" y="2086"/>
                  <a:pt x="3690" y="2155"/>
                </a:cubicBezTo>
                <a:cubicBezTo>
                  <a:pt x="3917" y="2293"/>
                  <a:pt x="4124" y="2459"/>
                  <a:pt x="4313" y="2644"/>
                </a:cubicBezTo>
                <a:cubicBezTo>
                  <a:pt x="4393" y="2724"/>
                  <a:pt x="4470" y="2809"/>
                  <a:pt x="4539" y="2897"/>
                </a:cubicBezTo>
                <a:cubicBezTo>
                  <a:pt x="4289" y="3093"/>
                  <a:pt x="4052" y="3308"/>
                  <a:pt x="3836" y="3543"/>
                </a:cubicBezTo>
                <a:cubicBezTo>
                  <a:pt x="3424" y="3254"/>
                  <a:pt x="2791" y="2993"/>
                  <a:pt x="2341" y="2944"/>
                </a:cubicBezTo>
                <a:cubicBezTo>
                  <a:pt x="2333" y="2943"/>
                  <a:pt x="2325" y="2943"/>
                  <a:pt x="2318" y="2943"/>
                </a:cubicBezTo>
                <a:cubicBezTo>
                  <a:pt x="2193" y="2943"/>
                  <a:pt x="2083" y="3035"/>
                  <a:pt x="2072" y="3166"/>
                </a:cubicBezTo>
                <a:cubicBezTo>
                  <a:pt x="2056" y="3301"/>
                  <a:pt x="2152" y="3423"/>
                  <a:pt x="2291" y="3435"/>
                </a:cubicBezTo>
                <a:cubicBezTo>
                  <a:pt x="2637" y="3474"/>
                  <a:pt x="3175" y="3693"/>
                  <a:pt x="3517" y="3923"/>
                </a:cubicBezTo>
                <a:cubicBezTo>
                  <a:pt x="3383" y="4100"/>
                  <a:pt x="3256" y="4285"/>
                  <a:pt x="3144" y="4480"/>
                </a:cubicBezTo>
                <a:cubicBezTo>
                  <a:pt x="3055" y="4622"/>
                  <a:pt x="2998" y="4780"/>
                  <a:pt x="2968" y="4941"/>
                </a:cubicBezTo>
                <a:lnTo>
                  <a:pt x="2479" y="4941"/>
                </a:lnTo>
                <a:cubicBezTo>
                  <a:pt x="2345" y="4941"/>
                  <a:pt x="2234" y="5053"/>
                  <a:pt x="2234" y="5191"/>
                </a:cubicBezTo>
                <a:cubicBezTo>
                  <a:pt x="2234" y="5326"/>
                  <a:pt x="2345" y="5438"/>
                  <a:pt x="2479" y="5438"/>
                </a:cubicBezTo>
                <a:lnTo>
                  <a:pt x="2968" y="5438"/>
                </a:lnTo>
                <a:cubicBezTo>
                  <a:pt x="2995" y="5587"/>
                  <a:pt x="3048" y="5737"/>
                  <a:pt x="3129" y="5876"/>
                </a:cubicBezTo>
                <a:cubicBezTo>
                  <a:pt x="3248" y="6080"/>
                  <a:pt x="3375" y="6271"/>
                  <a:pt x="3517" y="6456"/>
                </a:cubicBezTo>
                <a:cubicBezTo>
                  <a:pt x="3175" y="6686"/>
                  <a:pt x="2637" y="6905"/>
                  <a:pt x="2291" y="6944"/>
                </a:cubicBezTo>
                <a:cubicBezTo>
                  <a:pt x="2152" y="6959"/>
                  <a:pt x="2056" y="7078"/>
                  <a:pt x="2072" y="7213"/>
                </a:cubicBezTo>
                <a:cubicBezTo>
                  <a:pt x="2083" y="7339"/>
                  <a:pt x="2191" y="7435"/>
                  <a:pt x="2314" y="7435"/>
                </a:cubicBezTo>
                <a:lnTo>
                  <a:pt x="2341" y="7435"/>
                </a:lnTo>
                <a:cubicBezTo>
                  <a:pt x="2791" y="7386"/>
                  <a:pt x="3424" y="7128"/>
                  <a:pt x="3836" y="6836"/>
                </a:cubicBezTo>
                <a:cubicBezTo>
                  <a:pt x="4052" y="7071"/>
                  <a:pt x="4289" y="7286"/>
                  <a:pt x="4539" y="7481"/>
                </a:cubicBezTo>
                <a:cubicBezTo>
                  <a:pt x="4470" y="7570"/>
                  <a:pt x="4393" y="7655"/>
                  <a:pt x="4313" y="7735"/>
                </a:cubicBezTo>
                <a:cubicBezTo>
                  <a:pt x="3688" y="8360"/>
                  <a:pt x="2842" y="8700"/>
                  <a:pt x="1978" y="8700"/>
                </a:cubicBezTo>
                <a:cubicBezTo>
                  <a:pt x="1694" y="8700"/>
                  <a:pt x="1408" y="8664"/>
                  <a:pt x="1127" y="8588"/>
                </a:cubicBezTo>
                <a:cubicBezTo>
                  <a:pt x="946" y="8538"/>
                  <a:pt x="804" y="8396"/>
                  <a:pt x="762" y="8212"/>
                </a:cubicBezTo>
                <a:cubicBezTo>
                  <a:pt x="762" y="8212"/>
                  <a:pt x="758" y="8212"/>
                  <a:pt x="758" y="8208"/>
                </a:cubicBezTo>
                <a:cubicBezTo>
                  <a:pt x="501" y="7220"/>
                  <a:pt x="719" y="6149"/>
                  <a:pt x="1349" y="5342"/>
                </a:cubicBezTo>
                <a:cubicBezTo>
                  <a:pt x="1418" y="5253"/>
                  <a:pt x="1418" y="5126"/>
                  <a:pt x="1349" y="5037"/>
                </a:cubicBezTo>
                <a:cubicBezTo>
                  <a:pt x="719" y="4230"/>
                  <a:pt x="501" y="3158"/>
                  <a:pt x="758" y="2171"/>
                </a:cubicBezTo>
                <a:lnTo>
                  <a:pt x="762" y="2167"/>
                </a:lnTo>
                <a:cubicBezTo>
                  <a:pt x="804" y="1982"/>
                  <a:pt x="946" y="1840"/>
                  <a:pt x="1127" y="1791"/>
                </a:cubicBezTo>
                <a:cubicBezTo>
                  <a:pt x="1380" y="1725"/>
                  <a:pt x="1645" y="1686"/>
                  <a:pt x="1911" y="1683"/>
                </a:cubicBezTo>
                <a:cubicBezTo>
                  <a:pt x="2049" y="1679"/>
                  <a:pt x="2156" y="1567"/>
                  <a:pt x="2152" y="1429"/>
                </a:cubicBezTo>
                <a:cubicBezTo>
                  <a:pt x="2152" y="1294"/>
                  <a:pt x="2041" y="1187"/>
                  <a:pt x="1907" y="1187"/>
                </a:cubicBezTo>
                <a:lnTo>
                  <a:pt x="1902" y="1187"/>
                </a:lnTo>
                <a:cubicBezTo>
                  <a:pt x="1595" y="1195"/>
                  <a:pt x="1292" y="1237"/>
                  <a:pt x="1000" y="1314"/>
                </a:cubicBezTo>
                <a:cubicBezTo>
                  <a:pt x="643" y="1410"/>
                  <a:pt x="370" y="1690"/>
                  <a:pt x="281" y="2048"/>
                </a:cubicBezTo>
                <a:cubicBezTo>
                  <a:pt x="1" y="3123"/>
                  <a:pt x="212" y="4281"/>
                  <a:pt x="846" y="5191"/>
                </a:cubicBezTo>
                <a:cubicBezTo>
                  <a:pt x="212" y="6098"/>
                  <a:pt x="1" y="7256"/>
                  <a:pt x="281" y="8331"/>
                </a:cubicBezTo>
                <a:cubicBezTo>
                  <a:pt x="370" y="8689"/>
                  <a:pt x="643" y="8969"/>
                  <a:pt x="1000" y="9065"/>
                </a:cubicBezTo>
                <a:cubicBezTo>
                  <a:pt x="1322" y="9150"/>
                  <a:pt x="1649" y="9192"/>
                  <a:pt x="1976" y="9192"/>
                </a:cubicBezTo>
                <a:cubicBezTo>
                  <a:pt x="2971" y="9192"/>
                  <a:pt x="3944" y="8804"/>
                  <a:pt x="4662" y="8086"/>
                </a:cubicBezTo>
                <a:cubicBezTo>
                  <a:pt x="4762" y="7981"/>
                  <a:pt x="4859" y="7878"/>
                  <a:pt x="4946" y="7766"/>
                </a:cubicBezTo>
                <a:cubicBezTo>
                  <a:pt x="5116" y="7873"/>
                  <a:pt x="5292" y="7970"/>
                  <a:pt x="5473" y="8058"/>
                </a:cubicBezTo>
                <a:cubicBezTo>
                  <a:pt x="5288" y="8588"/>
                  <a:pt x="5265" y="9161"/>
                  <a:pt x="5407" y="9703"/>
                </a:cubicBezTo>
                <a:cubicBezTo>
                  <a:pt x="5477" y="9987"/>
                  <a:pt x="5692" y="10207"/>
                  <a:pt x="5973" y="10284"/>
                </a:cubicBezTo>
                <a:cubicBezTo>
                  <a:pt x="6214" y="10349"/>
                  <a:pt x="6457" y="10379"/>
                  <a:pt x="6699" y="10379"/>
                </a:cubicBezTo>
                <a:cubicBezTo>
                  <a:pt x="7436" y="10379"/>
                  <a:pt x="8160" y="10087"/>
                  <a:pt x="8690" y="9557"/>
                </a:cubicBezTo>
                <a:cubicBezTo>
                  <a:pt x="9013" y="9234"/>
                  <a:pt x="9251" y="8838"/>
                  <a:pt x="9385" y="8404"/>
                </a:cubicBezTo>
                <a:cubicBezTo>
                  <a:pt x="10723" y="8016"/>
                  <a:pt x="11891" y="7128"/>
                  <a:pt x="12610" y="5899"/>
                </a:cubicBezTo>
                <a:cubicBezTo>
                  <a:pt x="12871" y="5472"/>
                  <a:pt x="12875" y="4938"/>
                  <a:pt x="12625" y="4503"/>
                </a:cubicBezTo>
                <a:cubicBezTo>
                  <a:pt x="11906" y="3258"/>
                  <a:pt x="10730" y="2362"/>
                  <a:pt x="9385" y="1975"/>
                </a:cubicBezTo>
                <a:cubicBezTo>
                  <a:pt x="9251" y="1541"/>
                  <a:pt x="9013" y="1145"/>
                  <a:pt x="8690" y="822"/>
                </a:cubicBezTo>
                <a:cubicBezTo>
                  <a:pt x="8157" y="289"/>
                  <a:pt x="7435" y="1"/>
                  <a:pt x="6697" y="1"/>
                </a:cubicBezTo>
                <a:close/>
              </a:path>
            </a:pathLst>
          </a:custGeom>
          <a:solidFill>
            <a:srgbClr val="FF6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6368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subTitle" idx="3"/>
          </p:nvPr>
        </p:nvSpPr>
        <p:spPr>
          <a:xfrm>
            <a:off x="1727001" y="2985444"/>
            <a:ext cx="1671300" cy="3398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Denk One"/>
                <a:ea typeface="Denk One"/>
                <a:cs typeface="Denk One"/>
                <a:sym typeface="Denk One"/>
              </a:rPr>
              <a:t>In</a:t>
            </a:r>
            <a:r>
              <a:rPr lang="es" dirty="0"/>
              <a:t>creases Productivity </a:t>
            </a:r>
            <a:endParaRPr dirty="0"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4"/>
          </p:nvPr>
        </p:nvSpPr>
        <p:spPr>
          <a:xfrm>
            <a:off x="3735853" y="2731186"/>
            <a:ext cx="1756200" cy="59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Device Monitoring </a:t>
            </a:r>
            <a:endParaRPr dirty="0">
              <a:latin typeface="Denk One"/>
              <a:ea typeface="Denk One"/>
              <a:cs typeface="Denk One"/>
              <a:sym typeface="Denk One"/>
            </a:endParaRPr>
          </a:p>
        </p:txBody>
      </p:sp>
      <p:grpSp>
        <p:nvGrpSpPr>
          <p:cNvPr id="309" name="Google Shape;309;p23"/>
          <p:cNvGrpSpPr/>
          <p:nvPr/>
        </p:nvGrpSpPr>
        <p:grpSpPr>
          <a:xfrm>
            <a:off x="2148703" y="1898465"/>
            <a:ext cx="747718" cy="655243"/>
            <a:chOff x="1135475" y="248125"/>
            <a:chExt cx="5273700" cy="5218350"/>
          </a:xfrm>
        </p:grpSpPr>
        <p:sp>
          <p:nvSpPr>
            <p:cNvPr id="310" name="Google Shape;310;p23"/>
            <p:cNvSpPr/>
            <p:nvPr/>
          </p:nvSpPr>
          <p:spPr>
            <a:xfrm>
              <a:off x="1135475" y="2374900"/>
              <a:ext cx="3202100" cy="3091575"/>
            </a:xfrm>
            <a:custGeom>
              <a:avLst/>
              <a:gdLst/>
              <a:ahLst/>
              <a:cxnLst/>
              <a:rect l="l" t="t" r="r" b="b"/>
              <a:pathLst>
                <a:path w="128084" h="123663" extrusionOk="0">
                  <a:moveTo>
                    <a:pt x="41114" y="0"/>
                  </a:moveTo>
                  <a:cubicBezTo>
                    <a:pt x="35289" y="0"/>
                    <a:pt x="29463" y="2218"/>
                    <a:pt x="25024" y="6657"/>
                  </a:cubicBezTo>
                  <a:cubicBezTo>
                    <a:pt x="22156" y="9525"/>
                    <a:pt x="20146" y="13030"/>
                    <a:pt x="19117" y="16927"/>
                  </a:cubicBezTo>
                  <a:cubicBezTo>
                    <a:pt x="15245" y="17932"/>
                    <a:pt x="11740" y="19941"/>
                    <a:pt x="8848" y="22833"/>
                  </a:cubicBezTo>
                  <a:cubicBezTo>
                    <a:pt x="0" y="31681"/>
                    <a:pt x="0" y="46092"/>
                    <a:pt x="8848" y="54964"/>
                  </a:cubicBezTo>
                  <a:cubicBezTo>
                    <a:pt x="13267" y="59384"/>
                    <a:pt x="19087" y="61632"/>
                    <a:pt x="24927" y="61632"/>
                  </a:cubicBezTo>
                  <a:cubicBezTo>
                    <a:pt x="28738" y="61632"/>
                    <a:pt x="32558" y="60674"/>
                    <a:pt x="36004" y="58739"/>
                  </a:cubicBezTo>
                  <a:lnTo>
                    <a:pt x="67130" y="89865"/>
                  </a:lnTo>
                  <a:cubicBezTo>
                    <a:pt x="62228" y="98590"/>
                    <a:pt x="63600" y="109717"/>
                    <a:pt x="70904" y="117020"/>
                  </a:cubicBezTo>
                  <a:cubicBezTo>
                    <a:pt x="75340" y="121432"/>
                    <a:pt x="81149" y="123662"/>
                    <a:pt x="86957" y="123662"/>
                  </a:cubicBezTo>
                  <a:cubicBezTo>
                    <a:pt x="92790" y="123662"/>
                    <a:pt x="98599" y="121432"/>
                    <a:pt x="103035" y="117020"/>
                  </a:cubicBezTo>
                  <a:cubicBezTo>
                    <a:pt x="105927" y="114128"/>
                    <a:pt x="107937" y="110624"/>
                    <a:pt x="108942" y="106751"/>
                  </a:cubicBezTo>
                  <a:cubicBezTo>
                    <a:pt x="112814" y="105722"/>
                    <a:pt x="116319" y="103712"/>
                    <a:pt x="119211" y="100820"/>
                  </a:cubicBezTo>
                  <a:cubicBezTo>
                    <a:pt x="128083" y="91973"/>
                    <a:pt x="128083" y="77561"/>
                    <a:pt x="119211" y="68689"/>
                  </a:cubicBezTo>
                  <a:cubicBezTo>
                    <a:pt x="114791" y="64270"/>
                    <a:pt x="108981" y="62022"/>
                    <a:pt x="103142" y="62022"/>
                  </a:cubicBezTo>
                  <a:cubicBezTo>
                    <a:pt x="99332" y="62022"/>
                    <a:pt x="95510" y="62979"/>
                    <a:pt x="92055" y="64915"/>
                  </a:cubicBezTo>
                  <a:lnTo>
                    <a:pt x="88036" y="60895"/>
                  </a:lnTo>
                  <a:cubicBezTo>
                    <a:pt x="87239" y="60099"/>
                    <a:pt x="86198" y="59701"/>
                    <a:pt x="85156" y="59701"/>
                  </a:cubicBezTo>
                  <a:cubicBezTo>
                    <a:pt x="84114" y="59701"/>
                    <a:pt x="83073" y="60099"/>
                    <a:pt x="82276" y="60895"/>
                  </a:cubicBezTo>
                  <a:cubicBezTo>
                    <a:pt x="80683" y="62488"/>
                    <a:pt x="80683" y="65062"/>
                    <a:pt x="82276" y="66655"/>
                  </a:cubicBezTo>
                  <a:lnTo>
                    <a:pt x="88673" y="73052"/>
                  </a:lnTo>
                  <a:cubicBezTo>
                    <a:pt x="89463" y="73842"/>
                    <a:pt x="90502" y="74243"/>
                    <a:pt x="91545" y="74243"/>
                  </a:cubicBezTo>
                  <a:cubicBezTo>
                    <a:pt x="92441" y="74243"/>
                    <a:pt x="93341" y="73947"/>
                    <a:pt x="94089" y="73346"/>
                  </a:cubicBezTo>
                  <a:cubicBezTo>
                    <a:pt x="96748" y="71228"/>
                    <a:pt x="99946" y="70182"/>
                    <a:pt x="103135" y="70182"/>
                  </a:cubicBezTo>
                  <a:cubicBezTo>
                    <a:pt x="106883" y="70182"/>
                    <a:pt x="110618" y="71626"/>
                    <a:pt x="113451" y="74473"/>
                  </a:cubicBezTo>
                  <a:cubicBezTo>
                    <a:pt x="119137" y="80135"/>
                    <a:pt x="119137" y="89375"/>
                    <a:pt x="113451" y="95061"/>
                  </a:cubicBezTo>
                  <a:cubicBezTo>
                    <a:pt x="111147" y="97389"/>
                    <a:pt x="108206" y="98810"/>
                    <a:pt x="104971" y="99227"/>
                  </a:cubicBezTo>
                  <a:cubicBezTo>
                    <a:pt x="103109" y="99448"/>
                    <a:pt x="101663" y="100918"/>
                    <a:pt x="101418" y="102756"/>
                  </a:cubicBezTo>
                  <a:cubicBezTo>
                    <a:pt x="101025" y="105992"/>
                    <a:pt x="99579" y="108933"/>
                    <a:pt x="97276" y="111236"/>
                  </a:cubicBezTo>
                  <a:cubicBezTo>
                    <a:pt x="94433" y="114079"/>
                    <a:pt x="90701" y="115501"/>
                    <a:pt x="86970" y="115501"/>
                  </a:cubicBezTo>
                  <a:cubicBezTo>
                    <a:pt x="83238" y="115501"/>
                    <a:pt x="79507" y="114079"/>
                    <a:pt x="76664" y="111236"/>
                  </a:cubicBezTo>
                  <a:cubicBezTo>
                    <a:pt x="71419" y="105992"/>
                    <a:pt x="70953" y="97683"/>
                    <a:pt x="75561" y="91874"/>
                  </a:cubicBezTo>
                  <a:cubicBezTo>
                    <a:pt x="76860" y="90257"/>
                    <a:pt x="76713" y="87929"/>
                    <a:pt x="75242" y="86458"/>
                  </a:cubicBezTo>
                  <a:lnTo>
                    <a:pt x="39410" y="50602"/>
                  </a:lnTo>
                  <a:cubicBezTo>
                    <a:pt x="38620" y="49811"/>
                    <a:pt x="37581" y="49410"/>
                    <a:pt x="36535" y="49410"/>
                  </a:cubicBezTo>
                  <a:cubicBezTo>
                    <a:pt x="35635" y="49410"/>
                    <a:pt x="34729" y="49707"/>
                    <a:pt x="33969" y="50308"/>
                  </a:cubicBezTo>
                  <a:cubicBezTo>
                    <a:pt x="31307" y="52428"/>
                    <a:pt x="28105" y="53474"/>
                    <a:pt x="24913" y="53474"/>
                  </a:cubicBezTo>
                  <a:cubicBezTo>
                    <a:pt x="21169" y="53474"/>
                    <a:pt x="17438" y="52036"/>
                    <a:pt x="14607" y="49205"/>
                  </a:cubicBezTo>
                  <a:cubicBezTo>
                    <a:pt x="11862" y="46435"/>
                    <a:pt x="10343" y="42783"/>
                    <a:pt x="10343" y="38887"/>
                  </a:cubicBezTo>
                  <a:cubicBezTo>
                    <a:pt x="10343" y="35014"/>
                    <a:pt x="11862" y="31338"/>
                    <a:pt x="14607" y="28593"/>
                  </a:cubicBezTo>
                  <a:cubicBezTo>
                    <a:pt x="16936" y="26289"/>
                    <a:pt x="19852" y="24843"/>
                    <a:pt x="23112" y="24451"/>
                  </a:cubicBezTo>
                  <a:cubicBezTo>
                    <a:pt x="24950" y="24206"/>
                    <a:pt x="26421" y="22760"/>
                    <a:pt x="26641" y="20897"/>
                  </a:cubicBezTo>
                  <a:cubicBezTo>
                    <a:pt x="27058" y="17662"/>
                    <a:pt x="28479" y="14721"/>
                    <a:pt x="30808" y="12417"/>
                  </a:cubicBezTo>
                  <a:cubicBezTo>
                    <a:pt x="33639" y="9574"/>
                    <a:pt x="37370" y="8153"/>
                    <a:pt x="41101" y="8153"/>
                  </a:cubicBezTo>
                  <a:cubicBezTo>
                    <a:pt x="44833" y="8153"/>
                    <a:pt x="48564" y="9574"/>
                    <a:pt x="51395" y="12417"/>
                  </a:cubicBezTo>
                  <a:cubicBezTo>
                    <a:pt x="56640" y="17662"/>
                    <a:pt x="57130" y="25970"/>
                    <a:pt x="52498" y="31779"/>
                  </a:cubicBezTo>
                  <a:cubicBezTo>
                    <a:pt x="51224" y="33397"/>
                    <a:pt x="51346" y="35725"/>
                    <a:pt x="52817" y="37195"/>
                  </a:cubicBezTo>
                  <a:lnTo>
                    <a:pt x="59213" y="43592"/>
                  </a:lnTo>
                  <a:cubicBezTo>
                    <a:pt x="60010" y="44389"/>
                    <a:pt x="61052" y="44787"/>
                    <a:pt x="62093" y="44787"/>
                  </a:cubicBezTo>
                  <a:cubicBezTo>
                    <a:pt x="63135" y="44787"/>
                    <a:pt x="64176" y="44389"/>
                    <a:pt x="64973" y="43592"/>
                  </a:cubicBezTo>
                  <a:cubicBezTo>
                    <a:pt x="66566" y="41999"/>
                    <a:pt x="66566" y="39426"/>
                    <a:pt x="64973" y="37833"/>
                  </a:cubicBezTo>
                  <a:lnTo>
                    <a:pt x="60954" y="33789"/>
                  </a:lnTo>
                  <a:cubicBezTo>
                    <a:pt x="65855" y="25064"/>
                    <a:pt x="64458" y="13937"/>
                    <a:pt x="57179" y="6633"/>
                  </a:cubicBezTo>
                  <a:cubicBezTo>
                    <a:pt x="52746" y="2212"/>
                    <a:pt x="46930" y="0"/>
                    <a:pt x="41114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4055075" y="2401000"/>
              <a:ext cx="2354100" cy="2085725"/>
            </a:xfrm>
            <a:custGeom>
              <a:avLst/>
              <a:gdLst/>
              <a:ahLst/>
              <a:cxnLst/>
              <a:rect l="l" t="t" r="r" b="b"/>
              <a:pathLst>
                <a:path w="94164" h="83429" extrusionOk="0">
                  <a:moveTo>
                    <a:pt x="29264" y="1"/>
                  </a:moveTo>
                  <a:cubicBezTo>
                    <a:pt x="21446" y="1"/>
                    <a:pt x="14118" y="3040"/>
                    <a:pt x="8579" y="8555"/>
                  </a:cubicBezTo>
                  <a:cubicBezTo>
                    <a:pt x="3040" y="14094"/>
                    <a:pt x="1" y="21446"/>
                    <a:pt x="1" y="29264"/>
                  </a:cubicBezTo>
                  <a:cubicBezTo>
                    <a:pt x="1" y="37083"/>
                    <a:pt x="3040" y="44411"/>
                    <a:pt x="8579" y="49950"/>
                  </a:cubicBezTo>
                  <a:lnTo>
                    <a:pt x="38504" y="79875"/>
                  </a:lnTo>
                  <a:cubicBezTo>
                    <a:pt x="40857" y="82228"/>
                    <a:pt x="43969" y="83429"/>
                    <a:pt x="47082" y="83429"/>
                  </a:cubicBezTo>
                  <a:cubicBezTo>
                    <a:pt x="50194" y="83429"/>
                    <a:pt x="53307" y="82228"/>
                    <a:pt x="55660" y="79875"/>
                  </a:cubicBezTo>
                  <a:lnTo>
                    <a:pt x="59091" y="76444"/>
                  </a:lnTo>
                  <a:cubicBezTo>
                    <a:pt x="60684" y="74851"/>
                    <a:pt x="60684" y="72277"/>
                    <a:pt x="59091" y="70684"/>
                  </a:cubicBezTo>
                  <a:cubicBezTo>
                    <a:pt x="58295" y="69888"/>
                    <a:pt x="57253" y="69489"/>
                    <a:pt x="56211" y="69489"/>
                  </a:cubicBezTo>
                  <a:cubicBezTo>
                    <a:pt x="55170" y="69489"/>
                    <a:pt x="54128" y="69888"/>
                    <a:pt x="53332" y="70684"/>
                  </a:cubicBezTo>
                  <a:lnTo>
                    <a:pt x="49900" y="74115"/>
                  </a:lnTo>
                  <a:cubicBezTo>
                    <a:pt x="49116" y="74888"/>
                    <a:pt x="48093" y="75274"/>
                    <a:pt x="47073" y="75274"/>
                  </a:cubicBezTo>
                  <a:cubicBezTo>
                    <a:pt x="46052" y="75274"/>
                    <a:pt x="45035" y="74888"/>
                    <a:pt x="44263" y="74115"/>
                  </a:cubicBezTo>
                  <a:lnTo>
                    <a:pt x="14338" y="44190"/>
                  </a:lnTo>
                  <a:cubicBezTo>
                    <a:pt x="10343" y="40195"/>
                    <a:pt x="8162" y="34901"/>
                    <a:pt x="8162" y="29264"/>
                  </a:cubicBezTo>
                  <a:cubicBezTo>
                    <a:pt x="8162" y="23627"/>
                    <a:pt x="10343" y="18309"/>
                    <a:pt x="14338" y="14339"/>
                  </a:cubicBezTo>
                  <a:cubicBezTo>
                    <a:pt x="18333" y="10344"/>
                    <a:pt x="23627" y="8138"/>
                    <a:pt x="29264" y="8138"/>
                  </a:cubicBezTo>
                  <a:cubicBezTo>
                    <a:pt x="34901" y="8138"/>
                    <a:pt x="40219" y="10344"/>
                    <a:pt x="44190" y="14339"/>
                  </a:cubicBezTo>
                  <a:cubicBezTo>
                    <a:pt x="44986" y="15135"/>
                    <a:pt x="46034" y="15533"/>
                    <a:pt x="47082" y="15533"/>
                  </a:cubicBezTo>
                  <a:cubicBezTo>
                    <a:pt x="48130" y="15533"/>
                    <a:pt x="49177" y="15135"/>
                    <a:pt x="49974" y="14339"/>
                  </a:cubicBezTo>
                  <a:cubicBezTo>
                    <a:pt x="54079" y="10221"/>
                    <a:pt x="59483" y="8162"/>
                    <a:pt x="64891" y="8162"/>
                  </a:cubicBezTo>
                  <a:cubicBezTo>
                    <a:pt x="70298" y="8162"/>
                    <a:pt x="75708" y="10221"/>
                    <a:pt x="79826" y="14339"/>
                  </a:cubicBezTo>
                  <a:cubicBezTo>
                    <a:pt x="83796" y="18309"/>
                    <a:pt x="86002" y="23627"/>
                    <a:pt x="86002" y="29264"/>
                  </a:cubicBezTo>
                  <a:cubicBezTo>
                    <a:pt x="86002" y="34901"/>
                    <a:pt x="83796" y="40195"/>
                    <a:pt x="79826" y="44190"/>
                  </a:cubicBezTo>
                  <a:lnTo>
                    <a:pt x="76394" y="47622"/>
                  </a:lnTo>
                  <a:cubicBezTo>
                    <a:pt x="74801" y="49215"/>
                    <a:pt x="74801" y="51788"/>
                    <a:pt x="76394" y="53381"/>
                  </a:cubicBezTo>
                  <a:cubicBezTo>
                    <a:pt x="77191" y="54178"/>
                    <a:pt x="78233" y="54576"/>
                    <a:pt x="79274" y="54576"/>
                  </a:cubicBezTo>
                  <a:cubicBezTo>
                    <a:pt x="80316" y="54576"/>
                    <a:pt x="81357" y="54178"/>
                    <a:pt x="82154" y="53381"/>
                  </a:cubicBezTo>
                  <a:lnTo>
                    <a:pt x="85585" y="49950"/>
                  </a:lnTo>
                  <a:cubicBezTo>
                    <a:pt x="91100" y="44411"/>
                    <a:pt x="94163" y="37083"/>
                    <a:pt x="94163" y="29264"/>
                  </a:cubicBezTo>
                  <a:cubicBezTo>
                    <a:pt x="94163" y="21446"/>
                    <a:pt x="91100" y="14094"/>
                    <a:pt x="85585" y="8555"/>
                  </a:cubicBezTo>
                  <a:cubicBezTo>
                    <a:pt x="79884" y="2853"/>
                    <a:pt x="72394" y="4"/>
                    <a:pt x="64902" y="4"/>
                  </a:cubicBezTo>
                  <a:cubicBezTo>
                    <a:pt x="58611" y="4"/>
                    <a:pt x="52318" y="2014"/>
                    <a:pt x="47082" y="6030"/>
                  </a:cubicBezTo>
                  <a:cubicBezTo>
                    <a:pt x="42009" y="2109"/>
                    <a:pt x="35808" y="1"/>
                    <a:pt x="2926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59675" y="248125"/>
              <a:ext cx="2561800" cy="2481325"/>
            </a:xfrm>
            <a:custGeom>
              <a:avLst/>
              <a:gdLst/>
              <a:ahLst/>
              <a:cxnLst/>
              <a:rect l="l" t="t" r="r" b="b"/>
              <a:pathLst>
                <a:path w="102472" h="99253" extrusionOk="0">
                  <a:moveTo>
                    <a:pt x="76973" y="1"/>
                  </a:moveTo>
                  <a:cubicBezTo>
                    <a:pt x="70926" y="1"/>
                    <a:pt x="64871" y="1169"/>
                    <a:pt x="59238" y="3472"/>
                  </a:cubicBezTo>
                  <a:cubicBezTo>
                    <a:pt x="57155" y="4330"/>
                    <a:pt x="56150" y="6708"/>
                    <a:pt x="57008" y="8791"/>
                  </a:cubicBezTo>
                  <a:cubicBezTo>
                    <a:pt x="57658" y="10369"/>
                    <a:pt x="59179" y="11328"/>
                    <a:pt x="60784" y="11328"/>
                  </a:cubicBezTo>
                  <a:cubicBezTo>
                    <a:pt x="61298" y="11328"/>
                    <a:pt x="61821" y="11229"/>
                    <a:pt x="62327" y="11021"/>
                  </a:cubicBezTo>
                  <a:cubicBezTo>
                    <a:pt x="66966" y="9124"/>
                    <a:pt x="71956" y="8159"/>
                    <a:pt x="76937" y="8159"/>
                  </a:cubicBezTo>
                  <a:cubicBezTo>
                    <a:pt x="80192" y="8159"/>
                    <a:pt x="83443" y="8571"/>
                    <a:pt x="86590" y="9404"/>
                  </a:cubicBezTo>
                  <a:lnTo>
                    <a:pt x="86664" y="9404"/>
                  </a:lnTo>
                  <a:cubicBezTo>
                    <a:pt x="88453" y="9845"/>
                    <a:pt x="89850" y="11217"/>
                    <a:pt x="90316" y="12982"/>
                  </a:cubicBezTo>
                  <a:cubicBezTo>
                    <a:pt x="93845" y="26168"/>
                    <a:pt x="90046" y="40334"/>
                    <a:pt x="80414" y="49941"/>
                  </a:cubicBezTo>
                  <a:cubicBezTo>
                    <a:pt x="74875" y="55480"/>
                    <a:pt x="67841" y="59156"/>
                    <a:pt x="60023" y="60529"/>
                  </a:cubicBezTo>
                  <a:cubicBezTo>
                    <a:pt x="58969" y="60725"/>
                    <a:pt x="58013" y="61313"/>
                    <a:pt x="57400" y="62220"/>
                  </a:cubicBezTo>
                  <a:cubicBezTo>
                    <a:pt x="56788" y="63102"/>
                    <a:pt x="56542" y="64205"/>
                    <a:pt x="56739" y="65284"/>
                  </a:cubicBezTo>
                  <a:cubicBezTo>
                    <a:pt x="56984" y="66705"/>
                    <a:pt x="57131" y="68151"/>
                    <a:pt x="57131" y="69597"/>
                  </a:cubicBezTo>
                  <a:cubicBezTo>
                    <a:pt x="57131" y="78298"/>
                    <a:pt x="52425" y="86459"/>
                    <a:pt x="44852" y="90822"/>
                  </a:cubicBezTo>
                  <a:cubicBezTo>
                    <a:pt x="44507" y="91026"/>
                    <a:pt x="44157" y="91108"/>
                    <a:pt x="43830" y="91108"/>
                  </a:cubicBezTo>
                  <a:cubicBezTo>
                    <a:pt x="43413" y="91108"/>
                    <a:pt x="43032" y="90976"/>
                    <a:pt x="42744" y="90797"/>
                  </a:cubicBezTo>
                  <a:cubicBezTo>
                    <a:pt x="42720" y="90797"/>
                    <a:pt x="42720" y="90773"/>
                    <a:pt x="42695" y="90773"/>
                  </a:cubicBezTo>
                  <a:cubicBezTo>
                    <a:pt x="36127" y="86925"/>
                    <a:pt x="31642" y="80136"/>
                    <a:pt x="30710" y="72587"/>
                  </a:cubicBezTo>
                  <a:cubicBezTo>
                    <a:pt x="30465" y="70749"/>
                    <a:pt x="29019" y="69278"/>
                    <a:pt x="27156" y="69058"/>
                  </a:cubicBezTo>
                  <a:cubicBezTo>
                    <a:pt x="19632" y="68102"/>
                    <a:pt x="12819" y="63617"/>
                    <a:pt x="8995" y="57073"/>
                  </a:cubicBezTo>
                  <a:cubicBezTo>
                    <a:pt x="8971" y="57049"/>
                    <a:pt x="8971" y="57024"/>
                    <a:pt x="8946" y="57000"/>
                  </a:cubicBezTo>
                  <a:cubicBezTo>
                    <a:pt x="8652" y="56509"/>
                    <a:pt x="8481" y="55676"/>
                    <a:pt x="8922" y="54892"/>
                  </a:cubicBezTo>
                  <a:cubicBezTo>
                    <a:pt x="13309" y="47343"/>
                    <a:pt x="21446" y="42637"/>
                    <a:pt x="30171" y="42637"/>
                  </a:cubicBezTo>
                  <a:cubicBezTo>
                    <a:pt x="31617" y="42637"/>
                    <a:pt x="33063" y="42760"/>
                    <a:pt x="34485" y="43030"/>
                  </a:cubicBezTo>
                  <a:cubicBezTo>
                    <a:pt x="34722" y="43074"/>
                    <a:pt x="34961" y="43095"/>
                    <a:pt x="35201" y="43095"/>
                  </a:cubicBezTo>
                  <a:cubicBezTo>
                    <a:pt x="36025" y="43095"/>
                    <a:pt x="36845" y="42837"/>
                    <a:pt x="37548" y="42343"/>
                  </a:cubicBezTo>
                  <a:cubicBezTo>
                    <a:pt x="38430" y="41731"/>
                    <a:pt x="39043" y="40775"/>
                    <a:pt x="39215" y="39721"/>
                  </a:cubicBezTo>
                  <a:cubicBezTo>
                    <a:pt x="39705" y="37025"/>
                    <a:pt x="40465" y="34378"/>
                    <a:pt x="41494" y="31854"/>
                  </a:cubicBezTo>
                  <a:cubicBezTo>
                    <a:pt x="42352" y="29770"/>
                    <a:pt x="41347" y="27393"/>
                    <a:pt x="39264" y="26535"/>
                  </a:cubicBezTo>
                  <a:cubicBezTo>
                    <a:pt x="38758" y="26327"/>
                    <a:pt x="38235" y="26229"/>
                    <a:pt x="37721" y="26229"/>
                  </a:cubicBezTo>
                  <a:cubicBezTo>
                    <a:pt x="36116" y="26229"/>
                    <a:pt x="34595" y="27188"/>
                    <a:pt x="33945" y="28765"/>
                  </a:cubicBezTo>
                  <a:cubicBezTo>
                    <a:pt x="33186" y="30653"/>
                    <a:pt x="32548" y="32564"/>
                    <a:pt x="32034" y="34525"/>
                  </a:cubicBezTo>
                  <a:cubicBezTo>
                    <a:pt x="31396" y="34500"/>
                    <a:pt x="30784" y="34476"/>
                    <a:pt x="30171" y="34476"/>
                  </a:cubicBezTo>
                  <a:cubicBezTo>
                    <a:pt x="18554" y="34476"/>
                    <a:pt x="7696" y="40750"/>
                    <a:pt x="1863" y="50823"/>
                  </a:cubicBezTo>
                  <a:cubicBezTo>
                    <a:pt x="1" y="54034"/>
                    <a:pt x="50" y="58004"/>
                    <a:pt x="1961" y="61215"/>
                  </a:cubicBezTo>
                  <a:cubicBezTo>
                    <a:pt x="6569" y="69058"/>
                    <a:pt x="14314" y="74646"/>
                    <a:pt x="23137" y="76607"/>
                  </a:cubicBezTo>
                  <a:cubicBezTo>
                    <a:pt x="25098" y="85430"/>
                    <a:pt x="30710" y="93199"/>
                    <a:pt x="38553" y="97782"/>
                  </a:cubicBezTo>
                  <a:cubicBezTo>
                    <a:pt x="40171" y="98762"/>
                    <a:pt x="41984" y="99253"/>
                    <a:pt x="43822" y="99253"/>
                  </a:cubicBezTo>
                  <a:cubicBezTo>
                    <a:pt x="45587" y="99253"/>
                    <a:pt x="47352" y="98787"/>
                    <a:pt x="48945" y="97880"/>
                  </a:cubicBezTo>
                  <a:cubicBezTo>
                    <a:pt x="59018" y="92047"/>
                    <a:pt x="65268" y="81214"/>
                    <a:pt x="65268" y="69597"/>
                  </a:cubicBezTo>
                  <a:cubicBezTo>
                    <a:pt x="65268" y="68960"/>
                    <a:pt x="65268" y="68347"/>
                    <a:pt x="65219" y="67734"/>
                  </a:cubicBezTo>
                  <a:cubicBezTo>
                    <a:pt x="73184" y="65651"/>
                    <a:pt x="80365" y="61534"/>
                    <a:pt x="86198" y="55701"/>
                  </a:cubicBezTo>
                  <a:cubicBezTo>
                    <a:pt x="97864" y="44034"/>
                    <a:pt x="102472" y="26854"/>
                    <a:pt x="98207" y="10874"/>
                  </a:cubicBezTo>
                  <a:cubicBezTo>
                    <a:pt x="96957" y="6242"/>
                    <a:pt x="93306" y="2639"/>
                    <a:pt x="88624" y="1487"/>
                  </a:cubicBezTo>
                  <a:cubicBezTo>
                    <a:pt x="84823" y="493"/>
                    <a:pt x="80900" y="1"/>
                    <a:pt x="76973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5290925" y="1265650"/>
              <a:ext cx="611525" cy="611500"/>
            </a:xfrm>
            <a:custGeom>
              <a:avLst/>
              <a:gdLst/>
              <a:ahLst/>
              <a:cxnLst/>
              <a:rect l="l" t="t" r="r" b="b"/>
              <a:pathLst>
                <a:path w="24461" h="24460" extrusionOk="0">
                  <a:moveTo>
                    <a:pt x="12231" y="8162"/>
                  </a:moveTo>
                  <a:cubicBezTo>
                    <a:pt x="14485" y="8162"/>
                    <a:pt x="16324" y="9975"/>
                    <a:pt x="16324" y="12230"/>
                  </a:cubicBezTo>
                  <a:cubicBezTo>
                    <a:pt x="16324" y="14485"/>
                    <a:pt x="14485" y="16299"/>
                    <a:pt x="12231" y="16299"/>
                  </a:cubicBezTo>
                  <a:cubicBezTo>
                    <a:pt x="10000" y="16299"/>
                    <a:pt x="8162" y="14485"/>
                    <a:pt x="8162" y="12230"/>
                  </a:cubicBezTo>
                  <a:cubicBezTo>
                    <a:pt x="8162" y="9975"/>
                    <a:pt x="10000" y="8162"/>
                    <a:pt x="12231" y="8162"/>
                  </a:cubicBezTo>
                  <a:close/>
                  <a:moveTo>
                    <a:pt x="12231" y="0"/>
                  </a:moveTo>
                  <a:cubicBezTo>
                    <a:pt x="5491" y="0"/>
                    <a:pt x="1" y="5490"/>
                    <a:pt x="1" y="12230"/>
                  </a:cubicBezTo>
                  <a:cubicBezTo>
                    <a:pt x="1" y="18970"/>
                    <a:pt x="5491" y="24460"/>
                    <a:pt x="12231" y="24460"/>
                  </a:cubicBezTo>
                  <a:cubicBezTo>
                    <a:pt x="18995" y="24460"/>
                    <a:pt x="24460" y="18970"/>
                    <a:pt x="24460" y="12230"/>
                  </a:cubicBezTo>
                  <a:cubicBezTo>
                    <a:pt x="24460" y="5490"/>
                    <a:pt x="18995" y="0"/>
                    <a:pt x="12231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39000" y="720325"/>
              <a:ext cx="611525" cy="611525"/>
            </a:xfrm>
            <a:custGeom>
              <a:avLst/>
              <a:gdLst/>
              <a:ahLst/>
              <a:cxnLst/>
              <a:rect l="l" t="t" r="r" b="b"/>
              <a:pathLst>
                <a:path w="24461" h="24461" extrusionOk="0">
                  <a:moveTo>
                    <a:pt x="12230" y="8162"/>
                  </a:moveTo>
                  <a:cubicBezTo>
                    <a:pt x="14485" y="8162"/>
                    <a:pt x="16299" y="9975"/>
                    <a:pt x="16299" y="12230"/>
                  </a:cubicBezTo>
                  <a:cubicBezTo>
                    <a:pt x="16299" y="14485"/>
                    <a:pt x="14485" y="16299"/>
                    <a:pt x="12230" y="16299"/>
                  </a:cubicBezTo>
                  <a:cubicBezTo>
                    <a:pt x="9975" y="16299"/>
                    <a:pt x="8162" y="14485"/>
                    <a:pt x="8162" y="12230"/>
                  </a:cubicBezTo>
                  <a:cubicBezTo>
                    <a:pt x="8162" y="9975"/>
                    <a:pt x="9975" y="8162"/>
                    <a:pt x="12230" y="8162"/>
                  </a:cubicBezTo>
                  <a:close/>
                  <a:moveTo>
                    <a:pt x="12230" y="0"/>
                  </a:moveTo>
                  <a:cubicBezTo>
                    <a:pt x="5490" y="0"/>
                    <a:pt x="0" y="5490"/>
                    <a:pt x="0" y="12230"/>
                  </a:cubicBezTo>
                  <a:cubicBezTo>
                    <a:pt x="0" y="18970"/>
                    <a:pt x="5490" y="24460"/>
                    <a:pt x="12230" y="24460"/>
                  </a:cubicBezTo>
                  <a:cubicBezTo>
                    <a:pt x="18970" y="24460"/>
                    <a:pt x="24460" y="18970"/>
                    <a:pt x="24460" y="12230"/>
                  </a:cubicBezTo>
                  <a:cubicBezTo>
                    <a:pt x="24460" y="5490"/>
                    <a:pt x="18970" y="0"/>
                    <a:pt x="12230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5474750" y="4542475"/>
              <a:ext cx="611525" cy="611500"/>
            </a:xfrm>
            <a:custGeom>
              <a:avLst/>
              <a:gdLst/>
              <a:ahLst/>
              <a:cxnLst/>
              <a:rect l="l" t="t" r="r" b="b"/>
              <a:pathLst>
                <a:path w="24461" h="24460" extrusionOk="0">
                  <a:moveTo>
                    <a:pt x="12230" y="8162"/>
                  </a:moveTo>
                  <a:cubicBezTo>
                    <a:pt x="14485" y="8162"/>
                    <a:pt x="16299" y="9975"/>
                    <a:pt x="16299" y="12230"/>
                  </a:cubicBezTo>
                  <a:cubicBezTo>
                    <a:pt x="16299" y="14485"/>
                    <a:pt x="14485" y="16323"/>
                    <a:pt x="12230" y="16323"/>
                  </a:cubicBezTo>
                  <a:cubicBezTo>
                    <a:pt x="9975" y="16323"/>
                    <a:pt x="8137" y="14485"/>
                    <a:pt x="8137" y="12230"/>
                  </a:cubicBezTo>
                  <a:cubicBezTo>
                    <a:pt x="8137" y="9975"/>
                    <a:pt x="9975" y="8162"/>
                    <a:pt x="12230" y="8162"/>
                  </a:cubicBezTo>
                  <a:close/>
                  <a:moveTo>
                    <a:pt x="12230" y="0"/>
                  </a:moveTo>
                  <a:cubicBezTo>
                    <a:pt x="5490" y="0"/>
                    <a:pt x="0" y="5490"/>
                    <a:pt x="0" y="12230"/>
                  </a:cubicBezTo>
                  <a:cubicBezTo>
                    <a:pt x="0" y="18970"/>
                    <a:pt x="5490" y="24460"/>
                    <a:pt x="12230" y="24460"/>
                  </a:cubicBezTo>
                  <a:cubicBezTo>
                    <a:pt x="18970" y="24460"/>
                    <a:pt x="24460" y="18970"/>
                    <a:pt x="24460" y="12230"/>
                  </a:cubicBezTo>
                  <a:cubicBezTo>
                    <a:pt x="24460" y="5490"/>
                    <a:pt x="18970" y="0"/>
                    <a:pt x="12230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1601750" y="1871625"/>
              <a:ext cx="203450" cy="204050"/>
            </a:xfrm>
            <a:custGeom>
              <a:avLst/>
              <a:gdLst/>
              <a:ahLst/>
              <a:cxnLst/>
              <a:rect l="l" t="t" r="r" b="b"/>
              <a:pathLst>
                <a:path w="8138" h="8162" extrusionOk="0">
                  <a:moveTo>
                    <a:pt x="4069" y="0"/>
                  </a:moveTo>
                  <a:cubicBezTo>
                    <a:pt x="1814" y="0"/>
                    <a:pt x="0" y="1839"/>
                    <a:pt x="0" y="4093"/>
                  </a:cubicBezTo>
                  <a:cubicBezTo>
                    <a:pt x="0" y="6348"/>
                    <a:pt x="1814" y="8162"/>
                    <a:pt x="4069" y="8162"/>
                  </a:cubicBezTo>
                  <a:cubicBezTo>
                    <a:pt x="6324" y="8162"/>
                    <a:pt x="8137" y="6348"/>
                    <a:pt x="8137" y="4093"/>
                  </a:cubicBezTo>
                  <a:cubicBezTo>
                    <a:pt x="8137" y="1839"/>
                    <a:pt x="6324" y="0"/>
                    <a:pt x="406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577725" y="1892450"/>
              <a:ext cx="204050" cy="204075"/>
            </a:xfrm>
            <a:custGeom>
              <a:avLst/>
              <a:gdLst/>
              <a:ahLst/>
              <a:cxnLst/>
              <a:rect l="l" t="t" r="r" b="b"/>
              <a:pathLst>
                <a:path w="8162" h="8163" extrusionOk="0">
                  <a:moveTo>
                    <a:pt x="4069" y="1"/>
                  </a:moveTo>
                  <a:cubicBezTo>
                    <a:pt x="1814" y="1"/>
                    <a:pt x="0" y="1814"/>
                    <a:pt x="0" y="4069"/>
                  </a:cubicBezTo>
                  <a:cubicBezTo>
                    <a:pt x="0" y="6324"/>
                    <a:pt x="1814" y="8162"/>
                    <a:pt x="4069" y="8162"/>
                  </a:cubicBezTo>
                  <a:cubicBezTo>
                    <a:pt x="6324" y="8162"/>
                    <a:pt x="8162" y="6324"/>
                    <a:pt x="8162" y="4069"/>
                  </a:cubicBezTo>
                  <a:cubicBezTo>
                    <a:pt x="8162" y="1814"/>
                    <a:pt x="6324" y="1"/>
                    <a:pt x="4069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5556250" y="5469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68" y="0"/>
                  </a:moveTo>
                  <a:cubicBezTo>
                    <a:pt x="1814" y="0"/>
                    <a:pt x="0" y="1814"/>
                    <a:pt x="0" y="4069"/>
                  </a:cubicBezTo>
                  <a:cubicBezTo>
                    <a:pt x="0" y="6324"/>
                    <a:pt x="1814" y="8162"/>
                    <a:pt x="4068" y="8162"/>
                  </a:cubicBezTo>
                  <a:cubicBezTo>
                    <a:pt x="6323" y="8162"/>
                    <a:pt x="8161" y="6324"/>
                    <a:pt x="8161" y="4069"/>
                  </a:cubicBezTo>
                  <a:cubicBezTo>
                    <a:pt x="8161" y="1814"/>
                    <a:pt x="6323" y="0"/>
                    <a:pt x="4068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3354725" y="3176725"/>
              <a:ext cx="204075" cy="204050"/>
            </a:xfrm>
            <a:custGeom>
              <a:avLst/>
              <a:gdLst/>
              <a:ahLst/>
              <a:cxnLst/>
              <a:rect l="l" t="t" r="r" b="b"/>
              <a:pathLst>
                <a:path w="8163" h="8162" extrusionOk="0">
                  <a:moveTo>
                    <a:pt x="4069" y="0"/>
                  </a:moveTo>
                  <a:cubicBezTo>
                    <a:pt x="1815" y="0"/>
                    <a:pt x="1" y="1814"/>
                    <a:pt x="1" y="4069"/>
                  </a:cubicBezTo>
                  <a:cubicBezTo>
                    <a:pt x="1" y="6323"/>
                    <a:pt x="1815" y="8161"/>
                    <a:pt x="4069" y="8161"/>
                  </a:cubicBezTo>
                  <a:cubicBezTo>
                    <a:pt x="6324" y="8161"/>
                    <a:pt x="8162" y="6323"/>
                    <a:pt x="8162" y="4069"/>
                  </a:cubicBezTo>
                  <a:cubicBezTo>
                    <a:pt x="8162" y="1814"/>
                    <a:pt x="6324" y="0"/>
                    <a:pt x="406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805175" y="464417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93" y="1"/>
                  </a:moveTo>
                  <a:cubicBezTo>
                    <a:pt x="1838" y="1"/>
                    <a:pt x="0" y="1839"/>
                    <a:pt x="0" y="4094"/>
                  </a:cubicBezTo>
                  <a:cubicBezTo>
                    <a:pt x="0" y="6348"/>
                    <a:pt x="1838" y="8162"/>
                    <a:pt x="4093" y="8162"/>
                  </a:cubicBezTo>
                  <a:cubicBezTo>
                    <a:pt x="6348" y="8162"/>
                    <a:pt x="8162" y="6324"/>
                    <a:pt x="8162" y="4094"/>
                  </a:cubicBezTo>
                  <a:cubicBezTo>
                    <a:pt x="8162" y="1839"/>
                    <a:pt x="6348" y="1"/>
                    <a:pt x="4093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577725" y="47667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69" y="0"/>
                  </a:moveTo>
                  <a:cubicBezTo>
                    <a:pt x="1814" y="0"/>
                    <a:pt x="0" y="1814"/>
                    <a:pt x="0" y="4069"/>
                  </a:cubicBezTo>
                  <a:cubicBezTo>
                    <a:pt x="0" y="6324"/>
                    <a:pt x="1814" y="8162"/>
                    <a:pt x="4069" y="8162"/>
                  </a:cubicBezTo>
                  <a:cubicBezTo>
                    <a:pt x="6324" y="8162"/>
                    <a:pt x="8162" y="6324"/>
                    <a:pt x="8162" y="4069"/>
                  </a:cubicBezTo>
                  <a:cubicBezTo>
                    <a:pt x="8162" y="1814"/>
                    <a:pt x="6324" y="0"/>
                    <a:pt x="406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3419675" y="557400"/>
              <a:ext cx="226125" cy="204000"/>
            </a:xfrm>
            <a:custGeom>
              <a:avLst/>
              <a:gdLst/>
              <a:ahLst/>
              <a:cxnLst/>
              <a:rect l="l" t="t" r="r" b="b"/>
              <a:pathLst>
                <a:path w="9045" h="8160" extrusionOk="0">
                  <a:moveTo>
                    <a:pt x="4513" y="1"/>
                  </a:moveTo>
                  <a:cubicBezTo>
                    <a:pt x="3414" y="1"/>
                    <a:pt x="2321" y="443"/>
                    <a:pt x="1520" y="1322"/>
                  </a:cubicBezTo>
                  <a:cubicBezTo>
                    <a:pt x="1" y="2988"/>
                    <a:pt x="123" y="5562"/>
                    <a:pt x="1766" y="7081"/>
                  </a:cubicBezTo>
                  <a:cubicBezTo>
                    <a:pt x="2550" y="7792"/>
                    <a:pt x="3530" y="8159"/>
                    <a:pt x="4535" y="8159"/>
                  </a:cubicBezTo>
                  <a:cubicBezTo>
                    <a:pt x="5638" y="8159"/>
                    <a:pt x="6716" y="7718"/>
                    <a:pt x="7525" y="6836"/>
                  </a:cubicBezTo>
                  <a:cubicBezTo>
                    <a:pt x="9045" y="5169"/>
                    <a:pt x="8947" y="2596"/>
                    <a:pt x="7280" y="1076"/>
                  </a:cubicBezTo>
                  <a:cubicBezTo>
                    <a:pt x="6492" y="358"/>
                    <a:pt x="5500" y="1"/>
                    <a:pt x="4513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2863950" y="3578800"/>
              <a:ext cx="224275" cy="203925"/>
            </a:xfrm>
            <a:custGeom>
              <a:avLst/>
              <a:gdLst/>
              <a:ahLst/>
              <a:cxnLst/>
              <a:rect l="l" t="t" r="r" b="b"/>
              <a:pathLst>
                <a:path w="8971" h="8157" extrusionOk="0">
                  <a:moveTo>
                    <a:pt x="4473" y="1"/>
                  </a:moveTo>
                  <a:cubicBezTo>
                    <a:pt x="3432" y="1"/>
                    <a:pt x="2390" y="399"/>
                    <a:pt x="1594" y="1196"/>
                  </a:cubicBezTo>
                  <a:cubicBezTo>
                    <a:pt x="0" y="2789"/>
                    <a:pt x="0" y="5387"/>
                    <a:pt x="1594" y="6980"/>
                  </a:cubicBezTo>
                  <a:cubicBezTo>
                    <a:pt x="2402" y="7764"/>
                    <a:pt x="3432" y="8156"/>
                    <a:pt x="4486" y="8156"/>
                  </a:cubicBezTo>
                  <a:cubicBezTo>
                    <a:pt x="5515" y="8156"/>
                    <a:pt x="6569" y="7764"/>
                    <a:pt x="7378" y="6980"/>
                  </a:cubicBezTo>
                  <a:cubicBezTo>
                    <a:pt x="8971" y="5387"/>
                    <a:pt x="8971" y="2789"/>
                    <a:pt x="7378" y="1196"/>
                  </a:cubicBezTo>
                  <a:lnTo>
                    <a:pt x="7353" y="1196"/>
                  </a:lnTo>
                  <a:cubicBezTo>
                    <a:pt x="6557" y="399"/>
                    <a:pt x="5515" y="1"/>
                    <a:pt x="4473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5635275" y="3849825"/>
              <a:ext cx="226725" cy="203725"/>
            </a:xfrm>
            <a:custGeom>
              <a:avLst/>
              <a:gdLst/>
              <a:ahLst/>
              <a:cxnLst/>
              <a:rect l="l" t="t" r="r" b="b"/>
              <a:pathLst>
                <a:path w="9069" h="8149" extrusionOk="0">
                  <a:moveTo>
                    <a:pt x="4532" y="1"/>
                  </a:moveTo>
                  <a:cubicBezTo>
                    <a:pt x="3554" y="1"/>
                    <a:pt x="2572" y="352"/>
                    <a:pt x="1790" y="1065"/>
                  </a:cubicBezTo>
                  <a:cubicBezTo>
                    <a:pt x="123" y="2585"/>
                    <a:pt x="1" y="5158"/>
                    <a:pt x="1520" y="6825"/>
                  </a:cubicBezTo>
                  <a:cubicBezTo>
                    <a:pt x="2329" y="7707"/>
                    <a:pt x="3432" y="8148"/>
                    <a:pt x="4535" y="8148"/>
                  </a:cubicBezTo>
                  <a:cubicBezTo>
                    <a:pt x="5515" y="8148"/>
                    <a:pt x="6495" y="7805"/>
                    <a:pt x="7280" y="7094"/>
                  </a:cubicBezTo>
                  <a:cubicBezTo>
                    <a:pt x="8946" y="5575"/>
                    <a:pt x="9069" y="3001"/>
                    <a:pt x="7549" y="1335"/>
                  </a:cubicBezTo>
                  <a:cubicBezTo>
                    <a:pt x="6743" y="450"/>
                    <a:pt x="5640" y="1"/>
                    <a:pt x="4532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>
            <a:off x="4226692" y="1949812"/>
            <a:ext cx="774527" cy="655243"/>
            <a:chOff x="1190625" y="708075"/>
            <a:chExt cx="5228350" cy="4289050"/>
          </a:xfrm>
        </p:grpSpPr>
        <p:sp>
          <p:nvSpPr>
            <p:cNvPr id="326" name="Google Shape;326;p23"/>
            <p:cNvSpPr/>
            <p:nvPr/>
          </p:nvSpPr>
          <p:spPr>
            <a:xfrm>
              <a:off x="1190625" y="708075"/>
              <a:ext cx="5228350" cy="4289050"/>
            </a:xfrm>
            <a:custGeom>
              <a:avLst/>
              <a:gdLst/>
              <a:ahLst/>
              <a:cxnLst/>
              <a:rect l="l" t="t" r="r" b="b"/>
              <a:pathLst>
                <a:path w="209134" h="171562" extrusionOk="0">
                  <a:moveTo>
                    <a:pt x="104579" y="71811"/>
                  </a:moveTo>
                  <a:cubicBezTo>
                    <a:pt x="115583" y="71811"/>
                    <a:pt x="124995" y="79066"/>
                    <a:pt x="127911" y="89408"/>
                  </a:cubicBezTo>
                  <a:lnTo>
                    <a:pt x="122789" y="92300"/>
                  </a:lnTo>
                  <a:cubicBezTo>
                    <a:pt x="121490" y="93036"/>
                    <a:pt x="120706" y="94408"/>
                    <a:pt x="120706" y="95903"/>
                  </a:cubicBezTo>
                  <a:lnTo>
                    <a:pt x="120779" y="103770"/>
                  </a:lnTo>
                  <a:lnTo>
                    <a:pt x="120657" y="104015"/>
                  </a:lnTo>
                  <a:cubicBezTo>
                    <a:pt x="120308" y="104023"/>
                    <a:pt x="119952" y="104026"/>
                    <a:pt x="119588" y="104026"/>
                  </a:cubicBezTo>
                  <a:cubicBezTo>
                    <a:pt x="117572" y="104026"/>
                    <a:pt x="115332" y="103919"/>
                    <a:pt x="112985" y="103795"/>
                  </a:cubicBezTo>
                  <a:cubicBezTo>
                    <a:pt x="110314" y="103672"/>
                    <a:pt x="107520" y="103525"/>
                    <a:pt x="104579" y="103525"/>
                  </a:cubicBezTo>
                  <a:cubicBezTo>
                    <a:pt x="101613" y="103525"/>
                    <a:pt x="98844" y="103672"/>
                    <a:pt x="96148" y="103819"/>
                  </a:cubicBezTo>
                  <a:cubicBezTo>
                    <a:pt x="93976" y="103923"/>
                    <a:pt x="91849" y="104026"/>
                    <a:pt x="89909" y="104026"/>
                  </a:cubicBezTo>
                  <a:cubicBezTo>
                    <a:pt x="86334" y="104026"/>
                    <a:pt x="83396" y="103675"/>
                    <a:pt x="81982" y="102324"/>
                  </a:cubicBezTo>
                  <a:cubicBezTo>
                    <a:pt x="80854" y="101270"/>
                    <a:pt x="80291" y="99163"/>
                    <a:pt x="80291" y="96075"/>
                  </a:cubicBezTo>
                  <a:cubicBezTo>
                    <a:pt x="80291" y="82693"/>
                    <a:pt x="91173" y="71811"/>
                    <a:pt x="104579" y="71811"/>
                  </a:cubicBezTo>
                  <a:close/>
                  <a:moveTo>
                    <a:pt x="172885" y="24509"/>
                  </a:moveTo>
                  <a:cubicBezTo>
                    <a:pt x="174380" y="30244"/>
                    <a:pt x="178890" y="34754"/>
                    <a:pt x="184625" y="36249"/>
                  </a:cubicBezTo>
                  <a:lnTo>
                    <a:pt x="184625" y="92153"/>
                  </a:lnTo>
                  <a:lnTo>
                    <a:pt x="178032" y="88428"/>
                  </a:lnTo>
                  <a:lnTo>
                    <a:pt x="174159" y="81565"/>
                  </a:lnTo>
                  <a:cubicBezTo>
                    <a:pt x="173449" y="80291"/>
                    <a:pt x="172076" y="79507"/>
                    <a:pt x="170606" y="79507"/>
                  </a:cubicBezTo>
                  <a:lnTo>
                    <a:pt x="170581" y="79507"/>
                  </a:lnTo>
                  <a:lnTo>
                    <a:pt x="162689" y="79580"/>
                  </a:lnTo>
                  <a:lnTo>
                    <a:pt x="155925" y="75561"/>
                  </a:lnTo>
                  <a:cubicBezTo>
                    <a:pt x="155288" y="75193"/>
                    <a:pt x="154571" y="75009"/>
                    <a:pt x="153851" y="75009"/>
                  </a:cubicBezTo>
                  <a:cubicBezTo>
                    <a:pt x="153131" y="75009"/>
                    <a:pt x="152408" y="75193"/>
                    <a:pt x="151758" y="75561"/>
                  </a:cubicBezTo>
                  <a:lnTo>
                    <a:pt x="144994" y="79580"/>
                  </a:lnTo>
                  <a:lnTo>
                    <a:pt x="137127" y="79507"/>
                  </a:lnTo>
                  <a:cubicBezTo>
                    <a:pt x="137104" y="79506"/>
                    <a:pt x="137081" y="79506"/>
                    <a:pt x="137059" y="79506"/>
                  </a:cubicBezTo>
                  <a:cubicBezTo>
                    <a:pt x="135638" y="79506"/>
                    <a:pt x="134296" y="80262"/>
                    <a:pt x="133548" y="81516"/>
                  </a:cubicBezTo>
                  <a:cubicBezTo>
                    <a:pt x="131637" y="77693"/>
                    <a:pt x="128965" y="74262"/>
                    <a:pt x="125681" y="71443"/>
                  </a:cubicBezTo>
                  <a:cubicBezTo>
                    <a:pt x="119823" y="66419"/>
                    <a:pt x="112324" y="63625"/>
                    <a:pt x="104579" y="63625"/>
                  </a:cubicBezTo>
                  <a:cubicBezTo>
                    <a:pt x="86688" y="63625"/>
                    <a:pt x="72129" y="78183"/>
                    <a:pt x="72129" y="96075"/>
                  </a:cubicBezTo>
                  <a:cubicBezTo>
                    <a:pt x="72129" y="101565"/>
                    <a:pt x="73502" y="105535"/>
                    <a:pt x="76345" y="108255"/>
                  </a:cubicBezTo>
                  <a:cubicBezTo>
                    <a:pt x="79727" y="111466"/>
                    <a:pt x="84384" y="112201"/>
                    <a:pt x="89825" y="112201"/>
                  </a:cubicBezTo>
                  <a:cubicBezTo>
                    <a:pt x="91957" y="112201"/>
                    <a:pt x="94212" y="112079"/>
                    <a:pt x="96565" y="111956"/>
                  </a:cubicBezTo>
                  <a:cubicBezTo>
                    <a:pt x="99138" y="111834"/>
                    <a:pt x="101809" y="111711"/>
                    <a:pt x="104579" y="111711"/>
                  </a:cubicBezTo>
                  <a:cubicBezTo>
                    <a:pt x="107324" y="111711"/>
                    <a:pt x="109995" y="111834"/>
                    <a:pt x="112593" y="111956"/>
                  </a:cubicBezTo>
                  <a:cubicBezTo>
                    <a:pt x="113843" y="112030"/>
                    <a:pt x="115044" y="112079"/>
                    <a:pt x="116245" y="112128"/>
                  </a:cubicBezTo>
                  <a:cubicBezTo>
                    <a:pt x="116147" y="113010"/>
                    <a:pt x="116319" y="113917"/>
                    <a:pt x="116784" y="114701"/>
                  </a:cubicBezTo>
                  <a:lnTo>
                    <a:pt x="120436" y="120902"/>
                  </a:lnTo>
                  <a:lnTo>
                    <a:pt x="36248" y="120902"/>
                  </a:lnTo>
                  <a:cubicBezTo>
                    <a:pt x="34753" y="115167"/>
                    <a:pt x="30244" y="110657"/>
                    <a:pt x="24509" y="109162"/>
                  </a:cubicBezTo>
                  <a:lnTo>
                    <a:pt x="24509" y="36249"/>
                  </a:lnTo>
                  <a:cubicBezTo>
                    <a:pt x="30244" y="34754"/>
                    <a:pt x="34753" y="30244"/>
                    <a:pt x="36248" y="24509"/>
                  </a:cubicBezTo>
                  <a:close/>
                  <a:moveTo>
                    <a:pt x="153842" y="83845"/>
                  </a:moveTo>
                  <a:lnTo>
                    <a:pt x="159528" y="87178"/>
                  </a:lnTo>
                  <a:cubicBezTo>
                    <a:pt x="160165" y="87570"/>
                    <a:pt x="160900" y="87766"/>
                    <a:pt x="161635" y="87766"/>
                  </a:cubicBezTo>
                  <a:lnTo>
                    <a:pt x="168228" y="87693"/>
                  </a:lnTo>
                  <a:lnTo>
                    <a:pt x="171488" y="93428"/>
                  </a:lnTo>
                  <a:cubicBezTo>
                    <a:pt x="171856" y="94089"/>
                    <a:pt x="172395" y="94629"/>
                    <a:pt x="173032" y="94996"/>
                  </a:cubicBezTo>
                  <a:lnTo>
                    <a:pt x="178791" y="98231"/>
                  </a:lnTo>
                  <a:lnTo>
                    <a:pt x="178718" y="104824"/>
                  </a:lnTo>
                  <a:cubicBezTo>
                    <a:pt x="178718" y="105584"/>
                    <a:pt x="178914" y="106295"/>
                    <a:pt x="179282" y="106957"/>
                  </a:cubicBezTo>
                  <a:lnTo>
                    <a:pt x="182639" y="112618"/>
                  </a:lnTo>
                  <a:lnTo>
                    <a:pt x="179282" y="118304"/>
                  </a:lnTo>
                  <a:cubicBezTo>
                    <a:pt x="178914" y="118941"/>
                    <a:pt x="178718" y="119677"/>
                    <a:pt x="178718" y="120436"/>
                  </a:cubicBezTo>
                  <a:lnTo>
                    <a:pt x="178791" y="127029"/>
                  </a:lnTo>
                  <a:lnTo>
                    <a:pt x="173032" y="130264"/>
                  </a:lnTo>
                  <a:cubicBezTo>
                    <a:pt x="172395" y="130632"/>
                    <a:pt x="171856" y="131171"/>
                    <a:pt x="171488" y="131808"/>
                  </a:cubicBezTo>
                  <a:lnTo>
                    <a:pt x="168228" y="137568"/>
                  </a:lnTo>
                  <a:lnTo>
                    <a:pt x="161635" y="137494"/>
                  </a:lnTo>
                  <a:cubicBezTo>
                    <a:pt x="160900" y="137494"/>
                    <a:pt x="160165" y="137691"/>
                    <a:pt x="159528" y="138058"/>
                  </a:cubicBezTo>
                  <a:lnTo>
                    <a:pt x="153842" y="141416"/>
                  </a:lnTo>
                  <a:lnTo>
                    <a:pt x="148156" y="138058"/>
                  </a:lnTo>
                  <a:cubicBezTo>
                    <a:pt x="147543" y="137691"/>
                    <a:pt x="146808" y="137494"/>
                    <a:pt x="146097" y="137494"/>
                  </a:cubicBezTo>
                  <a:lnTo>
                    <a:pt x="146048" y="137494"/>
                  </a:lnTo>
                  <a:lnTo>
                    <a:pt x="139455" y="137568"/>
                  </a:lnTo>
                  <a:lnTo>
                    <a:pt x="136195" y="131808"/>
                  </a:lnTo>
                  <a:cubicBezTo>
                    <a:pt x="135828" y="131171"/>
                    <a:pt x="135313" y="130632"/>
                    <a:pt x="134651" y="130264"/>
                  </a:cubicBezTo>
                  <a:lnTo>
                    <a:pt x="128916" y="127029"/>
                  </a:lnTo>
                  <a:lnTo>
                    <a:pt x="128916" y="124995"/>
                  </a:lnTo>
                  <a:lnTo>
                    <a:pt x="128965" y="120436"/>
                  </a:lnTo>
                  <a:cubicBezTo>
                    <a:pt x="128990" y="119677"/>
                    <a:pt x="128794" y="118941"/>
                    <a:pt x="128401" y="118304"/>
                  </a:cubicBezTo>
                  <a:lnTo>
                    <a:pt x="125044" y="112618"/>
                  </a:lnTo>
                  <a:lnTo>
                    <a:pt x="128401" y="106957"/>
                  </a:lnTo>
                  <a:cubicBezTo>
                    <a:pt x="128794" y="106295"/>
                    <a:pt x="128990" y="105584"/>
                    <a:pt x="128965" y="104824"/>
                  </a:cubicBezTo>
                  <a:lnTo>
                    <a:pt x="128916" y="98231"/>
                  </a:lnTo>
                  <a:lnTo>
                    <a:pt x="134651" y="94996"/>
                  </a:lnTo>
                  <a:cubicBezTo>
                    <a:pt x="134676" y="94972"/>
                    <a:pt x="134676" y="94972"/>
                    <a:pt x="134700" y="94947"/>
                  </a:cubicBezTo>
                  <a:cubicBezTo>
                    <a:pt x="134749" y="94923"/>
                    <a:pt x="134774" y="94898"/>
                    <a:pt x="134823" y="94874"/>
                  </a:cubicBezTo>
                  <a:cubicBezTo>
                    <a:pt x="135386" y="94506"/>
                    <a:pt x="135877" y="94016"/>
                    <a:pt x="136195" y="93428"/>
                  </a:cubicBezTo>
                  <a:lnTo>
                    <a:pt x="139455" y="87693"/>
                  </a:lnTo>
                  <a:lnTo>
                    <a:pt x="146048" y="87766"/>
                  </a:lnTo>
                  <a:cubicBezTo>
                    <a:pt x="146783" y="87766"/>
                    <a:pt x="147518" y="87570"/>
                    <a:pt x="148156" y="87178"/>
                  </a:cubicBezTo>
                  <a:lnTo>
                    <a:pt x="153842" y="83845"/>
                  </a:lnTo>
                  <a:close/>
                  <a:moveTo>
                    <a:pt x="133107" y="142935"/>
                  </a:moveTo>
                  <a:lnTo>
                    <a:pt x="133524" y="143671"/>
                  </a:lnTo>
                  <a:cubicBezTo>
                    <a:pt x="134248" y="144950"/>
                    <a:pt x="135591" y="145754"/>
                    <a:pt x="137061" y="145754"/>
                  </a:cubicBezTo>
                  <a:cubicBezTo>
                    <a:pt x="137083" y="145754"/>
                    <a:pt x="137105" y="145754"/>
                    <a:pt x="137127" y="145754"/>
                  </a:cubicBezTo>
                  <a:lnTo>
                    <a:pt x="143303" y="145705"/>
                  </a:lnTo>
                  <a:lnTo>
                    <a:pt x="143303" y="145705"/>
                  </a:lnTo>
                  <a:lnTo>
                    <a:pt x="135215" y="159699"/>
                  </a:lnTo>
                  <a:lnTo>
                    <a:pt x="133181" y="156636"/>
                  </a:lnTo>
                  <a:cubicBezTo>
                    <a:pt x="132494" y="155582"/>
                    <a:pt x="131318" y="154896"/>
                    <a:pt x="130019" y="154822"/>
                  </a:cubicBezTo>
                  <a:lnTo>
                    <a:pt x="126367" y="154602"/>
                  </a:lnTo>
                  <a:lnTo>
                    <a:pt x="133107" y="142935"/>
                  </a:lnTo>
                  <a:close/>
                  <a:moveTo>
                    <a:pt x="174576" y="142935"/>
                  </a:moveTo>
                  <a:lnTo>
                    <a:pt x="181316" y="154602"/>
                  </a:lnTo>
                  <a:lnTo>
                    <a:pt x="177664" y="154822"/>
                  </a:lnTo>
                  <a:cubicBezTo>
                    <a:pt x="176365" y="154896"/>
                    <a:pt x="175213" y="155582"/>
                    <a:pt x="174502" y="156636"/>
                  </a:cubicBezTo>
                  <a:lnTo>
                    <a:pt x="172468" y="159699"/>
                  </a:lnTo>
                  <a:lnTo>
                    <a:pt x="164380" y="145705"/>
                  </a:lnTo>
                  <a:lnTo>
                    <a:pt x="170581" y="145754"/>
                  </a:lnTo>
                  <a:cubicBezTo>
                    <a:pt x="170603" y="145754"/>
                    <a:pt x="170624" y="145754"/>
                    <a:pt x="170646" y="145754"/>
                  </a:cubicBezTo>
                  <a:cubicBezTo>
                    <a:pt x="172093" y="145754"/>
                    <a:pt x="173459" y="144950"/>
                    <a:pt x="174159" y="143671"/>
                  </a:cubicBezTo>
                  <a:lnTo>
                    <a:pt x="174576" y="142935"/>
                  </a:ln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5"/>
                  </a:cubicBezTo>
                  <a:lnTo>
                    <a:pt x="0" y="133156"/>
                  </a:lnTo>
                  <a:cubicBezTo>
                    <a:pt x="0" y="139921"/>
                    <a:pt x="5490" y="145411"/>
                    <a:pt x="12254" y="145411"/>
                  </a:cubicBezTo>
                  <a:lnTo>
                    <a:pt x="122250" y="145411"/>
                  </a:lnTo>
                  <a:lnTo>
                    <a:pt x="116000" y="156244"/>
                  </a:lnTo>
                  <a:cubicBezTo>
                    <a:pt x="115289" y="157469"/>
                    <a:pt x="115265" y="158964"/>
                    <a:pt x="115926" y="160214"/>
                  </a:cubicBezTo>
                  <a:cubicBezTo>
                    <a:pt x="116613" y="161464"/>
                    <a:pt x="117863" y="162273"/>
                    <a:pt x="119284" y="162346"/>
                  </a:cubicBezTo>
                  <a:lnTo>
                    <a:pt x="127495" y="162861"/>
                  </a:lnTo>
                  <a:lnTo>
                    <a:pt x="132029" y="169723"/>
                  </a:lnTo>
                  <a:cubicBezTo>
                    <a:pt x="132789" y="170875"/>
                    <a:pt x="134063" y="171562"/>
                    <a:pt x="135435" y="171562"/>
                  </a:cubicBezTo>
                  <a:lnTo>
                    <a:pt x="135558" y="171562"/>
                  </a:lnTo>
                  <a:cubicBezTo>
                    <a:pt x="136980" y="171513"/>
                    <a:pt x="138278" y="170728"/>
                    <a:pt x="138989" y="169503"/>
                  </a:cubicBezTo>
                  <a:lnTo>
                    <a:pt x="150778" y="149087"/>
                  </a:lnTo>
                  <a:lnTo>
                    <a:pt x="151758" y="149675"/>
                  </a:lnTo>
                  <a:cubicBezTo>
                    <a:pt x="152396" y="150067"/>
                    <a:pt x="153131" y="150239"/>
                    <a:pt x="153842" y="150239"/>
                  </a:cubicBezTo>
                  <a:cubicBezTo>
                    <a:pt x="154552" y="150239"/>
                    <a:pt x="155288" y="150067"/>
                    <a:pt x="155925" y="149675"/>
                  </a:cubicBezTo>
                  <a:lnTo>
                    <a:pt x="156930" y="149087"/>
                  </a:lnTo>
                  <a:lnTo>
                    <a:pt x="168718" y="169503"/>
                  </a:lnTo>
                  <a:cubicBezTo>
                    <a:pt x="169405" y="170728"/>
                    <a:pt x="170704" y="171513"/>
                    <a:pt x="172125" y="171562"/>
                  </a:cubicBezTo>
                  <a:lnTo>
                    <a:pt x="172248" y="171562"/>
                  </a:lnTo>
                  <a:cubicBezTo>
                    <a:pt x="173620" y="171562"/>
                    <a:pt x="174895" y="170875"/>
                    <a:pt x="175654" y="169723"/>
                  </a:cubicBezTo>
                  <a:lnTo>
                    <a:pt x="180188" y="162861"/>
                  </a:lnTo>
                  <a:lnTo>
                    <a:pt x="188399" y="162346"/>
                  </a:lnTo>
                  <a:cubicBezTo>
                    <a:pt x="189820" y="162273"/>
                    <a:pt x="191095" y="161464"/>
                    <a:pt x="191757" y="160214"/>
                  </a:cubicBezTo>
                  <a:cubicBezTo>
                    <a:pt x="192418" y="158964"/>
                    <a:pt x="192394" y="157469"/>
                    <a:pt x="191708" y="156244"/>
                  </a:cubicBezTo>
                  <a:lnTo>
                    <a:pt x="185458" y="145411"/>
                  </a:lnTo>
                  <a:lnTo>
                    <a:pt x="196879" y="145411"/>
                  </a:lnTo>
                  <a:cubicBezTo>
                    <a:pt x="203643" y="145411"/>
                    <a:pt x="209133" y="139921"/>
                    <a:pt x="209133" y="133156"/>
                  </a:cubicBezTo>
                  <a:lnTo>
                    <a:pt x="209133" y="12255"/>
                  </a:lnTo>
                  <a:cubicBezTo>
                    <a:pt x="209133" y="5490"/>
                    <a:pt x="203643" y="0"/>
                    <a:pt x="196879" y="0"/>
                  </a:cubicBezTo>
                  <a:lnTo>
                    <a:pt x="49018" y="0"/>
                  </a:lnTo>
                  <a:cubicBezTo>
                    <a:pt x="46763" y="0"/>
                    <a:pt x="44925" y="1814"/>
                    <a:pt x="44925" y="4069"/>
                  </a:cubicBezTo>
                  <a:cubicBezTo>
                    <a:pt x="44925" y="6323"/>
                    <a:pt x="46763" y="8162"/>
                    <a:pt x="49018" y="8162"/>
                  </a:cubicBezTo>
                  <a:lnTo>
                    <a:pt x="196879" y="8162"/>
                  </a:lnTo>
                  <a:cubicBezTo>
                    <a:pt x="199134" y="8162"/>
                    <a:pt x="200972" y="10000"/>
                    <a:pt x="200972" y="12255"/>
                  </a:cubicBezTo>
                  <a:lnTo>
                    <a:pt x="200972" y="133156"/>
                  </a:lnTo>
                  <a:cubicBezTo>
                    <a:pt x="200972" y="135411"/>
                    <a:pt x="199134" y="137249"/>
                    <a:pt x="196879" y="137249"/>
                  </a:cubicBezTo>
                  <a:lnTo>
                    <a:pt x="180728" y="137249"/>
                  </a:lnTo>
                  <a:lnTo>
                    <a:pt x="179894" y="135779"/>
                  </a:lnTo>
                  <a:lnTo>
                    <a:pt x="184894" y="132960"/>
                  </a:lnTo>
                  <a:cubicBezTo>
                    <a:pt x="186193" y="132225"/>
                    <a:pt x="186977" y="130853"/>
                    <a:pt x="186977" y="129358"/>
                  </a:cubicBezTo>
                  <a:lnTo>
                    <a:pt x="186904" y="121490"/>
                  </a:lnTo>
                  <a:lnTo>
                    <a:pt x="189722" y="116686"/>
                  </a:lnTo>
                  <a:cubicBezTo>
                    <a:pt x="190384" y="116515"/>
                    <a:pt x="190997" y="116196"/>
                    <a:pt x="191487" y="115731"/>
                  </a:cubicBezTo>
                  <a:cubicBezTo>
                    <a:pt x="192320" y="114946"/>
                    <a:pt x="192811" y="113868"/>
                    <a:pt x="192811" y="112741"/>
                  </a:cubicBezTo>
                  <a:lnTo>
                    <a:pt x="192811" y="32670"/>
                  </a:lnTo>
                  <a:cubicBezTo>
                    <a:pt x="192811" y="30416"/>
                    <a:pt x="190972" y="28577"/>
                    <a:pt x="188718" y="28577"/>
                  </a:cubicBezTo>
                  <a:cubicBezTo>
                    <a:pt x="184208" y="28577"/>
                    <a:pt x="180556" y="24926"/>
                    <a:pt x="180556" y="20416"/>
                  </a:cubicBezTo>
                  <a:cubicBezTo>
                    <a:pt x="180556" y="18161"/>
                    <a:pt x="178718" y="16323"/>
                    <a:pt x="176463" y="16323"/>
                  </a:cubicBezTo>
                  <a:lnTo>
                    <a:pt x="32670" y="16323"/>
                  </a:lnTo>
                  <a:cubicBezTo>
                    <a:pt x="30415" y="16323"/>
                    <a:pt x="28602" y="18161"/>
                    <a:pt x="28602" y="20416"/>
                  </a:cubicBezTo>
                  <a:cubicBezTo>
                    <a:pt x="28602" y="24926"/>
                    <a:pt x="24925" y="28577"/>
                    <a:pt x="20416" y="28577"/>
                  </a:cubicBezTo>
                  <a:cubicBezTo>
                    <a:pt x="18161" y="28577"/>
                    <a:pt x="16347" y="30416"/>
                    <a:pt x="16347" y="32670"/>
                  </a:cubicBezTo>
                  <a:lnTo>
                    <a:pt x="16347" y="112741"/>
                  </a:lnTo>
                  <a:cubicBezTo>
                    <a:pt x="16347" y="114995"/>
                    <a:pt x="18161" y="116809"/>
                    <a:pt x="20416" y="116809"/>
                  </a:cubicBezTo>
                  <a:cubicBezTo>
                    <a:pt x="24925" y="116809"/>
                    <a:pt x="28602" y="120485"/>
                    <a:pt x="28602" y="124995"/>
                  </a:cubicBezTo>
                  <a:cubicBezTo>
                    <a:pt x="28602" y="127250"/>
                    <a:pt x="30415" y="129063"/>
                    <a:pt x="32670" y="129063"/>
                  </a:cubicBezTo>
                  <a:lnTo>
                    <a:pt x="120706" y="129063"/>
                  </a:lnTo>
                  <a:lnTo>
                    <a:pt x="120706" y="129358"/>
                  </a:lnTo>
                  <a:cubicBezTo>
                    <a:pt x="120706" y="130853"/>
                    <a:pt x="121490" y="132225"/>
                    <a:pt x="122789" y="132960"/>
                  </a:cubicBezTo>
                  <a:lnTo>
                    <a:pt x="127789" y="135779"/>
                  </a:lnTo>
                  <a:lnTo>
                    <a:pt x="126955" y="137249"/>
                  </a:lnTo>
                  <a:lnTo>
                    <a:pt x="12254" y="137249"/>
                  </a:lnTo>
                  <a:cubicBezTo>
                    <a:pt x="10000" y="137249"/>
                    <a:pt x="8161" y="135411"/>
                    <a:pt x="8161" y="133156"/>
                  </a:cubicBezTo>
                  <a:lnTo>
                    <a:pt x="8161" y="12255"/>
                  </a:lnTo>
                  <a:cubicBezTo>
                    <a:pt x="8161" y="10000"/>
                    <a:pt x="10000" y="8162"/>
                    <a:pt x="12254" y="8162"/>
                  </a:cubicBezTo>
                  <a:lnTo>
                    <a:pt x="16347" y="8162"/>
                  </a:lnTo>
                  <a:cubicBezTo>
                    <a:pt x="18602" y="8162"/>
                    <a:pt x="20416" y="6323"/>
                    <a:pt x="20416" y="4069"/>
                  </a:cubicBezTo>
                  <a:cubicBezTo>
                    <a:pt x="20416" y="1814"/>
                    <a:pt x="18602" y="0"/>
                    <a:pt x="16347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3483400" y="1538300"/>
              <a:ext cx="642775" cy="686875"/>
            </a:xfrm>
            <a:custGeom>
              <a:avLst/>
              <a:gdLst/>
              <a:ahLst/>
              <a:cxnLst/>
              <a:rect l="l" t="t" r="r" b="b"/>
              <a:pathLst>
                <a:path w="25711" h="27475" extrusionOk="0">
                  <a:moveTo>
                    <a:pt x="12868" y="8162"/>
                  </a:moveTo>
                  <a:cubicBezTo>
                    <a:pt x="15392" y="8162"/>
                    <a:pt x="17549" y="10711"/>
                    <a:pt x="17549" y="13750"/>
                  </a:cubicBezTo>
                  <a:cubicBezTo>
                    <a:pt x="17549" y="16765"/>
                    <a:pt x="15392" y="19314"/>
                    <a:pt x="12868" y="19314"/>
                  </a:cubicBezTo>
                  <a:cubicBezTo>
                    <a:pt x="10319" y="19314"/>
                    <a:pt x="8162" y="16765"/>
                    <a:pt x="8162" y="13750"/>
                  </a:cubicBezTo>
                  <a:cubicBezTo>
                    <a:pt x="8162" y="10711"/>
                    <a:pt x="10319" y="8162"/>
                    <a:pt x="12868" y="8162"/>
                  </a:cubicBezTo>
                  <a:close/>
                  <a:moveTo>
                    <a:pt x="12868" y="1"/>
                  </a:moveTo>
                  <a:cubicBezTo>
                    <a:pt x="5760" y="1"/>
                    <a:pt x="1" y="6152"/>
                    <a:pt x="1" y="13750"/>
                  </a:cubicBezTo>
                  <a:cubicBezTo>
                    <a:pt x="1" y="21323"/>
                    <a:pt x="5760" y="27475"/>
                    <a:pt x="12868" y="27475"/>
                  </a:cubicBezTo>
                  <a:cubicBezTo>
                    <a:pt x="19951" y="27475"/>
                    <a:pt x="25711" y="21323"/>
                    <a:pt x="25711" y="13750"/>
                  </a:cubicBezTo>
                  <a:cubicBezTo>
                    <a:pt x="25711" y="6152"/>
                    <a:pt x="19951" y="1"/>
                    <a:pt x="12868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2670950" y="1806800"/>
              <a:ext cx="710775" cy="676350"/>
            </a:xfrm>
            <a:custGeom>
              <a:avLst/>
              <a:gdLst/>
              <a:ahLst/>
              <a:cxnLst/>
              <a:rect l="l" t="t" r="r" b="b"/>
              <a:pathLst>
                <a:path w="28431" h="27054" extrusionOk="0">
                  <a:moveTo>
                    <a:pt x="12769" y="8181"/>
                  </a:moveTo>
                  <a:cubicBezTo>
                    <a:pt x="13235" y="8181"/>
                    <a:pt x="13725" y="8255"/>
                    <a:pt x="14215" y="8402"/>
                  </a:cubicBezTo>
                  <a:cubicBezTo>
                    <a:pt x="15612" y="8843"/>
                    <a:pt x="16789" y="9848"/>
                    <a:pt x="17573" y="11196"/>
                  </a:cubicBezTo>
                  <a:cubicBezTo>
                    <a:pt x="19117" y="13843"/>
                    <a:pt x="18529" y="17078"/>
                    <a:pt x="16299" y="18353"/>
                  </a:cubicBezTo>
                  <a:cubicBezTo>
                    <a:pt x="15664" y="18722"/>
                    <a:pt x="14960" y="18897"/>
                    <a:pt x="14243" y="18897"/>
                  </a:cubicBezTo>
                  <a:cubicBezTo>
                    <a:pt x="12438" y="18897"/>
                    <a:pt x="10548" y="17789"/>
                    <a:pt x="9461" y="15877"/>
                  </a:cubicBezTo>
                  <a:cubicBezTo>
                    <a:pt x="8676" y="14529"/>
                    <a:pt x="8407" y="13010"/>
                    <a:pt x="8725" y="11588"/>
                  </a:cubicBezTo>
                  <a:cubicBezTo>
                    <a:pt x="8995" y="10314"/>
                    <a:pt x="9706" y="9309"/>
                    <a:pt x="10735" y="8721"/>
                  </a:cubicBezTo>
                  <a:cubicBezTo>
                    <a:pt x="11348" y="8353"/>
                    <a:pt x="12034" y="8181"/>
                    <a:pt x="12769" y="8181"/>
                  </a:cubicBezTo>
                  <a:close/>
                  <a:moveTo>
                    <a:pt x="12732" y="0"/>
                  </a:moveTo>
                  <a:cubicBezTo>
                    <a:pt x="10600" y="0"/>
                    <a:pt x="8518" y="548"/>
                    <a:pt x="6642" y="1638"/>
                  </a:cubicBezTo>
                  <a:cubicBezTo>
                    <a:pt x="3603" y="3402"/>
                    <a:pt x="1495" y="6319"/>
                    <a:pt x="735" y="9848"/>
                  </a:cubicBezTo>
                  <a:cubicBezTo>
                    <a:pt x="0" y="13255"/>
                    <a:pt x="588" y="16857"/>
                    <a:pt x="2378" y="19970"/>
                  </a:cubicBezTo>
                  <a:cubicBezTo>
                    <a:pt x="5000" y="24480"/>
                    <a:pt x="9632" y="27053"/>
                    <a:pt x="14289" y="27053"/>
                  </a:cubicBezTo>
                  <a:cubicBezTo>
                    <a:pt x="16372" y="27053"/>
                    <a:pt x="18480" y="26538"/>
                    <a:pt x="20391" y="25436"/>
                  </a:cubicBezTo>
                  <a:cubicBezTo>
                    <a:pt x="26519" y="21882"/>
                    <a:pt x="28430" y="13671"/>
                    <a:pt x="24656" y="7103"/>
                  </a:cubicBezTo>
                  <a:cubicBezTo>
                    <a:pt x="22842" y="3990"/>
                    <a:pt x="20024" y="1687"/>
                    <a:pt x="16715" y="633"/>
                  </a:cubicBezTo>
                  <a:cubicBezTo>
                    <a:pt x="15393" y="211"/>
                    <a:pt x="14053" y="0"/>
                    <a:pt x="12732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227850" y="1806800"/>
              <a:ext cx="710800" cy="676950"/>
            </a:xfrm>
            <a:custGeom>
              <a:avLst/>
              <a:gdLst/>
              <a:ahLst/>
              <a:cxnLst/>
              <a:rect l="l" t="t" r="r" b="b"/>
              <a:pathLst>
                <a:path w="28432" h="27078" extrusionOk="0">
                  <a:moveTo>
                    <a:pt x="15687" y="8181"/>
                  </a:moveTo>
                  <a:cubicBezTo>
                    <a:pt x="16397" y="8181"/>
                    <a:pt x="17108" y="8353"/>
                    <a:pt x="17721" y="8721"/>
                  </a:cubicBezTo>
                  <a:cubicBezTo>
                    <a:pt x="18726" y="9309"/>
                    <a:pt x="19436" y="10314"/>
                    <a:pt x="19731" y="11588"/>
                  </a:cubicBezTo>
                  <a:cubicBezTo>
                    <a:pt x="20025" y="13010"/>
                    <a:pt x="19755" y="14529"/>
                    <a:pt x="18995" y="15877"/>
                  </a:cubicBezTo>
                  <a:cubicBezTo>
                    <a:pt x="18211" y="17225"/>
                    <a:pt x="17010" y="18230"/>
                    <a:pt x="15638" y="18671"/>
                  </a:cubicBezTo>
                  <a:cubicBezTo>
                    <a:pt x="15162" y="18823"/>
                    <a:pt x="14683" y="18898"/>
                    <a:pt x="14214" y="18898"/>
                  </a:cubicBezTo>
                  <a:cubicBezTo>
                    <a:pt x="13475" y="18898"/>
                    <a:pt x="12763" y="18712"/>
                    <a:pt x="12133" y="18353"/>
                  </a:cubicBezTo>
                  <a:cubicBezTo>
                    <a:pt x="9903" y="17078"/>
                    <a:pt x="9339" y="13843"/>
                    <a:pt x="10858" y="11196"/>
                  </a:cubicBezTo>
                  <a:cubicBezTo>
                    <a:pt x="11643" y="9848"/>
                    <a:pt x="12844" y="8843"/>
                    <a:pt x="14216" y="8402"/>
                  </a:cubicBezTo>
                  <a:cubicBezTo>
                    <a:pt x="14706" y="8255"/>
                    <a:pt x="15196" y="8181"/>
                    <a:pt x="15687" y="8181"/>
                  </a:cubicBezTo>
                  <a:close/>
                  <a:moveTo>
                    <a:pt x="15699" y="0"/>
                  </a:moveTo>
                  <a:cubicBezTo>
                    <a:pt x="14378" y="0"/>
                    <a:pt x="13038" y="211"/>
                    <a:pt x="11716" y="633"/>
                  </a:cubicBezTo>
                  <a:cubicBezTo>
                    <a:pt x="8407" y="1687"/>
                    <a:pt x="5589" y="3990"/>
                    <a:pt x="3800" y="7103"/>
                  </a:cubicBezTo>
                  <a:cubicBezTo>
                    <a:pt x="1" y="13671"/>
                    <a:pt x="1913" y="21882"/>
                    <a:pt x="8064" y="25436"/>
                  </a:cubicBezTo>
                  <a:cubicBezTo>
                    <a:pt x="9927" y="26514"/>
                    <a:pt x="12035" y="27078"/>
                    <a:pt x="14167" y="27078"/>
                  </a:cubicBezTo>
                  <a:cubicBezTo>
                    <a:pt x="15466" y="27078"/>
                    <a:pt x="16814" y="26857"/>
                    <a:pt x="18137" y="26440"/>
                  </a:cubicBezTo>
                  <a:cubicBezTo>
                    <a:pt x="21446" y="25387"/>
                    <a:pt x="24265" y="23083"/>
                    <a:pt x="26054" y="19970"/>
                  </a:cubicBezTo>
                  <a:cubicBezTo>
                    <a:pt x="27867" y="16857"/>
                    <a:pt x="28431" y="13255"/>
                    <a:pt x="27696" y="9848"/>
                  </a:cubicBezTo>
                  <a:cubicBezTo>
                    <a:pt x="26936" y="6319"/>
                    <a:pt x="24828" y="3402"/>
                    <a:pt x="21789" y="1638"/>
                  </a:cubicBezTo>
                  <a:cubicBezTo>
                    <a:pt x="19913" y="548"/>
                    <a:pt x="17831" y="0"/>
                    <a:pt x="1569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608350" y="3421800"/>
              <a:ext cx="856625" cy="530025"/>
            </a:xfrm>
            <a:custGeom>
              <a:avLst/>
              <a:gdLst/>
              <a:ahLst/>
              <a:cxnLst/>
              <a:rect l="l" t="t" r="r" b="b"/>
              <a:pathLst>
                <a:path w="34265" h="21201" extrusionOk="0">
                  <a:moveTo>
                    <a:pt x="4094" y="1"/>
                  </a:moveTo>
                  <a:cubicBezTo>
                    <a:pt x="1839" y="1"/>
                    <a:pt x="1" y="1814"/>
                    <a:pt x="1" y="4069"/>
                  </a:cubicBezTo>
                  <a:cubicBezTo>
                    <a:pt x="1" y="13529"/>
                    <a:pt x="7697" y="21201"/>
                    <a:pt x="17133" y="21201"/>
                  </a:cubicBezTo>
                  <a:cubicBezTo>
                    <a:pt x="26568" y="21201"/>
                    <a:pt x="34264" y="13529"/>
                    <a:pt x="34264" y="4069"/>
                  </a:cubicBezTo>
                  <a:cubicBezTo>
                    <a:pt x="34264" y="1814"/>
                    <a:pt x="32426" y="1"/>
                    <a:pt x="30171" y="1"/>
                  </a:cubicBezTo>
                  <a:cubicBezTo>
                    <a:pt x="27916" y="1"/>
                    <a:pt x="26103" y="1814"/>
                    <a:pt x="26103" y="4069"/>
                  </a:cubicBezTo>
                  <a:cubicBezTo>
                    <a:pt x="26103" y="9020"/>
                    <a:pt x="22083" y="13039"/>
                    <a:pt x="17133" y="13039"/>
                  </a:cubicBezTo>
                  <a:cubicBezTo>
                    <a:pt x="12206" y="13039"/>
                    <a:pt x="8187" y="9020"/>
                    <a:pt x="8187" y="4069"/>
                  </a:cubicBezTo>
                  <a:cubicBezTo>
                    <a:pt x="8187" y="1814"/>
                    <a:pt x="6349" y="1"/>
                    <a:pt x="409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905650" y="708075"/>
              <a:ext cx="204075" cy="204050"/>
            </a:xfrm>
            <a:custGeom>
              <a:avLst/>
              <a:gdLst/>
              <a:ahLst/>
              <a:cxnLst/>
              <a:rect l="l" t="t" r="r" b="b"/>
              <a:pathLst>
                <a:path w="8163" h="8162" extrusionOk="0">
                  <a:moveTo>
                    <a:pt x="4069" y="0"/>
                  </a:moveTo>
                  <a:cubicBezTo>
                    <a:pt x="1814" y="0"/>
                    <a:pt x="1" y="1814"/>
                    <a:pt x="1" y="4069"/>
                  </a:cubicBezTo>
                  <a:cubicBezTo>
                    <a:pt x="1" y="6323"/>
                    <a:pt x="1814" y="8162"/>
                    <a:pt x="4069" y="8162"/>
                  </a:cubicBezTo>
                  <a:cubicBezTo>
                    <a:pt x="6324" y="8162"/>
                    <a:pt x="8162" y="6323"/>
                    <a:pt x="8162" y="4069"/>
                  </a:cubicBezTo>
                  <a:cubicBezTo>
                    <a:pt x="8162" y="1814"/>
                    <a:pt x="6324" y="0"/>
                    <a:pt x="406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4325" y="3095825"/>
              <a:ext cx="204675" cy="204075"/>
            </a:xfrm>
            <a:custGeom>
              <a:avLst/>
              <a:gdLst/>
              <a:ahLst/>
              <a:cxnLst/>
              <a:rect l="l" t="t" r="r" b="b"/>
              <a:pathLst>
                <a:path w="8187" h="8163" extrusionOk="0">
                  <a:moveTo>
                    <a:pt x="4094" y="1"/>
                  </a:moveTo>
                  <a:cubicBezTo>
                    <a:pt x="1839" y="1"/>
                    <a:pt x="1" y="1815"/>
                    <a:pt x="1" y="4069"/>
                  </a:cubicBezTo>
                  <a:cubicBezTo>
                    <a:pt x="1" y="6324"/>
                    <a:pt x="1839" y="8162"/>
                    <a:pt x="4094" y="8162"/>
                  </a:cubicBezTo>
                  <a:cubicBezTo>
                    <a:pt x="6348" y="8162"/>
                    <a:pt x="8187" y="6324"/>
                    <a:pt x="8187" y="4069"/>
                  </a:cubicBezTo>
                  <a:cubicBezTo>
                    <a:pt x="8187" y="1815"/>
                    <a:pt x="6348" y="1"/>
                    <a:pt x="409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486643" y="488147"/>
            <a:ext cx="8159400" cy="471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dirty="0">
                <a:latin typeface="Eras Demi ITC" panose="020B0805030504020804" pitchFamily="34" charset="0"/>
              </a:rPr>
              <a:t>Frameworks </a:t>
            </a:r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6"/>
          </p:nvPr>
        </p:nvSpPr>
        <p:spPr>
          <a:xfrm>
            <a:off x="5854631" y="2726256"/>
            <a:ext cx="1756200" cy="651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Friendly Interface</a:t>
            </a:r>
            <a:endParaRPr dirty="0"/>
          </a:p>
        </p:txBody>
      </p:sp>
      <p:grpSp>
        <p:nvGrpSpPr>
          <p:cNvPr id="336" name="Google Shape;336;p23"/>
          <p:cNvGrpSpPr/>
          <p:nvPr/>
        </p:nvGrpSpPr>
        <p:grpSpPr>
          <a:xfrm>
            <a:off x="6606501" y="1898465"/>
            <a:ext cx="363219" cy="685948"/>
            <a:chOff x="2273300" y="238125"/>
            <a:chExt cx="3063600" cy="5228350"/>
          </a:xfrm>
        </p:grpSpPr>
        <p:sp>
          <p:nvSpPr>
            <p:cNvPr id="337" name="Google Shape;337;p23"/>
            <p:cNvSpPr/>
            <p:nvPr/>
          </p:nvSpPr>
          <p:spPr>
            <a:xfrm>
              <a:off x="2273300" y="238125"/>
              <a:ext cx="3063600" cy="5228350"/>
            </a:xfrm>
            <a:custGeom>
              <a:avLst/>
              <a:gdLst/>
              <a:ahLst/>
              <a:cxnLst/>
              <a:rect l="l" t="t" r="r" b="b"/>
              <a:pathLst>
                <a:path w="122544" h="209134" extrusionOk="0">
                  <a:moveTo>
                    <a:pt x="114358" y="24509"/>
                  </a:moveTo>
                  <a:lnTo>
                    <a:pt x="114358" y="184625"/>
                  </a:lnTo>
                  <a:lnTo>
                    <a:pt x="77595" y="184625"/>
                  </a:lnTo>
                  <a:cubicBezTo>
                    <a:pt x="75340" y="184625"/>
                    <a:pt x="73526" y="186463"/>
                    <a:pt x="73526" y="188718"/>
                  </a:cubicBezTo>
                  <a:cubicBezTo>
                    <a:pt x="73526" y="190972"/>
                    <a:pt x="75340" y="192811"/>
                    <a:pt x="77595" y="192811"/>
                  </a:cubicBezTo>
                  <a:lnTo>
                    <a:pt x="114358" y="192811"/>
                  </a:lnTo>
                  <a:lnTo>
                    <a:pt x="114358" y="196879"/>
                  </a:lnTo>
                  <a:cubicBezTo>
                    <a:pt x="114358" y="199134"/>
                    <a:pt x="112544" y="200972"/>
                    <a:pt x="110289" y="200972"/>
                  </a:cubicBezTo>
                  <a:lnTo>
                    <a:pt x="12254" y="200972"/>
                  </a:lnTo>
                  <a:cubicBezTo>
                    <a:pt x="10000" y="200972"/>
                    <a:pt x="8161" y="199134"/>
                    <a:pt x="8161" y="196879"/>
                  </a:cubicBezTo>
                  <a:lnTo>
                    <a:pt x="8161" y="192811"/>
                  </a:lnTo>
                  <a:lnTo>
                    <a:pt x="44925" y="192811"/>
                  </a:lnTo>
                  <a:cubicBezTo>
                    <a:pt x="47179" y="192811"/>
                    <a:pt x="49018" y="190972"/>
                    <a:pt x="49018" y="188718"/>
                  </a:cubicBezTo>
                  <a:cubicBezTo>
                    <a:pt x="49018" y="186463"/>
                    <a:pt x="47179" y="184625"/>
                    <a:pt x="44925" y="184625"/>
                  </a:cubicBezTo>
                  <a:lnTo>
                    <a:pt x="8161" y="184625"/>
                  </a:lnTo>
                  <a:lnTo>
                    <a:pt x="8161" y="24509"/>
                  </a:lnTo>
                  <a:lnTo>
                    <a:pt x="33773" y="24509"/>
                  </a:lnTo>
                  <a:cubicBezTo>
                    <a:pt x="35170" y="26960"/>
                    <a:pt x="37817" y="28602"/>
                    <a:pt x="40832" y="28602"/>
                  </a:cubicBezTo>
                  <a:lnTo>
                    <a:pt x="81688" y="28602"/>
                  </a:lnTo>
                  <a:cubicBezTo>
                    <a:pt x="84702" y="28602"/>
                    <a:pt x="87349" y="26960"/>
                    <a:pt x="88771" y="24509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88693"/>
                  </a:lnTo>
                  <a:lnTo>
                    <a:pt x="0" y="188718"/>
                  </a:lnTo>
                  <a:lnTo>
                    <a:pt x="0" y="196879"/>
                  </a:lnTo>
                  <a:cubicBezTo>
                    <a:pt x="0" y="203643"/>
                    <a:pt x="5490" y="209133"/>
                    <a:pt x="12254" y="209133"/>
                  </a:cubicBezTo>
                  <a:lnTo>
                    <a:pt x="110289" y="209133"/>
                  </a:lnTo>
                  <a:cubicBezTo>
                    <a:pt x="117029" y="209133"/>
                    <a:pt x="122544" y="203643"/>
                    <a:pt x="122544" y="196879"/>
                  </a:cubicBezTo>
                  <a:lnTo>
                    <a:pt x="122544" y="188718"/>
                  </a:lnTo>
                  <a:lnTo>
                    <a:pt x="122544" y="12254"/>
                  </a:lnTo>
                  <a:cubicBezTo>
                    <a:pt x="122544" y="5490"/>
                    <a:pt x="117029" y="0"/>
                    <a:pt x="110289" y="0"/>
                  </a:cubicBezTo>
                  <a:lnTo>
                    <a:pt x="53086" y="0"/>
                  </a:lnTo>
                  <a:cubicBezTo>
                    <a:pt x="50831" y="0"/>
                    <a:pt x="49018" y="1838"/>
                    <a:pt x="49018" y="4093"/>
                  </a:cubicBezTo>
                  <a:cubicBezTo>
                    <a:pt x="49018" y="6348"/>
                    <a:pt x="50831" y="8161"/>
                    <a:pt x="53086" y="8161"/>
                  </a:cubicBezTo>
                  <a:lnTo>
                    <a:pt x="110289" y="8161"/>
                  </a:lnTo>
                  <a:cubicBezTo>
                    <a:pt x="112544" y="8161"/>
                    <a:pt x="114358" y="10000"/>
                    <a:pt x="114358" y="12254"/>
                  </a:cubicBezTo>
                  <a:lnTo>
                    <a:pt x="114358" y="16347"/>
                  </a:lnTo>
                  <a:lnTo>
                    <a:pt x="85781" y="16347"/>
                  </a:lnTo>
                  <a:cubicBezTo>
                    <a:pt x="83526" y="16347"/>
                    <a:pt x="81688" y="18161"/>
                    <a:pt x="81688" y="20416"/>
                  </a:cubicBezTo>
                  <a:lnTo>
                    <a:pt x="40832" y="20416"/>
                  </a:lnTo>
                  <a:cubicBezTo>
                    <a:pt x="40832" y="18161"/>
                    <a:pt x="39018" y="16347"/>
                    <a:pt x="36763" y="16347"/>
                  </a:cubicBezTo>
                  <a:lnTo>
                    <a:pt x="8161" y="16347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lnTo>
                    <a:pt x="20416" y="8161"/>
                  </a:lnTo>
                  <a:cubicBezTo>
                    <a:pt x="22671" y="8161"/>
                    <a:pt x="24509" y="6348"/>
                    <a:pt x="24509" y="4093"/>
                  </a:cubicBezTo>
                  <a:cubicBezTo>
                    <a:pt x="24509" y="1838"/>
                    <a:pt x="22671" y="0"/>
                    <a:pt x="20416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3090050" y="2381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62" y="6348"/>
                    <a:pt x="8162" y="4093"/>
                  </a:cubicBezTo>
                  <a:cubicBezTo>
                    <a:pt x="8162" y="1838"/>
                    <a:pt x="6348" y="0"/>
                    <a:pt x="4093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3702750" y="4853725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8"/>
                    <a:pt x="1839" y="8187"/>
                    <a:pt x="4094" y="8187"/>
                  </a:cubicBezTo>
                  <a:cubicBezTo>
                    <a:pt x="6349" y="8187"/>
                    <a:pt x="8162" y="6348"/>
                    <a:pt x="8162" y="4094"/>
                  </a:cubicBezTo>
                  <a:cubicBezTo>
                    <a:pt x="8162" y="1839"/>
                    <a:pt x="6349" y="1"/>
                    <a:pt x="409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2993850" y="2625875"/>
              <a:ext cx="1621900" cy="1213400"/>
            </a:xfrm>
            <a:custGeom>
              <a:avLst/>
              <a:gdLst/>
              <a:ahLst/>
              <a:cxnLst/>
              <a:rect l="l" t="t" r="r" b="b"/>
              <a:pathLst>
                <a:path w="64876" h="48536" extrusionOk="0">
                  <a:moveTo>
                    <a:pt x="32450" y="8162"/>
                  </a:moveTo>
                  <a:cubicBezTo>
                    <a:pt x="45832" y="8162"/>
                    <a:pt x="56714" y="19044"/>
                    <a:pt x="56714" y="32426"/>
                  </a:cubicBezTo>
                  <a:cubicBezTo>
                    <a:pt x="56714" y="35514"/>
                    <a:pt x="56150" y="37597"/>
                    <a:pt x="55023" y="38676"/>
                  </a:cubicBezTo>
                  <a:cubicBezTo>
                    <a:pt x="53611" y="40008"/>
                    <a:pt x="50681" y="40365"/>
                    <a:pt x="47116" y="40365"/>
                  </a:cubicBezTo>
                  <a:cubicBezTo>
                    <a:pt x="45171" y="40365"/>
                    <a:pt x="43037" y="40259"/>
                    <a:pt x="40856" y="40146"/>
                  </a:cubicBezTo>
                  <a:cubicBezTo>
                    <a:pt x="38185" y="40024"/>
                    <a:pt x="35391" y="39876"/>
                    <a:pt x="32450" y="39876"/>
                  </a:cubicBezTo>
                  <a:cubicBezTo>
                    <a:pt x="29484" y="39876"/>
                    <a:pt x="26715" y="40024"/>
                    <a:pt x="24019" y="40146"/>
                  </a:cubicBezTo>
                  <a:cubicBezTo>
                    <a:pt x="21847" y="40259"/>
                    <a:pt x="19716" y="40365"/>
                    <a:pt x="17770" y="40365"/>
                  </a:cubicBezTo>
                  <a:cubicBezTo>
                    <a:pt x="14204" y="40365"/>
                    <a:pt x="11264" y="40008"/>
                    <a:pt x="9853" y="38676"/>
                  </a:cubicBezTo>
                  <a:cubicBezTo>
                    <a:pt x="8750" y="37597"/>
                    <a:pt x="8186" y="35514"/>
                    <a:pt x="8186" y="32426"/>
                  </a:cubicBezTo>
                  <a:cubicBezTo>
                    <a:pt x="8186" y="19044"/>
                    <a:pt x="19068" y="8162"/>
                    <a:pt x="32450" y="8162"/>
                  </a:cubicBezTo>
                  <a:close/>
                  <a:moveTo>
                    <a:pt x="32450" y="1"/>
                  </a:moveTo>
                  <a:cubicBezTo>
                    <a:pt x="14559" y="1"/>
                    <a:pt x="0" y="14534"/>
                    <a:pt x="0" y="32426"/>
                  </a:cubicBezTo>
                  <a:cubicBezTo>
                    <a:pt x="0" y="37916"/>
                    <a:pt x="1397" y="41886"/>
                    <a:pt x="4216" y="44582"/>
                  </a:cubicBezTo>
                  <a:cubicBezTo>
                    <a:pt x="7623" y="47817"/>
                    <a:pt x="12255" y="48528"/>
                    <a:pt x="17696" y="48528"/>
                  </a:cubicBezTo>
                  <a:cubicBezTo>
                    <a:pt x="19828" y="48528"/>
                    <a:pt x="22083" y="48430"/>
                    <a:pt x="24436" y="48307"/>
                  </a:cubicBezTo>
                  <a:cubicBezTo>
                    <a:pt x="27009" y="48185"/>
                    <a:pt x="29680" y="48038"/>
                    <a:pt x="32450" y="48038"/>
                  </a:cubicBezTo>
                  <a:cubicBezTo>
                    <a:pt x="35195" y="48038"/>
                    <a:pt x="37866" y="48185"/>
                    <a:pt x="40464" y="48307"/>
                  </a:cubicBezTo>
                  <a:cubicBezTo>
                    <a:pt x="42799" y="48425"/>
                    <a:pt x="45042" y="48536"/>
                    <a:pt x="47166" y="48536"/>
                  </a:cubicBezTo>
                  <a:cubicBezTo>
                    <a:pt x="52603" y="48536"/>
                    <a:pt x="57258" y="47807"/>
                    <a:pt x="60660" y="44582"/>
                  </a:cubicBezTo>
                  <a:cubicBezTo>
                    <a:pt x="63503" y="41886"/>
                    <a:pt x="64875" y="37916"/>
                    <a:pt x="64875" y="32426"/>
                  </a:cubicBezTo>
                  <a:cubicBezTo>
                    <a:pt x="64875" y="14534"/>
                    <a:pt x="50317" y="1"/>
                    <a:pt x="32450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3483400" y="1865500"/>
              <a:ext cx="642775" cy="686875"/>
            </a:xfrm>
            <a:custGeom>
              <a:avLst/>
              <a:gdLst/>
              <a:ahLst/>
              <a:cxnLst/>
              <a:rect l="l" t="t" r="r" b="b"/>
              <a:pathLst>
                <a:path w="25711" h="27475" extrusionOk="0">
                  <a:moveTo>
                    <a:pt x="12868" y="8162"/>
                  </a:moveTo>
                  <a:cubicBezTo>
                    <a:pt x="15392" y="8162"/>
                    <a:pt x="17549" y="10711"/>
                    <a:pt x="17549" y="13725"/>
                  </a:cubicBezTo>
                  <a:cubicBezTo>
                    <a:pt x="17549" y="16764"/>
                    <a:pt x="15392" y="19313"/>
                    <a:pt x="12868" y="19313"/>
                  </a:cubicBezTo>
                  <a:cubicBezTo>
                    <a:pt x="10319" y="19313"/>
                    <a:pt x="8187" y="16764"/>
                    <a:pt x="8187" y="13725"/>
                  </a:cubicBezTo>
                  <a:cubicBezTo>
                    <a:pt x="8187" y="10711"/>
                    <a:pt x="10319" y="8162"/>
                    <a:pt x="12868" y="8162"/>
                  </a:cubicBezTo>
                  <a:close/>
                  <a:moveTo>
                    <a:pt x="12868" y="0"/>
                  </a:moveTo>
                  <a:cubicBezTo>
                    <a:pt x="5785" y="0"/>
                    <a:pt x="1" y="6152"/>
                    <a:pt x="1" y="13725"/>
                  </a:cubicBezTo>
                  <a:cubicBezTo>
                    <a:pt x="1" y="21298"/>
                    <a:pt x="5785" y="27475"/>
                    <a:pt x="12868" y="27475"/>
                  </a:cubicBezTo>
                  <a:cubicBezTo>
                    <a:pt x="19951" y="27475"/>
                    <a:pt x="25711" y="21298"/>
                    <a:pt x="25711" y="13725"/>
                  </a:cubicBezTo>
                  <a:cubicBezTo>
                    <a:pt x="25711" y="6152"/>
                    <a:pt x="19951" y="0"/>
                    <a:pt x="12868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671550" y="2134175"/>
              <a:ext cx="675250" cy="676150"/>
            </a:xfrm>
            <a:custGeom>
              <a:avLst/>
              <a:gdLst/>
              <a:ahLst/>
              <a:cxnLst/>
              <a:rect l="l" t="t" r="r" b="b"/>
              <a:pathLst>
                <a:path w="27010" h="27046" extrusionOk="0">
                  <a:moveTo>
                    <a:pt x="12770" y="8174"/>
                  </a:moveTo>
                  <a:cubicBezTo>
                    <a:pt x="14583" y="8174"/>
                    <a:pt x="16471" y="9277"/>
                    <a:pt x="17573" y="11189"/>
                  </a:cubicBezTo>
                  <a:cubicBezTo>
                    <a:pt x="18333" y="12537"/>
                    <a:pt x="18603" y="14056"/>
                    <a:pt x="18284" y="15453"/>
                  </a:cubicBezTo>
                  <a:cubicBezTo>
                    <a:pt x="18015" y="16728"/>
                    <a:pt x="17304" y="17757"/>
                    <a:pt x="16299" y="18345"/>
                  </a:cubicBezTo>
                  <a:cubicBezTo>
                    <a:pt x="15662" y="18712"/>
                    <a:pt x="14960" y="18886"/>
                    <a:pt x="14246" y="18886"/>
                  </a:cubicBezTo>
                  <a:cubicBezTo>
                    <a:pt x="12434" y="18886"/>
                    <a:pt x="10544" y="17769"/>
                    <a:pt x="9437" y="15870"/>
                  </a:cubicBezTo>
                  <a:cubicBezTo>
                    <a:pt x="8677" y="14522"/>
                    <a:pt x="8407" y="12978"/>
                    <a:pt x="8726" y="11581"/>
                  </a:cubicBezTo>
                  <a:cubicBezTo>
                    <a:pt x="8995" y="10306"/>
                    <a:pt x="9706" y="9301"/>
                    <a:pt x="10711" y="8689"/>
                  </a:cubicBezTo>
                  <a:cubicBezTo>
                    <a:pt x="11348" y="8346"/>
                    <a:pt x="12059" y="8174"/>
                    <a:pt x="12770" y="8174"/>
                  </a:cubicBezTo>
                  <a:close/>
                  <a:moveTo>
                    <a:pt x="12742" y="0"/>
                  </a:moveTo>
                  <a:cubicBezTo>
                    <a:pt x="10645" y="0"/>
                    <a:pt x="8549" y="525"/>
                    <a:pt x="6643" y="1630"/>
                  </a:cubicBezTo>
                  <a:cubicBezTo>
                    <a:pt x="3603" y="3370"/>
                    <a:pt x="1496" y="6287"/>
                    <a:pt x="736" y="9841"/>
                  </a:cubicBezTo>
                  <a:cubicBezTo>
                    <a:pt x="1" y="13247"/>
                    <a:pt x="564" y="16826"/>
                    <a:pt x="2378" y="19938"/>
                  </a:cubicBezTo>
                  <a:cubicBezTo>
                    <a:pt x="4976" y="24472"/>
                    <a:pt x="9633" y="27046"/>
                    <a:pt x="14289" y="27046"/>
                  </a:cubicBezTo>
                  <a:cubicBezTo>
                    <a:pt x="16373" y="27046"/>
                    <a:pt x="18456" y="26507"/>
                    <a:pt x="20367" y="25428"/>
                  </a:cubicBezTo>
                  <a:cubicBezTo>
                    <a:pt x="23407" y="23664"/>
                    <a:pt x="25514" y="20747"/>
                    <a:pt x="26274" y="17193"/>
                  </a:cubicBezTo>
                  <a:cubicBezTo>
                    <a:pt x="27009" y="13787"/>
                    <a:pt x="26446" y="10208"/>
                    <a:pt x="24632" y="7096"/>
                  </a:cubicBezTo>
                  <a:cubicBezTo>
                    <a:pt x="22032" y="2571"/>
                    <a:pt x="17385" y="0"/>
                    <a:pt x="12742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262775" y="2134175"/>
              <a:ext cx="675875" cy="676150"/>
            </a:xfrm>
            <a:custGeom>
              <a:avLst/>
              <a:gdLst/>
              <a:ahLst/>
              <a:cxnLst/>
              <a:rect l="l" t="t" r="r" b="b"/>
              <a:pathLst>
                <a:path w="27035" h="27046" extrusionOk="0">
                  <a:moveTo>
                    <a:pt x="14265" y="8174"/>
                  </a:moveTo>
                  <a:cubicBezTo>
                    <a:pt x="14976" y="8174"/>
                    <a:pt x="15662" y="8346"/>
                    <a:pt x="16299" y="8689"/>
                  </a:cubicBezTo>
                  <a:cubicBezTo>
                    <a:pt x="17329" y="9301"/>
                    <a:pt x="18039" y="10306"/>
                    <a:pt x="18309" y="11581"/>
                  </a:cubicBezTo>
                  <a:cubicBezTo>
                    <a:pt x="18603" y="12978"/>
                    <a:pt x="18358" y="14522"/>
                    <a:pt x="17574" y="15870"/>
                  </a:cubicBezTo>
                  <a:cubicBezTo>
                    <a:pt x="16789" y="17218"/>
                    <a:pt x="15613" y="18198"/>
                    <a:pt x="14216" y="18639"/>
                  </a:cubicBezTo>
                  <a:cubicBezTo>
                    <a:pt x="13726" y="18796"/>
                    <a:pt x="13232" y="18875"/>
                    <a:pt x="12751" y="18875"/>
                  </a:cubicBezTo>
                  <a:cubicBezTo>
                    <a:pt x="12030" y="18875"/>
                    <a:pt x="11339" y="18698"/>
                    <a:pt x="10736" y="18345"/>
                  </a:cubicBezTo>
                  <a:cubicBezTo>
                    <a:pt x="9706" y="17757"/>
                    <a:pt x="8996" y="16728"/>
                    <a:pt x="8726" y="15453"/>
                  </a:cubicBezTo>
                  <a:cubicBezTo>
                    <a:pt x="8407" y="14056"/>
                    <a:pt x="8677" y="12537"/>
                    <a:pt x="9461" y="11189"/>
                  </a:cubicBezTo>
                  <a:cubicBezTo>
                    <a:pt x="10564" y="9277"/>
                    <a:pt x="12451" y="8174"/>
                    <a:pt x="14265" y="8174"/>
                  </a:cubicBezTo>
                  <a:close/>
                  <a:moveTo>
                    <a:pt x="14281" y="0"/>
                  </a:moveTo>
                  <a:cubicBezTo>
                    <a:pt x="9636" y="0"/>
                    <a:pt x="4995" y="2571"/>
                    <a:pt x="2378" y="7096"/>
                  </a:cubicBezTo>
                  <a:cubicBezTo>
                    <a:pt x="589" y="10208"/>
                    <a:pt x="1" y="13787"/>
                    <a:pt x="736" y="17193"/>
                  </a:cubicBezTo>
                  <a:cubicBezTo>
                    <a:pt x="1521" y="20747"/>
                    <a:pt x="3604" y="23664"/>
                    <a:pt x="6643" y="25428"/>
                  </a:cubicBezTo>
                  <a:cubicBezTo>
                    <a:pt x="8530" y="26507"/>
                    <a:pt x="10613" y="27046"/>
                    <a:pt x="12746" y="27046"/>
                  </a:cubicBezTo>
                  <a:cubicBezTo>
                    <a:pt x="14069" y="27046"/>
                    <a:pt x="15392" y="26850"/>
                    <a:pt x="16716" y="26433"/>
                  </a:cubicBezTo>
                  <a:cubicBezTo>
                    <a:pt x="20025" y="25355"/>
                    <a:pt x="22843" y="23051"/>
                    <a:pt x="24657" y="19938"/>
                  </a:cubicBezTo>
                  <a:cubicBezTo>
                    <a:pt x="26446" y="16826"/>
                    <a:pt x="27034" y="13247"/>
                    <a:pt x="26299" y="9841"/>
                  </a:cubicBezTo>
                  <a:cubicBezTo>
                    <a:pt x="25515" y="6287"/>
                    <a:pt x="23431" y="3370"/>
                    <a:pt x="20392" y="1630"/>
                  </a:cubicBezTo>
                  <a:cubicBezTo>
                    <a:pt x="18478" y="525"/>
                    <a:pt x="16379" y="0"/>
                    <a:pt x="14281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7F7300-DB12-55C5-C3AB-7CBE714F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551" y="4013185"/>
            <a:ext cx="1543050" cy="895350"/>
          </a:xfrm>
          <a:prstGeom prst="rect">
            <a:avLst/>
          </a:prstGeom>
        </p:spPr>
      </p:pic>
      <p:grpSp>
        <p:nvGrpSpPr>
          <p:cNvPr id="14" name="Google Shape;368;p24">
            <a:extLst>
              <a:ext uri="{FF2B5EF4-FFF2-40B4-BE49-F238E27FC236}">
                <a16:creationId xmlns:a16="http://schemas.microsoft.com/office/drawing/2014/main" id="{01261427-404E-85A0-27CF-BED15DB096B7}"/>
              </a:ext>
            </a:extLst>
          </p:cNvPr>
          <p:cNvGrpSpPr/>
          <p:nvPr/>
        </p:nvGrpSpPr>
        <p:grpSpPr>
          <a:xfrm>
            <a:off x="7550105" y="3647805"/>
            <a:ext cx="1446377" cy="1025808"/>
            <a:chOff x="5776200" y="2430733"/>
            <a:chExt cx="2099730" cy="1499070"/>
          </a:xfrm>
        </p:grpSpPr>
        <p:sp>
          <p:nvSpPr>
            <p:cNvPr id="15" name="Google Shape;369;p24">
              <a:extLst>
                <a:ext uri="{FF2B5EF4-FFF2-40B4-BE49-F238E27FC236}">
                  <a16:creationId xmlns:a16="http://schemas.microsoft.com/office/drawing/2014/main" id="{18C99ED4-AA8D-8CAC-E5EF-8461F386AD3C}"/>
                </a:ext>
              </a:extLst>
            </p:cNvPr>
            <p:cNvSpPr/>
            <p:nvPr/>
          </p:nvSpPr>
          <p:spPr>
            <a:xfrm>
              <a:off x="5931630" y="3648103"/>
              <a:ext cx="1944300" cy="281700"/>
            </a:xfrm>
            <a:prstGeom prst="ellipse">
              <a:avLst/>
            </a:prstGeom>
            <a:solidFill>
              <a:srgbClr val="92BABF">
                <a:alpha val="6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370;p24">
              <a:extLst>
                <a:ext uri="{FF2B5EF4-FFF2-40B4-BE49-F238E27FC236}">
                  <a16:creationId xmlns:a16="http://schemas.microsoft.com/office/drawing/2014/main" id="{119EE810-93CB-F6EF-3049-45504113A739}"/>
                </a:ext>
              </a:extLst>
            </p:cNvPr>
            <p:cNvGrpSpPr/>
            <p:nvPr/>
          </p:nvGrpSpPr>
          <p:grpSpPr>
            <a:xfrm>
              <a:off x="5776200" y="2643715"/>
              <a:ext cx="1944181" cy="1207333"/>
              <a:chOff x="5776200" y="2643715"/>
              <a:chExt cx="1944181" cy="1207333"/>
            </a:xfrm>
          </p:grpSpPr>
          <p:sp>
            <p:nvSpPr>
              <p:cNvPr id="32" name="Google Shape;371;p24">
                <a:extLst>
                  <a:ext uri="{FF2B5EF4-FFF2-40B4-BE49-F238E27FC236}">
                    <a16:creationId xmlns:a16="http://schemas.microsoft.com/office/drawing/2014/main" id="{B197A8B0-9187-CC4A-9E1D-FD15F7ADE562}"/>
                  </a:ext>
                </a:extLst>
              </p:cNvPr>
              <p:cNvSpPr/>
              <p:nvPr/>
            </p:nvSpPr>
            <p:spPr>
              <a:xfrm>
                <a:off x="6964575" y="3413047"/>
                <a:ext cx="437004" cy="424765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8538" extrusionOk="0">
                    <a:moveTo>
                      <a:pt x="8784" y="1"/>
                    </a:moveTo>
                    <a:lnTo>
                      <a:pt x="5916" y="322"/>
                    </a:lnTo>
                    <a:lnTo>
                      <a:pt x="1252" y="845"/>
                    </a:lnTo>
                    <a:cubicBezTo>
                      <a:pt x="1252" y="845"/>
                      <a:pt x="1364" y="1752"/>
                      <a:pt x="1139" y="4150"/>
                    </a:cubicBezTo>
                    <a:cubicBezTo>
                      <a:pt x="1054" y="5037"/>
                      <a:pt x="806" y="5754"/>
                      <a:pt x="442" y="6552"/>
                    </a:cubicBezTo>
                    <a:cubicBezTo>
                      <a:pt x="70" y="7374"/>
                      <a:pt x="0" y="8393"/>
                      <a:pt x="1132" y="8513"/>
                    </a:cubicBezTo>
                    <a:cubicBezTo>
                      <a:pt x="1286" y="8529"/>
                      <a:pt x="1445" y="8537"/>
                      <a:pt x="1608" y="8537"/>
                    </a:cubicBezTo>
                    <a:cubicBezTo>
                      <a:pt x="2335" y="8537"/>
                      <a:pt x="3136" y="8380"/>
                      <a:pt x="3870" y="8114"/>
                    </a:cubicBezTo>
                    <a:cubicBezTo>
                      <a:pt x="4456" y="7900"/>
                      <a:pt x="4998" y="7618"/>
                      <a:pt x="5432" y="7288"/>
                    </a:cubicBezTo>
                    <a:cubicBezTo>
                      <a:pt x="6479" y="6491"/>
                      <a:pt x="7222" y="5355"/>
                      <a:pt x="7734" y="4154"/>
                    </a:cubicBezTo>
                    <a:cubicBezTo>
                      <a:pt x="8292" y="2844"/>
                      <a:pt x="8625" y="1438"/>
                      <a:pt x="8784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72;p24">
                <a:extLst>
                  <a:ext uri="{FF2B5EF4-FFF2-40B4-BE49-F238E27FC236}">
                    <a16:creationId xmlns:a16="http://schemas.microsoft.com/office/drawing/2014/main" id="{47328249-DF54-260C-8AC2-7DB2D8FF1093}"/>
                  </a:ext>
                </a:extLst>
              </p:cNvPr>
              <p:cNvSpPr/>
              <p:nvPr/>
            </p:nvSpPr>
            <p:spPr>
              <a:xfrm>
                <a:off x="7157107" y="3413047"/>
                <a:ext cx="244471" cy="40372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8115" extrusionOk="0">
                    <a:moveTo>
                      <a:pt x="4914" y="1"/>
                    </a:moveTo>
                    <a:lnTo>
                      <a:pt x="2046" y="322"/>
                    </a:lnTo>
                    <a:cubicBezTo>
                      <a:pt x="2051" y="3034"/>
                      <a:pt x="1325" y="5743"/>
                      <a:pt x="0" y="8114"/>
                    </a:cubicBezTo>
                    <a:cubicBezTo>
                      <a:pt x="586" y="7900"/>
                      <a:pt x="1128" y="7618"/>
                      <a:pt x="1562" y="7288"/>
                    </a:cubicBezTo>
                    <a:cubicBezTo>
                      <a:pt x="2609" y="6491"/>
                      <a:pt x="3352" y="5355"/>
                      <a:pt x="3864" y="4154"/>
                    </a:cubicBezTo>
                    <a:cubicBezTo>
                      <a:pt x="4422" y="2844"/>
                      <a:pt x="4755" y="1438"/>
                      <a:pt x="4914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73;p24">
                <a:extLst>
                  <a:ext uri="{FF2B5EF4-FFF2-40B4-BE49-F238E27FC236}">
                    <a16:creationId xmlns:a16="http://schemas.microsoft.com/office/drawing/2014/main" id="{E5063413-8822-AB24-C2C3-E21189438B6C}"/>
                  </a:ext>
                </a:extLst>
              </p:cNvPr>
              <p:cNvSpPr/>
              <p:nvPr/>
            </p:nvSpPr>
            <p:spPr>
              <a:xfrm>
                <a:off x="6155543" y="3258624"/>
                <a:ext cx="353374" cy="547449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1004" extrusionOk="0">
                    <a:moveTo>
                      <a:pt x="3929" y="1"/>
                    </a:moveTo>
                    <a:cubicBezTo>
                      <a:pt x="3929" y="1"/>
                      <a:pt x="0" y="9017"/>
                      <a:pt x="1016" y="10730"/>
                    </a:cubicBezTo>
                    <a:cubicBezTo>
                      <a:pt x="1089" y="10850"/>
                      <a:pt x="1186" y="10935"/>
                      <a:pt x="1314" y="10977"/>
                    </a:cubicBezTo>
                    <a:cubicBezTo>
                      <a:pt x="1368" y="10995"/>
                      <a:pt x="1424" y="11004"/>
                      <a:pt x="1481" y="11004"/>
                    </a:cubicBezTo>
                    <a:cubicBezTo>
                      <a:pt x="3428" y="11004"/>
                      <a:pt x="7103" y="935"/>
                      <a:pt x="7103" y="935"/>
                    </a:cubicBezTo>
                    <a:lnTo>
                      <a:pt x="5774" y="543"/>
                    </a:lnTo>
                    <a:lnTo>
                      <a:pt x="3929" y="1"/>
                    </a:ln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74;p24">
                <a:extLst>
                  <a:ext uri="{FF2B5EF4-FFF2-40B4-BE49-F238E27FC236}">
                    <a16:creationId xmlns:a16="http://schemas.microsoft.com/office/drawing/2014/main" id="{0DA3A96A-03B4-FF2F-6E51-41537D89496D}"/>
                  </a:ext>
                </a:extLst>
              </p:cNvPr>
              <p:cNvSpPr/>
              <p:nvPr/>
            </p:nvSpPr>
            <p:spPr>
              <a:xfrm>
                <a:off x="6382651" y="3283697"/>
                <a:ext cx="343723" cy="553369"/>
              </a:xfrm>
              <a:custGeom>
                <a:avLst/>
                <a:gdLst/>
                <a:ahLst/>
                <a:cxnLst/>
                <a:rect l="l" t="t" r="r" b="b"/>
                <a:pathLst>
                  <a:path w="6909" h="11123" extrusionOk="0">
                    <a:moveTo>
                      <a:pt x="3688" y="1"/>
                    </a:moveTo>
                    <a:cubicBezTo>
                      <a:pt x="3688" y="1"/>
                      <a:pt x="0" y="9885"/>
                      <a:pt x="1492" y="11020"/>
                    </a:cubicBezTo>
                    <a:cubicBezTo>
                      <a:pt x="1542" y="11058"/>
                      <a:pt x="1600" y="11086"/>
                      <a:pt x="1666" y="11105"/>
                    </a:cubicBezTo>
                    <a:cubicBezTo>
                      <a:pt x="1711" y="11117"/>
                      <a:pt x="1757" y="11123"/>
                      <a:pt x="1804" y="11123"/>
                    </a:cubicBezTo>
                    <a:cubicBezTo>
                      <a:pt x="3746" y="11123"/>
                      <a:pt x="6908" y="764"/>
                      <a:pt x="6908" y="764"/>
                    </a:cubicBezTo>
                    <a:lnTo>
                      <a:pt x="5184" y="357"/>
                    </a:lnTo>
                    <a:lnTo>
                      <a:pt x="3688" y="1"/>
                    </a:ln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75;p24">
                <a:extLst>
                  <a:ext uri="{FF2B5EF4-FFF2-40B4-BE49-F238E27FC236}">
                    <a16:creationId xmlns:a16="http://schemas.microsoft.com/office/drawing/2014/main" id="{FD6FD1AC-7210-2164-88B8-CBBC11260C80}"/>
                  </a:ext>
                </a:extLst>
              </p:cNvPr>
              <p:cNvSpPr/>
              <p:nvPr/>
            </p:nvSpPr>
            <p:spPr>
              <a:xfrm>
                <a:off x="6206039" y="3285638"/>
                <a:ext cx="302878" cy="520435"/>
              </a:xfrm>
              <a:custGeom>
                <a:avLst/>
                <a:gdLst/>
                <a:ahLst/>
                <a:cxnLst/>
                <a:rect l="l" t="t" r="r" b="b"/>
                <a:pathLst>
                  <a:path w="6088" h="10461" extrusionOk="0">
                    <a:moveTo>
                      <a:pt x="4759" y="0"/>
                    </a:moveTo>
                    <a:cubicBezTo>
                      <a:pt x="4751" y="0"/>
                      <a:pt x="4747" y="5"/>
                      <a:pt x="4743" y="8"/>
                    </a:cubicBezTo>
                    <a:cubicBezTo>
                      <a:pt x="3585" y="3576"/>
                      <a:pt x="1989" y="7002"/>
                      <a:pt x="1" y="10187"/>
                    </a:cubicBezTo>
                    <a:cubicBezTo>
                      <a:pt x="74" y="10307"/>
                      <a:pt x="171" y="10392"/>
                      <a:pt x="299" y="10434"/>
                    </a:cubicBezTo>
                    <a:cubicBezTo>
                      <a:pt x="353" y="10452"/>
                      <a:pt x="409" y="10461"/>
                      <a:pt x="466" y="10461"/>
                    </a:cubicBezTo>
                    <a:cubicBezTo>
                      <a:pt x="2413" y="10461"/>
                      <a:pt x="6088" y="392"/>
                      <a:pt x="6088" y="392"/>
                    </a:cubicBezTo>
                    <a:lnTo>
                      <a:pt x="4759" y="0"/>
                    </a:ln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6;p24">
                <a:extLst>
                  <a:ext uri="{FF2B5EF4-FFF2-40B4-BE49-F238E27FC236}">
                    <a16:creationId xmlns:a16="http://schemas.microsoft.com/office/drawing/2014/main" id="{27894382-E769-FD37-F45D-BA699EEF570E}"/>
                  </a:ext>
                </a:extLst>
              </p:cNvPr>
              <p:cNvSpPr/>
              <p:nvPr/>
            </p:nvSpPr>
            <p:spPr>
              <a:xfrm>
                <a:off x="6456828" y="3301458"/>
                <a:ext cx="269546" cy="535608"/>
              </a:xfrm>
              <a:custGeom>
                <a:avLst/>
                <a:gdLst/>
                <a:ahLst/>
                <a:cxnLst/>
                <a:rect l="l" t="t" r="r" b="b"/>
                <a:pathLst>
                  <a:path w="5418" h="10766" extrusionOk="0">
                    <a:moveTo>
                      <a:pt x="3693" y="0"/>
                    </a:moveTo>
                    <a:cubicBezTo>
                      <a:pt x="2907" y="3685"/>
                      <a:pt x="1662" y="7276"/>
                      <a:pt x="1" y="10663"/>
                    </a:cubicBezTo>
                    <a:cubicBezTo>
                      <a:pt x="51" y="10701"/>
                      <a:pt x="109" y="10729"/>
                      <a:pt x="175" y="10748"/>
                    </a:cubicBezTo>
                    <a:cubicBezTo>
                      <a:pt x="220" y="10760"/>
                      <a:pt x="266" y="10766"/>
                      <a:pt x="313" y="10766"/>
                    </a:cubicBezTo>
                    <a:cubicBezTo>
                      <a:pt x="2255" y="10766"/>
                      <a:pt x="5417" y="407"/>
                      <a:pt x="5417" y="407"/>
                    </a:cubicBezTo>
                    <a:lnTo>
                      <a:pt x="3693" y="0"/>
                    </a:ln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77;p24">
                <a:extLst>
                  <a:ext uri="{FF2B5EF4-FFF2-40B4-BE49-F238E27FC236}">
                    <a16:creationId xmlns:a16="http://schemas.microsoft.com/office/drawing/2014/main" id="{BC9C349E-1E04-08D6-CE1F-02C17EDAEA04}"/>
                  </a:ext>
                </a:extLst>
              </p:cNvPr>
              <p:cNvSpPr/>
              <p:nvPr/>
            </p:nvSpPr>
            <p:spPr>
              <a:xfrm>
                <a:off x="6353895" y="2645805"/>
                <a:ext cx="187060" cy="146464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2944" extrusionOk="0">
                    <a:moveTo>
                      <a:pt x="2560" y="0"/>
                    </a:moveTo>
                    <a:cubicBezTo>
                      <a:pt x="2284" y="0"/>
                      <a:pt x="1998" y="82"/>
                      <a:pt x="1744" y="204"/>
                    </a:cubicBezTo>
                    <a:cubicBezTo>
                      <a:pt x="775" y="661"/>
                      <a:pt x="86" y="1661"/>
                      <a:pt x="1" y="2725"/>
                    </a:cubicBezTo>
                    <a:lnTo>
                      <a:pt x="3162" y="2943"/>
                    </a:lnTo>
                    <a:cubicBezTo>
                      <a:pt x="3406" y="2478"/>
                      <a:pt x="3658" y="2001"/>
                      <a:pt x="3708" y="1475"/>
                    </a:cubicBezTo>
                    <a:cubicBezTo>
                      <a:pt x="3759" y="951"/>
                      <a:pt x="3554" y="370"/>
                      <a:pt x="3089" y="122"/>
                    </a:cubicBezTo>
                    <a:cubicBezTo>
                      <a:pt x="2925" y="37"/>
                      <a:pt x="2744" y="0"/>
                      <a:pt x="2560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78;p24">
                <a:extLst>
                  <a:ext uri="{FF2B5EF4-FFF2-40B4-BE49-F238E27FC236}">
                    <a16:creationId xmlns:a16="http://schemas.microsoft.com/office/drawing/2014/main" id="{FCB06584-05C0-4C9E-A763-E15739D20DEE}"/>
                  </a:ext>
                </a:extLst>
              </p:cNvPr>
              <p:cNvSpPr/>
              <p:nvPr/>
            </p:nvSpPr>
            <p:spPr>
              <a:xfrm>
                <a:off x="6104450" y="2643715"/>
                <a:ext cx="203776" cy="159697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3210" extrusionOk="0">
                    <a:moveTo>
                      <a:pt x="2713" y="1"/>
                    </a:moveTo>
                    <a:cubicBezTo>
                      <a:pt x="2589" y="1"/>
                      <a:pt x="2465" y="15"/>
                      <a:pt x="2345" y="44"/>
                    </a:cubicBezTo>
                    <a:cubicBezTo>
                      <a:pt x="1861" y="160"/>
                      <a:pt x="1446" y="471"/>
                      <a:pt x="1106" y="834"/>
                    </a:cubicBezTo>
                    <a:cubicBezTo>
                      <a:pt x="524" y="1458"/>
                      <a:pt x="137" y="2261"/>
                      <a:pt x="1" y="3105"/>
                    </a:cubicBezTo>
                    <a:lnTo>
                      <a:pt x="3162" y="3209"/>
                    </a:lnTo>
                    <a:cubicBezTo>
                      <a:pt x="3473" y="2795"/>
                      <a:pt x="3790" y="2372"/>
                      <a:pt x="3942" y="1880"/>
                    </a:cubicBezTo>
                    <a:cubicBezTo>
                      <a:pt x="4096" y="1385"/>
                      <a:pt x="4058" y="800"/>
                      <a:pt x="3713" y="412"/>
                    </a:cubicBezTo>
                    <a:cubicBezTo>
                      <a:pt x="3465" y="135"/>
                      <a:pt x="3090" y="1"/>
                      <a:pt x="2713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79;p24">
                <a:extLst>
                  <a:ext uri="{FF2B5EF4-FFF2-40B4-BE49-F238E27FC236}">
                    <a16:creationId xmlns:a16="http://schemas.microsoft.com/office/drawing/2014/main" id="{1AD64483-2DB6-E2E7-6678-C8AD668B49D0}"/>
                  </a:ext>
                </a:extLst>
              </p:cNvPr>
              <p:cNvSpPr/>
              <p:nvPr/>
            </p:nvSpPr>
            <p:spPr>
              <a:xfrm>
                <a:off x="7469785" y="2745503"/>
                <a:ext cx="242133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3806" extrusionOk="0">
                    <a:moveTo>
                      <a:pt x="3610" y="0"/>
                    </a:moveTo>
                    <a:cubicBezTo>
                      <a:pt x="3491" y="0"/>
                      <a:pt x="3371" y="9"/>
                      <a:pt x="3255" y="24"/>
                    </a:cubicBezTo>
                    <a:cubicBezTo>
                      <a:pt x="1945" y="199"/>
                      <a:pt x="725" y="966"/>
                      <a:pt x="0" y="2074"/>
                    </a:cubicBezTo>
                    <a:lnTo>
                      <a:pt x="818" y="3806"/>
                    </a:lnTo>
                    <a:cubicBezTo>
                      <a:pt x="1883" y="3612"/>
                      <a:pt x="2906" y="3178"/>
                      <a:pt x="3786" y="2547"/>
                    </a:cubicBezTo>
                    <a:cubicBezTo>
                      <a:pt x="4146" y="2287"/>
                      <a:pt x="4494" y="1981"/>
                      <a:pt x="4680" y="1574"/>
                    </a:cubicBezTo>
                    <a:cubicBezTo>
                      <a:pt x="4866" y="1168"/>
                      <a:pt x="4847" y="641"/>
                      <a:pt x="4537" y="323"/>
                    </a:cubicBezTo>
                    <a:cubicBezTo>
                      <a:pt x="4301" y="78"/>
                      <a:pt x="3957" y="0"/>
                      <a:pt x="3610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80;p24">
                <a:extLst>
                  <a:ext uri="{FF2B5EF4-FFF2-40B4-BE49-F238E27FC236}">
                    <a16:creationId xmlns:a16="http://schemas.microsoft.com/office/drawing/2014/main" id="{F559165D-1FBB-D1CC-1D16-83A79D5C62B3}"/>
                  </a:ext>
                </a:extLst>
              </p:cNvPr>
              <p:cNvSpPr/>
              <p:nvPr/>
            </p:nvSpPr>
            <p:spPr>
              <a:xfrm>
                <a:off x="5780429" y="2748787"/>
                <a:ext cx="1939952" cy="1102261"/>
              </a:xfrm>
              <a:custGeom>
                <a:avLst/>
                <a:gdLst/>
                <a:ahLst/>
                <a:cxnLst/>
                <a:rect l="l" t="t" r="r" b="b"/>
                <a:pathLst>
                  <a:path w="38994" h="22156" extrusionOk="0">
                    <a:moveTo>
                      <a:pt x="29144" y="1"/>
                    </a:moveTo>
                    <a:cubicBezTo>
                      <a:pt x="28049" y="1"/>
                      <a:pt x="26946" y="96"/>
                      <a:pt x="25871" y="125"/>
                    </a:cubicBezTo>
                    <a:cubicBezTo>
                      <a:pt x="24437" y="164"/>
                      <a:pt x="23004" y="199"/>
                      <a:pt x="21570" y="233"/>
                    </a:cubicBezTo>
                    <a:cubicBezTo>
                      <a:pt x="20168" y="269"/>
                      <a:pt x="18761" y="299"/>
                      <a:pt x="17355" y="330"/>
                    </a:cubicBezTo>
                    <a:cubicBezTo>
                      <a:pt x="15018" y="385"/>
                      <a:pt x="12678" y="435"/>
                      <a:pt x="10342" y="489"/>
                    </a:cubicBezTo>
                    <a:cubicBezTo>
                      <a:pt x="7200" y="567"/>
                      <a:pt x="4058" y="641"/>
                      <a:pt x="920" y="714"/>
                    </a:cubicBezTo>
                    <a:cubicBezTo>
                      <a:pt x="458" y="725"/>
                      <a:pt x="140" y="1043"/>
                      <a:pt x="78" y="1567"/>
                    </a:cubicBezTo>
                    <a:cubicBezTo>
                      <a:pt x="1" y="2221"/>
                      <a:pt x="323" y="3186"/>
                      <a:pt x="1256" y="4248"/>
                    </a:cubicBezTo>
                    <a:cubicBezTo>
                      <a:pt x="1376" y="4383"/>
                      <a:pt x="1505" y="4519"/>
                      <a:pt x="1644" y="4654"/>
                    </a:cubicBezTo>
                    <a:cubicBezTo>
                      <a:pt x="2222" y="5228"/>
                      <a:pt x="2984" y="5816"/>
                      <a:pt x="3953" y="6390"/>
                    </a:cubicBezTo>
                    <a:cubicBezTo>
                      <a:pt x="6859" y="8107"/>
                      <a:pt x="8107" y="8877"/>
                      <a:pt x="10342" y="10253"/>
                    </a:cubicBezTo>
                    <a:cubicBezTo>
                      <a:pt x="11330" y="10861"/>
                      <a:pt x="12524" y="11493"/>
                      <a:pt x="14170" y="12163"/>
                    </a:cubicBezTo>
                    <a:cubicBezTo>
                      <a:pt x="14833" y="12434"/>
                      <a:pt x="15573" y="12709"/>
                      <a:pt x="16402" y="12992"/>
                    </a:cubicBezTo>
                    <a:cubicBezTo>
                      <a:pt x="20533" y="14407"/>
                      <a:pt x="24555" y="14726"/>
                      <a:pt x="27343" y="14726"/>
                    </a:cubicBezTo>
                    <a:cubicBezTo>
                      <a:pt x="29633" y="14726"/>
                      <a:pt x="31090" y="14511"/>
                      <a:pt x="31090" y="14511"/>
                    </a:cubicBezTo>
                    <a:cubicBezTo>
                      <a:pt x="31090" y="14511"/>
                      <a:pt x="31288" y="15402"/>
                      <a:pt x="31288" y="17812"/>
                    </a:cubicBezTo>
                    <a:cubicBezTo>
                      <a:pt x="31288" y="18703"/>
                      <a:pt x="31105" y="19444"/>
                      <a:pt x="30823" y="20268"/>
                    </a:cubicBezTo>
                    <a:cubicBezTo>
                      <a:pt x="30524" y="21125"/>
                      <a:pt x="30551" y="22144"/>
                      <a:pt x="31690" y="22155"/>
                    </a:cubicBezTo>
                    <a:cubicBezTo>
                      <a:pt x="31705" y="22155"/>
                      <a:pt x="31719" y="22155"/>
                      <a:pt x="31734" y="22155"/>
                    </a:cubicBezTo>
                    <a:cubicBezTo>
                      <a:pt x="32865" y="22155"/>
                      <a:pt x="34218" y="21697"/>
                      <a:pt x="35228" y="21024"/>
                    </a:cubicBezTo>
                    <a:cubicBezTo>
                      <a:pt x="35460" y="20869"/>
                      <a:pt x="35669" y="20706"/>
                      <a:pt x="35855" y="20532"/>
                    </a:cubicBezTo>
                    <a:cubicBezTo>
                      <a:pt x="36824" y="19641"/>
                      <a:pt x="37456" y="18444"/>
                      <a:pt x="37854" y="17200"/>
                    </a:cubicBezTo>
                    <a:cubicBezTo>
                      <a:pt x="38994" y="13620"/>
                      <a:pt x="38514" y="9525"/>
                      <a:pt x="37429" y="5995"/>
                    </a:cubicBezTo>
                    <a:cubicBezTo>
                      <a:pt x="37343" y="5720"/>
                      <a:pt x="37250" y="5444"/>
                      <a:pt x="37146" y="5177"/>
                    </a:cubicBezTo>
                    <a:cubicBezTo>
                      <a:pt x="36274" y="2965"/>
                      <a:pt x="34616" y="1186"/>
                      <a:pt x="32334" y="435"/>
                    </a:cubicBezTo>
                    <a:cubicBezTo>
                      <a:pt x="31301" y="94"/>
                      <a:pt x="30227" y="1"/>
                      <a:pt x="29144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81;p24">
                <a:extLst>
                  <a:ext uri="{FF2B5EF4-FFF2-40B4-BE49-F238E27FC236}">
                    <a16:creationId xmlns:a16="http://schemas.microsoft.com/office/drawing/2014/main" id="{3E4653FB-48C9-5D3C-215C-24E92FC465FA}"/>
                  </a:ext>
                </a:extLst>
              </p:cNvPr>
              <p:cNvSpPr/>
              <p:nvPr/>
            </p:nvSpPr>
            <p:spPr>
              <a:xfrm>
                <a:off x="5784309" y="2748787"/>
                <a:ext cx="1936071" cy="1045994"/>
              </a:xfrm>
              <a:custGeom>
                <a:avLst/>
                <a:gdLst/>
                <a:ahLst/>
                <a:cxnLst/>
                <a:rect l="l" t="t" r="r" b="b"/>
                <a:pathLst>
                  <a:path w="38916" h="21025" extrusionOk="0">
                    <a:moveTo>
                      <a:pt x="29066" y="1"/>
                    </a:moveTo>
                    <a:cubicBezTo>
                      <a:pt x="27971" y="1"/>
                      <a:pt x="26868" y="96"/>
                      <a:pt x="25793" y="125"/>
                    </a:cubicBezTo>
                    <a:cubicBezTo>
                      <a:pt x="24359" y="164"/>
                      <a:pt x="22926" y="199"/>
                      <a:pt x="21492" y="233"/>
                    </a:cubicBezTo>
                    <a:cubicBezTo>
                      <a:pt x="20090" y="269"/>
                      <a:pt x="18683" y="299"/>
                      <a:pt x="17277" y="330"/>
                    </a:cubicBezTo>
                    <a:cubicBezTo>
                      <a:pt x="14940" y="385"/>
                      <a:pt x="12600" y="435"/>
                      <a:pt x="10264" y="489"/>
                    </a:cubicBezTo>
                    <a:cubicBezTo>
                      <a:pt x="7122" y="567"/>
                      <a:pt x="3980" y="641"/>
                      <a:pt x="842" y="714"/>
                    </a:cubicBezTo>
                    <a:cubicBezTo>
                      <a:pt x="380" y="725"/>
                      <a:pt x="62" y="1043"/>
                      <a:pt x="0" y="1567"/>
                    </a:cubicBezTo>
                    <a:cubicBezTo>
                      <a:pt x="8912" y="1524"/>
                      <a:pt x="17827" y="1481"/>
                      <a:pt x="26739" y="1438"/>
                    </a:cubicBezTo>
                    <a:cubicBezTo>
                      <a:pt x="26901" y="1438"/>
                      <a:pt x="27063" y="1437"/>
                      <a:pt x="27226" y="1437"/>
                    </a:cubicBezTo>
                    <a:cubicBezTo>
                      <a:pt x="28596" y="1437"/>
                      <a:pt x="29983" y="1487"/>
                      <a:pt x="31267" y="1957"/>
                    </a:cubicBezTo>
                    <a:cubicBezTo>
                      <a:pt x="34228" y="3039"/>
                      <a:pt x="35995" y="6146"/>
                      <a:pt x="36676" y="9222"/>
                    </a:cubicBezTo>
                    <a:cubicBezTo>
                      <a:pt x="37552" y="13174"/>
                      <a:pt x="36963" y="17409"/>
                      <a:pt x="35150" y="21024"/>
                    </a:cubicBezTo>
                    <a:cubicBezTo>
                      <a:pt x="35382" y="20869"/>
                      <a:pt x="35591" y="20706"/>
                      <a:pt x="35777" y="20532"/>
                    </a:cubicBezTo>
                    <a:cubicBezTo>
                      <a:pt x="36746" y="19641"/>
                      <a:pt x="37378" y="18444"/>
                      <a:pt x="37776" y="17200"/>
                    </a:cubicBezTo>
                    <a:cubicBezTo>
                      <a:pt x="38916" y="13620"/>
                      <a:pt x="38436" y="9525"/>
                      <a:pt x="37351" y="5995"/>
                    </a:cubicBezTo>
                    <a:cubicBezTo>
                      <a:pt x="37265" y="5720"/>
                      <a:pt x="37172" y="5444"/>
                      <a:pt x="37068" y="5177"/>
                    </a:cubicBezTo>
                    <a:cubicBezTo>
                      <a:pt x="36196" y="2965"/>
                      <a:pt x="34538" y="1186"/>
                      <a:pt x="32256" y="435"/>
                    </a:cubicBezTo>
                    <a:cubicBezTo>
                      <a:pt x="31223" y="94"/>
                      <a:pt x="30149" y="1"/>
                      <a:pt x="29066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82;p24">
                <a:extLst>
                  <a:ext uri="{FF2B5EF4-FFF2-40B4-BE49-F238E27FC236}">
                    <a16:creationId xmlns:a16="http://schemas.microsoft.com/office/drawing/2014/main" id="{1F9E68D6-9B6C-C599-23BC-1BD68DD4B100}"/>
                  </a:ext>
                </a:extLst>
              </p:cNvPr>
              <p:cNvSpPr/>
              <p:nvPr/>
            </p:nvSpPr>
            <p:spPr>
              <a:xfrm>
                <a:off x="7027807" y="3464687"/>
                <a:ext cx="313475" cy="107609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2163" extrusionOk="0">
                    <a:moveTo>
                      <a:pt x="6098" y="1"/>
                    </a:moveTo>
                    <a:lnTo>
                      <a:pt x="6002" y="16"/>
                    </a:lnTo>
                    <a:cubicBezTo>
                      <a:pt x="5984" y="19"/>
                      <a:pt x="4528" y="230"/>
                      <a:pt x="2271" y="230"/>
                    </a:cubicBezTo>
                    <a:cubicBezTo>
                      <a:pt x="1586" y="230"/>
                      <a:pt x="827" y="210"/>
                      <a:pt x="11" y="160"/>
                    </a:cubicBezTo>
                    <a:lnTo>
                      <a:pt x="0" y="373"/>
                    </a:lnTo>
                    <a:cubicBezTo>
                      <a:pt x="812" y="422"/>
                      <a:pt x="1568" y="441"/>
                      <a:pt x="2252" y="441"/>
                    </a:cubicBezTo>
                    <a:cubicBezTo>
                      <a:pt x="4200" y="441"/>
                      <a:pt x="5562" y="287"/>
                      <a:pt x="5932" y="242"/>
                    </a:cubicBezTo>
                    <a:cubicBezTo>
                      <a:pt x="5966" y="458"/>
                      <a:pt x="6052" y="1055"/>
                      <a:pt x="6091" y="2163"/>
                    </a:cubicBezTo>
                    <a:lnTo>
                      <a:pt x="6300" y="2155"/>
                    </a:lnTo>
                    <a:cubicBezTo>
                      <a:pt x="6249" y="698"/>
                      <a:pt x="6125" y="121"/>
                      <a:pt x="6122" y="97"/>
                    </a:cubicBezTo>
                    <a:lnTo>
                      <a:pt x="6098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83;p24">
                <a:extLst>
                  <a:ext uri="{FF2B5EF4-FFF2-40B4-BE49-F238E27FC236}">
                    <a16:creationId xmlns:a16="http://schemas.microsoft.com/office/drawing/2014/main" id="{B2F76F89-C3A2-FDB6-DD25-7AE99F95EA68}"/>
                  </a:ext>
                </a:extLst>
              </p:cNvPr>
              <p:cNvSpPr/>
              <p:nvPr/>
            </p:nvSpPr>
            <p:spPr>
              <a:xfrm>
                <a:off x="6146289" y="2838436"/>
                <a:ext cx="29551" cy="55969"/>
              </a:xfrm>
              <a:custGeom>
                <a:avLst/>
                <a:gdLst/>
                <a:ahLst/>
                <a:cxnLst/>
                <a:rect l="l" t="t" r="r" b="b"/>
                <a:pathLst>
                  <a:path w="594" h="1125" extrusionOk="0">
                    <a:moveTo>
                      <a:pt x="299" y="1"/>
                    </a:moveTo>
                    <a:cubicBezTo>
                      <a:pt x="132" y="1"/>
                      <a:pt x="0" y="253"/>
                      <a:pt x="0" y="563"/>
                    </a:cubicBezTo>
                    <a:cubicBezTo>
                      <a:pt x="0" y="872"/>
                      <a:pt x="132" y="1124"/>
                      <a:pt x="299" y="1124"/>
                    </a:cubicBezTo>
                    <a:cubicBezTo>
                      <a:pt x="462" y="1124"/>
                      <a:pt x="594" y="872"/>
                      <a:pt x="594" y="563"/>
                    </a:cubicBezTo>
                    <a:cubicBezTo>
                      <a:pt x="594" y="253"/>
                      <a:pt x="462" y="1"/>
                      <a:pt x="299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84;p24">
                <a:extLst>
                  <a:ext uri="{FF2B5EF4-FFF2-40B4-BE49-F238E27FC236}">
                    <a16:creationId xmlns:a16="http://schemas.microsoft.com/office/drawing/2014/main" id="{4727D814-A4B1-6518-9927-F71E94F21215}"/>
                  </a:ext>
                </a:extLst>
              </p:cNvPr>
              <p:cNvSpPr/>
              <p:nvPr/>
            </p:nvSpPr>
            <p:spPr>
              <a:xfrm>
                <a:off x="5776200" y="2779284"/>
                <a:ext cx="88157" cy="83829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1685" extrusionOk="0">
                    <a:moveTo>
                      <a:pt x="884" y="1"/>
                    </a:moveTo>
                    <a:cubicBezTo>
                      <a:pt x="555" y="1"/>
                      <a:pt x="222" y="70"/>
                      <a:pt x="109" y="303"/>
                    </a:cubicBezTo>
                    <a:cubicBezTo>
                      <a:pt x="0" y="519"/>
                      <a:pt x="98" y="791"/>
                      <a:pt x="214" y="1004"/>
                    </a:cubicBezTo>
                    <a:cubicBezTo>
                      <a:pt x="343" y="1249"/>
                      <a:pt x="555" y="1685"/>
                      <a:pt x="844" y="1685"/>
                    </a:cubicBezTo>
                    <a:cubicBezTo>
                      <a:pt x="857" y="1685"/>
                      <a:pt x="870" y="1684"/>
                      <a:pt x="884" y="1682"/>
                    </a:cubicBezTo>
                    <a:cubicBezTo>
                      <a:pt x="897" y="1684"/>
                      <a:pt x="911" y="1685"/>
                      <a:pt x="924" y="1685"/>
                    </a:cubicBezTo>
                    <a:cubicBezTo>
                      <a:pt x="1217" y="1685"/>
                      <a:pt x="1425" y="1249"/>
                      <a:pt x="1558" y="1004"/>
                    </a:cubicBezTo>
                    <a:cubicBezTo>
                      <a:pt x="1674" y="791"/>
                      <a:pt x="1772" y="519"/>
                      <a:pt x="1663" y="303"/>
                    </a:cubicBezTo>
                    <a:cubicBezTo>
                      <a:pt x="1547" y="70"/>
                      <a:pt x="1218" y="1"/>
                      <a:pt x="884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85;p24">
                <a:extLst>
                  <a:ext uri="{FF2B5EF4-FFF2-40B4-BE49-F238E27FC236}">
                    <a16:creationId xmlns:a16="http://schemas.microsoft.com/office/drawing/2014/main" id="{2EA08AFD-9486-0507-52FB-B330B0D8D3FA}"/>
                  </a:ext>
                </a:extLst>
              </p:cNvPr>
              <p:cNvSpPr/>
              <p:nvPr/>
            </p:nvSpPr>
            <p:spPr>
              <a:xfrm>
                <a:off x="5842915" y="2908036"/>
                <a:ext cx="87361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453" extrusionOk="0">
                    <a:moveTo>
                      <a:pt x="1709" y="0"/>
                    </a:moveTo>
                    <a:lnTo>
                      <a:pt x="1379" y="35"/>
                    </a:lnTo>
                    <a:cubicBezTo>
                      <a:pt x="1415" y="380"/>
                      <a:pt x="1248" y="744"/>
                      <a:pt x="966" y="946"/>
                    </a:cubicBezTo>
                    <a:cubicBezTo>
                      <a:pt x="799" y="1063"/>
                      <a:pt x="592" y="1124"/>
                      <a:pt x="386" y="1124"/>
                    </a:cubicBezTo>
                    <a:cubicBezTo>
                      <a:pt x="253" y="1124"/>
                      <a:pt x="121" y="1099"/>
                      <a:pt x="0" y="1047"/>
                    </a:cubicBezTo>
                    <a:lnTo>
                      <a:pt x="0" y="1047"/>
                    </a:lnTo>
                    <a:cubicBezTo>
                      <a:pt x="120" y="1182"/>
                      <a:pt x="249" y="1318"/>
                      <a:pt x="388" y="1453"/>
                    </a:cubicBezTo>
                    <a:cubicBezTo>
                      <a:pt x="659" y="1453"/>
                      <a:pt x="930" y="1372"/>
                      <a:pt x="1155" y="1213"/>
                    </a:cubicBezTo>
                    <a:cubicBezTo>
                      <a:pt x="1538" y="946"/>
                      <a:pt x="1756" y="469"/>
                      <a:pt x="1709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86;p24">
                <a:extLst>
                  <a:ext uri="{FF2B5EF4-FFF2-40B4-BE49-F238E27FC236}">
                    <a16:creationId xmlns:a16="http://schemas.microsoft.com/office/drawing/2014/main" id="{6034163B-80A6-F196-3A4F-23E3CE395D3B}"/>
                  </a:ext>
                </a:extLst>
              </p:cNvPr>
              <p:cNvSpPr/>
              <p:nvPr/>
            </p:nvSpPr>
            <p:spPr>
              <a:xfrm>
                <a:off x="6335040" y="3279071"/>
                <a:ext cx="201637" cy="99102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992" extrusionOk="0">
                    <a:moveTo>
                      <a:pt x="101" y="1"/>
                    </a:moveTo>
                    <a:lnTo>
                      <a:pt x="0" y="187"/>
                    </a:lnTo>
                    <a:cubicBezTo>
                      <a:pt x="902" y="690"/>
                      <a:pt x="1875" y="1151"/>
                      <a:pt x="2980" y="1601"/>
                    </a:cubicBezTo>
                    <a:cubicBezTo>
                      <a:pt x="3301" y="1732"/>
                      <a:pt x="3634" y="1864"/>
                      <a:pt x="3976" y="1992"/>
                    </a:cubicBezTo>
                    <a:lnTo>
                      <a:pt x="4053" y="1791"/>
                    </a:lnTo>
                    <a:cubicBezTo>
                      <a:pt x="3711" y="1666"/>
                      <a:pt x="3379" y="1535"/>
                      <a:pt x="3061" y="1407"/>
                    </a:cubicBezTo>
                    <a:cubicBezTo>
                      <a:pt x="1964" y="958"/>
                      <a:pt x="995" y="500"/>
                      <a:pt x="101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87;p24">
                <a:extLst>
                  <a:ext uri="{FF2B5EF4-FFF2-40B4-BE49-F238E27FC236}">
                    <a16:creationId xmlns:a16="http://schemas.microsoft.com/office/drawing/2014/main" id="{8BAD25FB-889B-E98E-A863-E3D7E8EC2094}"/>
                  </a:ext>
                </a:extLst>
              </p:cNvPr>
              <p:cNvSpPr/>
              <p:nvPr/>
            </p:nvSpPr>
            <p:spPr>
              <a:xfrm>
                <a:off x="6954924" y="2940224"/>
                <a:ext cx="248302" cy="114574"/>
              </a:xfrm>
              <a:custGeom>
                <a:avLst/>
                <a:gdLst/>
                <a:ahLst/>
                <a:cxnLst/>
                <a:rect l="l" t="t" r="r" b="b"/>
                <a:pathLst>
                  <a:path w="4991" h="2303" extrusionOk="0">
                    <a:moveTo>
                      <a:pt x="2496" y="1"/>
                    </a:moveTo>
                    <a:cubicBezTo>
                      <a:pt x="1117" y="1"/>
                      <a:pt x="1" y="516"/>
                      <a:pt x="1" y="1151"/>
                    </a:cubicBezTo>
                    <a:cubicBezTo>
                      <a:pt x="1" y="1787"/>
                      <a:pt x="1117" y="2302"/>
                      <a:pt x="2496" y="2302"/>
                    </a:cubicBezTo>
                    <a:cubicBezTo>
                      <a:pt x="3875" y="2302"/>
                      <a:pt x="4990" y="1787"/>
                      <a:pt x="4990" y="1151"/>
                    </a:cubicBezTo>
                    <a:cubicBezTo>
                      <a:pt x="4990" y="516"/>
                      <a:pt x="3875" y="1"/>
                      <a:pt x="2496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388;p24">
                <a:extLst>
                  <a:ext uri="{FF2B5EF4-FFF2-40B4-BE49-F238E27FC236}">
                    <a16:creationId xmlns:a16="http://schemas.microsoft.com/office/drawing/2014/main" id="{AD73B491-F97B-25B7-EDA0-7C606645F45D}"/>
                  </a:ext>
                </a:extLst>
              </p:cNvPr>
              <p:cNvSpPr/>
              <p:nvPr/>
            </p:nvSpPr>
            <p:spPr>
              <a:xfrm>
                <a:off x="6879155" y="3068778"/>
                <a:ext cx="103977" cy="47860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962" extrusionOk="0">
                    <a:moveTo>
                      <a:pt x="1043" y="1"/>
                    </a:moveTo>
                    <a:cubicBezTo>
                      <a:pt x="469" y="1"/>
                      <a:pt x="1" y="214"/>
                      <a:pt x="1" y="482"/>
                    </a:cubicBezTo>
                    <a:cubicBezTo>
                      <a:pt x="1" y="745"/>
                      <a:pt x="469" y="961"/>
                      <a:pt x="1043" y="961"/>
                    </a:cubicBezTo>
                    <a:cubicBezTo>
                      <a:pt x="1620" y="961"/>
                      <a:pt x="2089" y="745"/>
                      <a:pt x="2089" y="482"/>
                    </a:cubicBezTo>
                    <a:cubicBezTo>
                      <a:pt x="2089" y="214"/>
                      <a:pt x="1620" y="1"/>
                      <a:pt x="1043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89;p24">
                <a:extLst>
                  <a:ext uri="{FF2B5EF4-FFF2-40B4-BE49-F238E27FC236}">
                    <a16:creationId xmlns:a16="http://schemas.microsoft.com/office/drawing/2014/main" id="{4E139D13-C21A-08D2-BDAE-0481581FD71F}"/>
                  </a:ext>
                </a:extLst>
              </p:cNvPr>
              <p:cNvSpPr/>
              <p:nvPr/>
            </p:nvSpPr>
            <p:spPr>
              <a:xfrm>
                <a:off x="6777018" y="3252853"/>
                <a:ext cx="153280" cy="70595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419" extrusionOk="0">
                    <a:moveTo>
                      <a:pt x="1538" y="1"/>
                    </a:moveTo>
                    <a:cubicBezTo>
                      <a:pt x="689" y="1"/>
                      <a:pt x="0" y="319"/>
                      <a:pt x="0" y="710"/>
                    </a:cubicBezTo>
                    <a:cubicBezTo>
                      <a:pt x="0" y="1101"/>
                      <a:pt x="689" y="1419"/>
                      <a:pt x="1538" y="1419"/>
                    </a:cubicBezTo>
                    <a:cubicBezTo>
                      <a:pt x="2391" y="1419"/>
                      <a:pt x="3080" y="1101"/>
                      <a:pt x="3080" y="710"/>
                    </a:cubicBezTo>
                    <a:cubicBezTo>
                      <a:pt x="3080" y="319"/>
                      <a:pt x="2391" y="1"/>
                      <a:pt x="1538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90;p24">
                <a:extLst>
                  <a:ext uri="{FF2B5EF4-FFF2-40B4-BE49-F238E27FC236}">
                    <a16:creationId xmlns:a16="http://schemas.microsoft.com/office/drawing/2014/main" id="{BF4B8053-D560-A1BF-2AF8-585444A2DFC0}"/>
                  </a:ext>
                </a:extLst>
              </p:cNvPr>
              <p:cNvSpPr/>
              <p:nvPr/>
            </p:nvSpPr>
            <p:spPr>
              <a:xfrm>
                <a:off x="7367051" y="3332502"/>
                <a:ext cx="82685" cy="38208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68" extrusionOk="0">
                    <a:moveTo>
                      <a:pt x="829" y="0"/>
                    </a:moveTo>
                    <a:cubicBezTo>
                      <a:pt x="372" y="0"/>
                      <a:pt x="0" y="170"/>
                      <a:pt x="0" y="383"/>
                    </a:cubicBezTo>
                    <a:cubicBezTo>
                      <a:pt x="0" y="592"/>
                      <a:pt x="372" y="767"/>
                      <a:pt x="829" y="767"/>
                    </a:cubicBezTo>
                    <a:cubicBezTo>
                      <a:pt x="1290" y="767"/>
                      <a:pt x="1662" y="592"/>
                      <a:pt x="1662" y="383"/>
                    </a:cubicBezTo>
                    <a:cubicBezTo>
                      <a:pt x="1662" y="170"/>
                      <a:pt x="1290" y="0"/>
                      <a:pt x="829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91;p24">
                <a:extLst>
                  <a:ext uri="{FF2B5EF4-FFF2-40B4-BE49-F238E27FC236}">
                    <a16:creationId xmlns:a16="http://schemas.microsoft.com/office/drawing/2014/main" id="{4756E1B4-95A9-1B6B-4C19-31BCAEF27C5B}"/>
                  </a:ext>
                </a:extLst>
              </p:cNvPr>
              <p:cNvSpPr/>
              <p:nvPr/>
            </p:nvSpPr>
            <p:spPr>
              <a:xfrm>
                <a:off x="7344067" y="3084200"/>
                <a:ext cx="82784" cy="38009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764" extrusionOk="0">
                    <a:moveTo>
                      <a:pt x="834" y="0"/>
                    </a:moveTo>
                    <a:cubicBezTo>
                      <a:pt x="373" y="0"/>
                      <a:pt x="1" y="172"/>
                      <a:pt x="1" y="381"/>
                    </a:cubicBezTo>
                    <a:cubicBezTo>
                      <a:pt x="1" y="594"/>
                      <a:pt x="373" y="764"/>
                      <a:pt x="834" y="764"/>
                    </a:cubicBezTo>
                    <a:cubicBezTo>
                      <a:pt x="1291" y="764"/>
                      <a:pt x="1663" y="594"/>
                      <a:pt x="1663" y="381"/>
                    </a:cubicBezTo>
                    <a:cubicBezTo>
                      <a:pt x="1663" y="172"/>
                      <a:pt x="1291" y="0"/>
                      <a:pt x="834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92;p24">
                <a:extLst>
                  <a:ext uri="{FF2B5EF4-FFF2-40B4-BE49-F238E27FC236}">
                    <a16:creationId xmlns:a16="http://schemas.microsoft.com/office/drawing/2014/main" id="{162609D3-64D7-3391-9DF5-B7F0CAE12DA1}"/>
                  </a:ext>
                </a:extLst>
              </p:cNvPr>
              <p:cNvSpPr/>
              <p:nvPr/>
            </p:nvSpPr>
            <p:spPr>
              <a:xfrm>
                <a:off x="7215513" y="3221460"/>
                <a:ext cx="167409" cy="76914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546" extrusionOk="0">
                    <a:moveTo>
                      <a:pt x="1682" y="0"/>
                    </a:moveTo>
                    <a:cubicBezTo>
                      <a:pt x="752" y="0"/>
                      <a:pt x="1" y="345"/>
                      <a:pt x="1" y="775"/>
                    </a:cubicBezTo>
                    <a:cubicBezTo>
                      <a:pt x="1" y="1202"/>
                      <a:pt x="752" y="1546"/>
                      <a:pt x="1682" y="1546"/>
                    </a:cubicBezTo>
                    <a:cubicBezTo>
                      <a:pt x="2612" y="1546"/>
                      <a:pt x="3364" y="1202"/>
                      <a:pt x="3364" y="775"/>
                    </a:cubicBezTo>
                    <a:cubicBezTo>
                      <a:pt x="3364" y="345"/>
                      <a:pt x="2612" y="0"/>
                      <a:pt x="1682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93;p24">
              <a:extLst>
                <a:ext uri="{FF2B5EF4-FFF2-40B4-BE49-F238E27FC236}">
                  <a16:creationId xmlns:a16="http://schemas.microsoft.com/office/drawing/2014/main" id="{7C342DEA-0391-2173-4486-8707E2C366AD}"/>
                </a:ext>
              </a:extLst>
            </p:cNvPr>
            <p:cNvGrpSpPr/>
            <p:nvPr/>
          </p:nvGrpSpPr>
          <p:grpSpPr>
            <a:xfrm>
              <a:off x="6804718" y="2430733"/>
              <a:ext cx="548719" cy="358036"/>
              <a:chOff x="6608181" y="1991821"/>
              <a:chExt cx="548719" cy="358036"/>
            </a:xfrm>
          </p:grpSpPr>
          <p:sp>
            <p:nvSpPr>
              <p:cNvPr id="18" name="Google Shape;394;p24">
                <a:extLst>
                  <a:ext uri="{FF2B5EF4-FFF2-40B4-BE49-F238E27FC236}">
                    <a16:creationId xmlns:a16="http://schemas.microsoft.com/office/drawing/2014/main" id="{62E63A27-1089-4395-1B3B-35A284E2718B}"/>
                  </a:ext>
                </a:extLst>
              </p:cNvPr>
              <p:cNvSpPr/>
              <p:nvPr/>
            </p:nvSpPr>
            <p:spPr>
              <a:xfrm>
                <a:off x="6805718" y="2259262"/>
                <a:ext cx="40164" cy="9059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903" extrusionOk="0">
                    <a:moveTo>
                      <a:pt x="1078" y="0"/>
                    </a:moveTo>
                    <a:lnTo>
                      <a:pt x="795" y="2132"/>
                    </a:lnTo>
                    <a:lnTo>
                      <a:pt x="1" y="2732"/>
                    </a:lnTo>
                    <a:lnTo>
                      <a:pt x="129" y="2903"/>
                    </a:lnTo>
                    <a:lnTo>
                      <a:pt x="993" y="2248"/>
                    </a:lnTo>
                    <a:lnTo>
                      <a:pt x="1287" y="32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95;p24">
                <a:extLst>
                  <a:ext uri="{FF2B5EF4-FFF2-40B4-BE49-F238E27FC236}">
                    <a16:creationId xmlns:a16="http://schemas.microsoft.com/office/drawing/2014/main" id="{74C9C6AE-66EC-BF9B-05C1-497EB57A5A78}"/>
                  </a:ext>
                </a:extLst>
              </p:cNvPr>
              <p:cNvSpPr/>
              <p:nvPr/>
            </p:nvSpPr>
            <p:spPr>
              <a:xfrm>
                <a:off x="6795700" y="2324078"/>
                <a:ext cx="57110" cy="15011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81" extrusionOk="0">
                    <a:moveTo>
                      <a:pt x="1225" y="1"/>
                    </a:moveTo>
                    <a:lnTo>
                      <a:pt x="0" y="271"/>
                    </a:lnTo>
                    <a:lnTo>
                      <a:pt x="47" y="481"/>
                    </a:lnTo>
                    <a:lnTo>
                      <a:pt x="1205" y="225"/>
                    </a:lnTo>
                    <a:lnTo>
                      <a:pt x="1744" y="462"/>
                    </a:lnTo>
                    <a:lnTo>
                      <a:pt x="1829" y="264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96;p24">
                <a:extLst>
                  <a:ext uri="{FF2B5EF4-FFF2-40B4-BE49-F238E27FC236}">
                    <a16:creationId xmlns:a16="http://schemas.microsoft.com/office/drawing/2014/main" id="{2592825E-AC6C-7AFF-B377-558D78A0FB5B}"/>
                  </a:ext>
                </a:extLst>
              </p:cNvPr>
              <p:cNvSpPr/>
              <p:nvPr/>
            </p:nvSpPr>
            <p:spPr>
              <a:xfrm>
                <a:off x="6729792" y="2211141"/>
                <a:ext cx="44783" cy="1244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9" extrusionOk="0">
                    <a:moveTo>
                      <a:pt x="1225" y="1"/>
                    </a:moveTo>
                    <a:lnTo>
                      <a:pt x="799" y="3216"/>
                    </a:lnTo>
                    <a:lnTo>
                      <a:pt x="0" y="3817"/>
                    </a:lnTo>
                    <a:lnTo>
                      <a:pt x="132" y="3988"/>
                    </a:lnTo>
                    <a:lnTo>
                      <a:pt x="996" y="3332"/>
                    </a:lnTo>
                    <a:lnTo>
                      <a:pt x="1434" y="28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97;p24">
                <a:extLst>
                  <a:ext uri="{FF2B5EF4-FFF2-40B4-BE49-F238E27FC236}">
                    <a16:creationId xmlns:a16="http://schemas.microsoft.com/office/drawing/2014/main" id="{B5E288C7-C959-428B-6870-9453F53785DA}"/>
                  </a:ext>
                </a:extLst>
              </p:cNvPr>
              <p:cNvSpPr/>
              <p:nvPr/>
            </p:nvSpPr>
            <p:spPr>
              <a:xfrm>
                <a:off x="6719775" y="2309817"/>
                <a:ext cx="57079" cy="15042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82" extrusionOk="0">
                    <a:moveTo>
                      <a:pt x="1228" y="0"/>
                    </a:moveTo>
                    <a:lnTo>
                      <a:pt x="1" y="272"/>
                    </a:lnTo>
                    <a:lnTo>
                      <a:pt x="47" y="481"/>
                    </a:lnTo>
                    <a:lnTo>
                      <a:pt x="1205" y="222"/>
                    </a:lnTo>
                    <a:lnTo>
                      <a:pt x="1744" y="458"/>
                    </a:lnTo>
                    <a:lnTo>
                      <a:pt x="1829" y="263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98;p24">
                <a:extLst>
                  <a:ext uri="{FF2B5EF4-FFF2-40B4-BE49-F238E27FC236}">
                    <a16:creationId xmlns:a16="http://schemas.microsoft.com/office/drawing/2014/main" id="{C23704D8-9F8E-7C92-40C4-2A14F762C3BC}"/>
                  </a:ext>
                </a:extLst>
              </p:cNvPr>
              <p:cNvSpPr/>
              <p:nvPr/>
            </p:nvSpPr>
            <p:spPr>
              <a:xfrm>
                <a:off x="6608181" y="2010920"/>
                <a:ext cx="79579" cy="27119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869" extrusionOk="0">
                    <a:moveTo>
                      <a:pt x="2422" y="1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2549" y="850"/>
                    </a:lnTo>
                    <a:lnTo>
                      <a:pt x="2422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99;p24">
                <a:extLst>
                  <a:ext uri="{FF2B5EF4-FFF2-40B4-BE49-F238E27FC236}">
                    <a16:creationId xmlns:a16="http://schemas.microsoft.com/office/drawing/2014/main" id="{217E89D4-E85D-AB53-4EE4-4FC7306543F9}"/>
                  </a:ext>
                </a:extLst>
              </p:cNvPr>
              <p:cNvSpPr/>
              <p:nvPr/>
            </p:nvSpPr>
            <p:spPr>
              <a:xfrm>
                <a:off x="6669969" y="1991821"/>
                <a:ext cx="486931" cy="288669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9250" extrusionOk="0">
                    <a:moveTo>
                      <a:pt x="3000" y="0"/>
                    </a:moveTo>
                    <a:cubicBezTo>
                      <a:pt x="2234" y="0"/>
                      <a:pt x="1590" y="156"/>
                      <a:pt x="1139" y="310"/>
                    </a:cubicBezTo>
                    <a:cubicBezTo>
                      <a:pt x="694" y="462"/>
                      <a:pt x="438" y="613"/>
                      <a:pt x="438" y="613"/>
                    </a:cubicBezTo>
                    <a:cubicBezTo>
                      <a:pt x="1" y="7479"/>
                      <a:pt x="3840" y="8839"/>
                      <a:pt x="6952" y="8839"/>
                    </a:cubicBezTo>
                    <a:cubicBezTo>
                      <a:pt x="8993" y="8839"/>
                      <a:pt x="10721" y="8253"/>
                      <a:pt x="10721" y="8253"/>
                    </a:cubicBezTo>
                    <a:lnTo>
                      <a:pt x="15270" y="9249"/>
                    </a:lnTo>
                    <a:lnTo>
                      <a:pt x="15393" y="8420"/>
                    </a:lnTo>
                    <a:lnTo>
                      <a:pt x="15602" y="6986"/>
                    </a:lnTo>
                    <a:lnTo>
                      <a:pt x="10701" y="6998"/>
                    </a:lnTo>
                    <a:cubicBezTo>
                      <a:pt x="8210" y="1206"/>
                      <a:pt x="5132" y="0"/>
                      <a:pt x="3000" y="0"/>
                    </a:cubicBezTo>
                    <a:close/>
                  </a:path>
                </a:pathLst>
              </a:custGeom>
              <a:solidFill>
                <a:srgbClr val="FF61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00;p24">
                <a:extLst>
                  <a:ext uri="{FF2B5EF4-FFF2-40B4-BE49-F238E27FC236}">
                    <a16:creationId xmlns:a16="http://schemas.microsoft.com/office/drawing/2014/main" id="{874718C2-B4E9-2F1E-F463-FC5B05CBB9B5}"/>
                  </a:ext>
                </a:extLst>
              </p:cNvPr>
              <p:cNvSpPr/>
              <p:nvPr/>
            </p:nvSpPr>
            <p:spPr>
              <a:xfrm>
                <a:off x="6799227" y="2025399"/>
                <a:ext cx="241827" cy="172359"/>
              </a:xfrm>
              <a:custGeom>
                <a:avLst/>
                <a:gdLst/>
                <a:ahLst/>
                <a:cxnLst/>
                <a:rect l="l" t="t" r="r" b="b"/>
                <a:pathLst>
                  <a:path w="7749" h="5523" extrusionOk="0">
                    <a:moveTo>
                      <a:pt x="1672" y="0"/>
                    </a:moveTo>
                    <a:cubicBezTo>
                      <a:pt x="953" y="0"/>
                      <a:pt x="477" y="114"/>
                      <a:pt x="477" y="114"/>
                    </a:cubicBezTo>
                    <a:cubicBezTo>
                      <a:pt x="457" y="230"/>
                      <a:pt x="445" y="346"/>
                      <a:pt x="434" y="459"/>
                    </a:cubicBezTo>
                    <a:cubicBezTo>
                      <a:pt x="0" y="4593"/>
                      <a:pt x="2260" y="5522"/>
                      <a:pt x="4381" y="5522"/>
                    </a:cubicBezTo>
                    <a:cubicBezTo>
                      <a:pt x="5046" y="5522"/>
                      <a:pt x="5699" y="5430"/>
                      <a:pt x="6249" y="5318"/>
                    </a:cubicBezTo>
                    <a:cubicBezTo>
                      <a:pt x="7129" y="5135"/>
                      <a:pt x="7748" y="4899"/>
                      <a:pt x="7748" y="4899"/>
                    </a:cubicBezTo>
                    <a:cubicBezTo>
                      <a:pt x="6418" y="635"/>
                      <a:pt x="3369" y="0"/>
                      <a:pt x="167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01;p24">
                <a:extLst>
                  <a:ext uri="{FF2B5EF4-FFF2-40B4-BE49-F238E27FC236}">
                    <a16:creationId xmlns:a16="http://schemas.microsoft.com/office/drawing/2014/main" id="{FCECB387-0804-B615-DB49-508CA64C3DB4}"/>
                  </a:ext>
                </a:extLst>
              </p:cNvPr>
              <p:cNvSpPr/>
              <p:nvPr/>
            </p:nvSpPr>
            <p:spPr>
              <a:xfrm>
                <a:off x="6669969" y="2001495"/>
                <a:ext cx="480408" cy="278995"/>
              </a:xfrm>
              <a:custGeom>
                <a:avLst/>
                <a:gdLst/>
                <a:ahLst/>
                <a:cxnLst/>
                <a:rect l="l" t="t" r="r" b="b"/>
                <a:pathLst>
                  <a:path w="15394" h="8940" extrusionOk="0">
                    <a:moveTo>
                      <a:pt x="1139" y="0"/>
                    </a:moveTo>
                    <a:cubicBezTo>
                      <a:pt x="694" y="152"/>
                      <a:pt x="438" y="303"/>
                      <a:pt x="438" y="303"/>
                    </a:cubicBezTo>
                    <a:cubicBezTo>
                      <a:pt x="1" y="7169"/>
                      <a:pt x="3840" y="8529"/>
                      <a:pt x="6952" y="8529"/>
                    </a:cubicBezTo>
                    <a:cubicBezTo>
                      <a:pt x="8993" y="8529"/>
                      <a:pt x="10721" y="7943"/>
                      <a:pt x="10721" y="7943"/>
                    </a:cubicBezTo>
                    <a:lnTo>
                      <a:pt x="15270" y="8939"/>
                    </a:lnTo>
                    <a:lnTo>
                      <a:pt x="15393" y="8110"/>
                    </a:lnTo>
                    <a:cubicBezTo>
                      <a:pt x="13785" y="7772"/>
                      <a:pt x="12205" y="7459"/>
                      <a:pt x="10616" y="7087"/>
                    </a:cubicBezTo>
                    <a:cubicBezTo>
                      <a:pt x="9306" y="7412"/>
                      <a:pt x="8334" y="7544"/>
                      <a:pt x="6982" y="7556"/>
                    </a:cubicBezTo>
                    <a:cubicBezTo>
                      <a:pt x="6967" y="7556"/>
                      <a:pt x="6952" y="7556"/>
                      <a:pt x="6938" y="7556"/>
                    </a:cubicBezTo>
                    <a:cubicBezTo>
                      <a:pt x="5603" y="7556"/>
                      <a:pt x="4220" y="7217"/>
                      <a:pt x="3201" y="6354"/>
                    </a:cubicBezTo>
                    <a:cubicBezTo>
                      <a:pt x="2259" y="5556"/>
                      <a:pt x="1697" y="4383"/>
                      <a:pt x="1426" y="3178"/>
                    </a:cubicBezTo>
                    <a:cubicBezTo>
                      <a:pt x="1189" y="2139"/>
                      <a:pt x="1150" y="1066"/>
                      <a:pt x="1139" y="0"/>
                    </a:cubicBezTo>
                    <a:close/>
                  </a:path>
                </a:pathLst>
              </a:custGeom>
              <a:solidFill>
                <a:srgbClr val="B7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02;p24">
                <a:extLst>
                  <a:ext uri="{FF2B5EF4-FFF2-40B4-BE49-F238E27FC236}">
                    <a16:creationId xmlns:a16="http://schemas.microsoft.com/office/drawing/2014/main" id="{EE3BA295-C286-DA4E-7EBD-2CCC0279F02A}"/>
                  </a:ext>
                </a:extLst>
              </p:cNvPr>
              <p:cNvSpPr/>
              <p:nvPr/>
            </p:nvSpPr>
            <p:spPr>
              <a:xfrm>
                <a:off x="6740215" y="2021904"/>
                <a:ext cx="10423" cy="1950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25" extrusionOk="0">
                    <a:moveTo>
                      <a:pt x="167" y="1"/>
                    </a:moveTo>
                    <a:cubicBezTo>
                      <a:pt x="74" y="1"/>
                      <a:pt x="0" y="140"/>
                      <a:pt x="0" y="312"/>
                    </a:cubicBezTo>
                    <a:cubicBezTo>
                      <a:pt x="0" y="485"/>
                      <a:pt x="74" y="625"/>
                      <a:pt x="167" y="625"/>
                    </a:cubicBezTo>
                    <a:cubicBezTo>
                      <a:pt x="256" y="625"/>
                      <a:pt x="333" y="485"/>
                      <a:pt x="333" y="312"/>
                    </a:cubicBezTo>
                    <a:cubicBezTo>
                      <a:pt x="333" y="140"/>
                      <a:pt x="256" y="1"/>
                      <a:pt x="167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03;p24">
                <a:extLst>
                  <a:ext uri="{FF2B5EF4-FFF2-40B4-BE49-F238E27FC236}">
                    <a16:creationId xmlns:a16="http://schemas.microsoft.com/office/drawing/2014/main" id="{553F09D0-0E0F-9108-C4F3-A4D100934796}"/>
                  </a:ext>
                </a:extLst>
              </p:cNvPr>
              <p:cNvSpPr/>
              <p:nvPr/>
            </p:nvSpPr>
            <p:spPr>
              <a:xfrm>
                <a:off x="6812739" y="2025399"/>
                <a:ext cx="228314" cy="165961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5318" extrusionOk="0">
                    <a:moveTo>
                      <a:pt x="1239" y="0"/>
                    </a:moveTo>
                    <a:cubicBezTo>
                      <a:pt x="520" y="0"/>
                      <a:pt x="44" y="114"/>
                      <a:pt x="44" y="114"/>
                    </a:cubicBezTo>
                    <a:cubicBezTo>
                      <a:pt x="24" y="230"/>
                      <a:pt x="12" y="346"/>
                      <a:pt x="1" y="459"/>
                    </a:cubicBezTo>
                    <a:cubicBezTo>
                      <a:pt x="1380" y="796"/>
                      <a:pt x="2678" y="1482"/>
                      <a:pt x="3732" y="2435"/>
                    </a:cubicBezTo>
                    <a:cubicBezTo>
                      <a:pt x="4615" y="3237"/>
                      <a:pt x="5332" y="4225"/>
                      <a:pt x="5816" y="5318"/>
                    </a:cubicBezTo>
                    <a:cubicBezTo>
                      <a:pt x="6696" y="5135"/>
                      <a:pt x="7315" y="4899"/>
                      <a:pt x="7315" y="4899"/>
                    </a:cubicBezTo>
                    <a:cubicBezTo>
                      <a:pt x="5985" y="635"/>
                      <a:pt x="2936" y="0"/>
                      <a:pt x="1239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04;p24">
                <a:extLst>
                  <a:ext uri="{FF2B5EF4-FFF2-40B4-BE49-F238E27FC236}">
                    <a16:creationId xmlns:a16="http://schemas.microsoft.com/office/drawing/2014/main" id="{1F96C778-B574-E177-2463-DF9C61F0D063}"/>
                  </a:ext>
                </a:extLst>
              </p:cNvPr>
              <p:cNvSpPr/>
              <p:nvPr/>
            </p:nvSpPr>
            <p:spPr>
              <a:xfrm>
                <a:off x="6801255" y="2028458"/>
                <a:ext cx="241016" cy="172577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5530" extrusionOk="0">
                    <a:moveTo>
                      <a:pt x="303" y="0"/>
                    </a:moveTo>
                    <a:lnTo>
                      <a:pt x="303" y="0"/>
                    </a:lnTo>
                    <a:cubicBezTo>
                      <a:pt x="1" y="2240"/>
                      <a:pt x="415" y="3825"/>
                      <a:pt x="1531" y="4712"/>
                    </a:cubicBezTo>
                    <a:cubicBezTo>
                      <a:pt x="2213" y="5254"/>
                      <a:pt x="3166" y="5529"/>
                      <a:pt x="4328" y="5529"/>
                    </a:cubicBezTo>
                    <a:cubicBezTo>
                      <a:pt x="4681" y="5529"/>
                      <a:pt x="5056" y="5502"/>
                      <a:pt x="5448" y="5452"/>
                    </a:cubicBezTo>
                    <a:cubicBezTo>
                      <a:pt x="6703" y="5286"/>
                      <a:pt x="7715" y="4905"/>
                      <a:pt x="7722" y="4902"/>
                    </a:cubicBezTo>
                    <a:lnTo>
                      <a:pt x="7649" y="4704"/>
                    </a:lnTo>
                    <a:cubicBezTo>
                      <a:pt x="7637" y="4708"/>
                      <a:pt x="6649" y="5080"/>
                      <a:pt x="5417" y="5243"/>
                    </a:cubicBezTo>
                    <a:cubicBezTo>
                      <a:pt x="5085" y="5286"/>
                      <a:pt x="4715" y="5317"/>
                      <a:pt x="4332" y="5317"/>
                    </a:cubicBezTo>
                    <a:cubicBezTo>
                      <a:pt x="3412" y="5317"/>
                      <a:pt x="2412" y="5141"/>
                      <a:pt x="1662" y="4545"/>
                    </a:cubicBezTo>
                    <a:cubicBezTo>
                      <a:pt x="609" y="3709"/>
                      <a:pt x="221" y="2189"/>
                      <a:pt x="516" y="27"/>
                    </a:cubicBez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05;p24">
                <a:extLst>
                  <a:ext uri="{FF2B5EF4-FFF2-40B4-BE49-F238E27FC236}">
                    <a16:creationId xmlns:a16="http://schemas.microsoft.com/office/drawing/2014/main" id="{6EA97BF0-CA88-E6A6-7B36-F28427F03ED0}"/>
                  </a:ext>
                </a:extLst>
              </p:cNvPr>
              <p:cNvSpPr/>
              <p:nvPr/>
            </p:nvSpPr>
            <p:spPr>
              <a:xfrm>
                <a:off x="6768239" y="2069557"/>
                <a:ext cx="25902" cy="56392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415" y="1"/>
                    </a:moveTo>
                    <a:cubicBezTo>
                      <a:pt x="187" y="1"/>
                      <a:pt x="1" y="407"/>
                      <a:pt x="1" y="904"/>
                    </a:cubicBezTo>
                    <a:cubicBezTo>
                      <a:pt x="1" y="1403"/>
                      <a:pt x="187" y="1807"/>
                      <a:pt x="415" y="1807"/>
                    </a:cubicBezTo>
                    <a:cubicBezTo>
                      <a:pt x="644" y="1807"/>
                      <a:pt x="830" y="1403"/>
                      <a:pt x="830" y="904"/>
                    </a:cubicBezTo>
                    <a:cubicBezTo>
                      <a:pt x="830" y="407"/>
                      <a:pt x="644" y="1"/>
                      <a:pt x="415" y="1"/>
                    </a:cubicBezTo>
                    <a:close/>
                  </a:path>
                </a:pathLst>
              </a:custGeom>
              <a:solidFill>
                <a:srgbClr val="B7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06;p24">
                <a:extLst>
                  <a:ext uri="{FF2B5EF4-FFF2-40B4-BE49-F238E27FC236}">
                    <a16:creationId xmlns:a16="http://schemas.microsoft.com/office/drawing/2014/main" id="{A5FC34CF-529D-4E56-256F-7FDD0D6FD62E}"/>
                  </a:ext>
                </a:extLst>
              </p:cNvPr>
              <p:cNvSpPr/>
              <p:nvPr/>
            </p:nvSpPr>
            <p:spPr>
              <a:xfrm>
                <a:off x="6752760" y="2127944"/>
                <a:ext cx="12982" cy="28336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08" extrusionOk="0">
                    <a:moveTo>
                      <a:pt x="206" y="1"/>
                    </a:moveTo>
                    <a:cubicBezTo>
                      <a:pt x="94" y="1"/>
                      <a:pt x="1" y="203"/>
                      <a:pt x="1" y="455"/>
                    </a:cubicBezTo>
                    <a:cubicBezTo>
                      <a:pt x="1" y="703"/>
                      <a:pt x="94" y="907"/>
                      <a:pt x="206" y="907"/>
                    </a:cubicBezTo>
                    <a:cubicBezTo>
                      <a:pt x="323" y="907"/>
                      <a:pt x="416" y="703"/>
                      <a:pt x="416" y="455"/>
                    </a:cubicBezTo>
                    <a:cubicBezTo>
                      <a:pt x="416" y="203"/>
                      <a:pt x="323" y="1"/>
                      <a:pt x="206" y="1"/>
                    </a:cubicBezTo>
                    <a:close/>
                  </a:path>
                </a:pathLst>
              </a:custGeom>
              <a:solidFill>
                <a:srgbClr val="B7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07;p24">
                <a:extLst>
                  <a:ext uri="{FF2B5EF4-FFF2-40B4-BE49-F238E27FC236}">
                    <a16:creationId xmlns:a16="http://schemas.microsoft.com/office/drawing/2014/main" id="{F318243A-00E2-9642-C8AE-AB3F6997D28D}"/>
                  </a:ext>
                </a:extLst>
              </p:cNvPr>
              <p:cNvSpPr/>
              <p:nvPr/>
            </p:nvSpPr>
            <p:spPr>
              <a:xfrm>
                <a:off x="6793890" y="2151443"/>
                <a:ext cx="17788" cy="38572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236" extrusionOk="0">
                    <a:moveTo>
                      <a:pt x="287" y="0"/>
                    </a:moveTo>
                    <a:cubicBezTo>
                      <a:pt x="128" y="0"/>
                      <a:pt x="1" y="275"/>
                      <a:pt x="1" y="619"/>
                    </a:cubicBezTo>
                    <a:cubicBezTo>
                      <a:pt x="1" y="961"/>
                      <a:pt x="128" y="1236"/>
                      <a:pt x="287" y="1236"/>
                    </a:cubicBezTo>
                    <a:cubicBezTo>
                      <a:pt x="446" y="1236"/>
                      <a:pt x="570" y="961"/>
                      <a:pt x="570" y="619"/>
                    </a:cubicBezTo>
                    <a:cubicBezTo>
                      <a:pt x="570" y="275"/>
                      <a:pt x="446" y="0"/>
                      <a:pt x="287" y="0"/>
                    </a:cubicBezTo>
                    <a:close/>
                  </a:path>
                </a:pathLst>
              </a:custGeom>
              <a:solidFill>
                <a:srgbClr val="B75B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267;p22">
            <a:extLst>
              <a:ext uri="{FF2B5EF4-FFF2-40B4-BE49-F238E27FC236}">
                <a16:creationId xmlns:a16="http://schemas.microsoft.com/office/drawing/2014/main" id="{27FCC9CD-B5B9-117D-CABB-4A0FEF47A22A}"/>
              </a:ext>
            </a:extLst>
          </p:cNvPr>
          <p:cNvGrpSpPr/>
          <p:nvPr/>
        </p:nvGrpSpPr>
        <p:grpSpPr>
          <a:xfrm flipH="1">
            <a:off x="252921" y="3448483"/>
            <a:ext cx="1489514" cy="1318982"/>
            <a:chOff x="5065450" y="395239"/>
            <a:chExt cx="1800275" cy="1709734"/>
          </a:xfrm>
        </p:grpSpPr>
        <p:sp>
          <p:nvSpPr>
            <p:cNvPr id="55" name="Google Shape;268;p22">
              <a:extLst>
                <a:ext uri="{FF2B5EF4-FFF2-40B4-BE49-F238E27FC236}">
                  <a16:creationId xmlns:a16="http://schemas.microsoft.com/office/drawing/2014/main" id="{95AE20F6-460D-3D44-025C-011387C6FE4B}"/>
                </a:ext>
              </a:extLst>
            </p:cNvPr>
            <p:cNvSpPr/>
            <p:nvPr/>
          </p:nvSpPr>
          <p:spPr>
            <a:xfrm flipH="1">
              <a:off x="6045369" y="577306"/>
              <a:ext cx="820357" cy="1217946"/>
            </a:xfrm>
            <a:custGeom>
              <a:avLst/>
              <a:gdLst/>
              <a:ahLst/>
              <a:cxnLst/>
              <a:rect l="l" t="t" r="r" b="b"/>
              <a:pathLst>
                <a:path w="12919" h="19181" extrusionOk="0">
                  <a:moveTo>
                    <a:pt x="7296" y="0"/>
                  </a:moveTo>
                  <a:cubicBezTo>
                    <a:pt x="1783" y="0"/>
                    <a:pt x="0" y="6765"/>
                    <a:pt x="3682" y="9965"/>
                  </a:cubicBezTo>
                  <a:cubicBezTo>
                    <a:pt x="3682" y="9965"/>
                    <a:pt x="4214" y="7649"/>
                    <a:pt x="5629" y="7649"/>
                  </a:cubicBezTo>
                  <a:cubicBezTo>
                    <a:pt x="5847" y="7649"/>
                    <a:pt x="6086" y="7703"/>
                    <a:pt x="6347" y="7830"/>
                  </a:cubicBezTo>
                  <a:cubicBezTo>
                    <a:pt x="8231" y="8742"/>
                    <a:pt x="3671" y="19181"/>
                    <a:pt x="11858" y="19181"/>
                  </a:cubicBezTo>
                  <a:cubicBezTo>
                    <a:pt x="12190" y="19181"/>
                    <a:pt x="12543" y="19164"/>
                    <a:pt x="12918" y="19128"/>
                  </a:cubicBezTo>
                  <a:lnTo>
                    <a:pt x="12108" y="7202"/>
                  </a:lnTo>
                  <a:cubicBezTo>
                    <a:pt x="12108" y="7202"/>
                    <a:pt x="12814" y="0"/>
                    <a:pt x="7296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;p22">
              <a:extLst>
                <a:ext uri="{FF2B5EF4-FFF2-40B4-BE49-F238E27FC236}">
                  <a16:creationId xmlns:a16="http://schemas.microsoft.com/office/drawing/2014/main" id="{EF64CDA5-A9E9-09CF-9B4A-78D0134725E0}"/>
                </a:ext>
              </a:extLst>
            </p:cNvPr>
            <p:cNvSpPr/>
            <p:nvPr/>
          </p:nvSpPr>
          <p:spPr>
            <a:xfrm>
              <a:off x="5299255" y="1436424"/>
              <a:ext cx="809435" cy="605195"/>
            </a:xfrm>
            <a:custGeom>
              <a:avLst/>
              <a:gdLst/>
              <a:ahLst/>
              <a:cxnLst/>
              <a:rect l="l" t="t" r="r" b="b"/>
              <a:pathLst>
                <a:path w="12747" h="9531" extrusionOk="0">
                  <a:moveTo>
                    <a:pt x="4010" y="1"/>
                  </a:moveTo>
                  <a:cubicBezTo>
                    <a:pt x="3064" y="1"/>
                    <a:pt x="2123" y="136"/>
                    <a:pt x="1387" y="699"/>
                  </a:cubicBezTo>
                  <a:cubicBezTo>
                    <a:pt x="310" y="1516"/>
                    <a:pt x="0" y="3007"/>
                    <a:pt x="15" y="4360"/>
                  </a:cubicBezTo>
                  <a:cubicBezTo>
                    <a:pt x="27" y="5712"/>
                    <a:pt x="310" y="7269"/>
                    <a:pt x="38" y="8594"/>
                  </a:cubicBezTo>
                  <a:cubicBezTo>
                    <a:pt x="1574" y="9219"/>
                    <a:pt x="3231" y="9531"/>
                    <a:pt x="4889" y="9531"/>
                  </a:cubicBezTo>
                  <a:cubicBezTo>
                    <a:pt x="6544" y="9531"/>
                    <a:pt x="8199" y="9220"/>
                    <a:pt x="9732" y="8598"/>
                  </a:cubicBezTo>
                  <a:cubicBezTo>
                    <a:pt x="11108" y="8040"/>
                    <a:pt x="11969" y="6510"/>
                    <a:pt x="12355" y="5076"/>
                  </a:cubicBezTo>
                  <a:cubicBezTo>
                    <a:pt x="12747" y="3639"/>
                    <a:pt x="12348" y="1926"/>
                    <a:pt x="11127" y="1078"/>
                  </a:cubicBezTo>
                  <a:cubicBezTo>
                    <a:pt x="10326" y="520"/>
                    <a:pt x="9310" y="400"/>
                    <a:pt x="8342" y="307"/>
                  </a:cubicBezTo>
                  <a:cubicBezTo>
                    <a:pt x="7234" y="202"/>
                    <a:pt x="6125" y="113"/>
                    <a:pt x="5018" y="39"/>
                  </a:cubicBezTo>
                  <a:cubicBezTo>
                    <a:pt x="4687" y="18"/>
                    <a:pt x="4348" y="1"/>
                    <a:pt x="401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0;p22">
              <a:extLst>
                <a:ext uri="{FF2B5EF4-FFF2-40B4-BE49-F238E27FC236}">
                  <a16:creationId xmlns:a16="http://schemas.microsoft.com/office/drawing/2014/main" id="{30EB1F0A-CF8B-5F01-DBA9-9E6B51B4EA7B}"/>
                </a:ext>
              </a:extLst>
            </p:cNvPr>
            <p:cNvSpPr/>
            <p:nvPr/>
          </p:nvSpPr>
          <p:spPr>
            <a:xfrm>
              <a:off x="5065450" y="395239"/>
              <a:ext cx="1250379" cy="1709734"/>
            </a:xfrm>
            <a:custGeom>
              <a:avLst/>
              <a:gdLst/>
              <a:ahLst/>
              <a:cxnLst/>
              <a:rect l="l" t="t" r="r" b="b"/>
              <a:pathLst>
                <a:path w="19691" h="26926" extrusionOk="0">
                  <a:moveTo>
                    <a:pt x="11656" y="1"/>
                  </a:moveTo>
                  <a:lnTo>
                    <a:pt x="11156" y="760"/>
                  </a:lnTo>
                  <a:lnTo>
                    <a:pt x="10776" y="1334"/>
                  </a:lnTo>
                  <a:lnTo>
                    <a:pt x="9777" y="2849"/>
                  </a:lnTo>
                  <a:lnTo>
                    <a:pt x="4244" y="2903"/>
                  </a:lnTo>
                  <a:lnTo>
                    <a:pt x="2860" y="997"/>
                  </a:lnTo>
                  <a:lnTo>
                    <a:pt x="2256" y="163"/>
                  </a:lnTo>
                  <a:cubicBezTo>
                    <a:pt x="2256" y="163"/>
                    <a:pt x="1256" y="3822"/>
                    <a:pt x="1" y="6499"/>
                  </a:cubicBezTo>
                  <a:cubicBezTo>
                    <a:pt x="1" y="6499"/>
                    <a:pt x="67" y="7382"/>
                    <a:pt x="521" y="8358"/>
                  </a:cubicBezTo>
                  <a:cubicBezTo>
                    <a:pt x="889" y="9156"/>
                    <a:pt x="1520" y="10020"/>
                    <a:pt x="2577" y="10528"/>
                  </a:cubicBezTo>
                  <a:cubicBezTo>
                    <a:pt x="2577" y="10528"/>
                    <a:pt x="2574" y="10687"/>
                    <a:pt x="2566" y="10977"/>
                  </a:cubicBezTo>
                  <a:cubicBezTo>
                    <a:pt x="2550" y="11624"/>
                    <a:pt x="2527" y="12926"/>
                    <a:pt x="2527" y="14515"/>
                  </a:cubicBezTo>
                  <a:cubicBezTo>
                    <a:pt x="2531" y="19299"/>
                    <a:pt x="2756" y="26692"/>
                    <a:pt x="4135" y="26692"/>
                  </a:cubicBezTo>
                  <a:cubicBezTo>
                    <a:pt x="6177" y="26692"/>
                    <a:pt x="5050" y="18691"/>
                    <a:pt x="5050" y="18691"/>
                  </a:cubicBezTo>
                  <a:lnTo>
                    <a:pt x="13856" y="17777"/>
                  </a:lnTo>
                  <a:lnTo>
                    <a:pt x="13856" y="17777"/>
                  </a:lnTo>
                  <a:cubicBezTo>
                    <a:pt x="11764" y="19764"/>
                    <a:pt x="12140" y="23419"/>
                    <a:pt x="11117" y="25030"/>
                  </a:cubicBezTo>
                  <a:cubicBezTo>
                    <a:pt x="10513" y="25987"/>
                    <a:pt x="11334" y="26425"/>
                    <a:pt x="11334" y="26425"/>
                  </a:cubicBezTo>
                  <a:cubicBezTo>
                    <a:pt x="11816" y="26800"/>
                    <a:pt x="12422" y="26926"/>
                    <a:pt x="13018" y="26926"/>
                  </a:cubicBezTo>
                  <a:cubicBezTo>
                    <a:pt x="13376" y="26926"/>
                    <a:pt x="13730" y="26880"/>
                    <a:pt x="14050" y="26817"/>
                  </a:cubicBezTo>
                  <a:cubicBezTo>
                    <a:pt x="14154" y="26797"/>
                    <a:pt x="14251" y="26778"/>
                    <a:pt x="14349" y="26754"/>
                  </a:cubicBezTo>
                  <a:cubicBezTo>
                    <a:pt x="15186" y="26549"/>
                    <a:pt x="15964" y="26127"/>
                    <a:pt x="16565" y="25511"/>
                  </a:cubicBezTo>
                  <a:cubicBezTo>
                    <a:pt x="19691" y="22307"/>
                    <a:pt x="16030" y="17107"/>
                    <a:pt x="14879" y="14934"/>
                  </a:cubicBezTo>
                  <a:cubicBezTo>
                    <a:pt x="14767" y="14724"/>
                    <a:pt x="14651" y="14499"/>
                    <a:pt x="14526" y="14263"/>
                  </a:cubicBezTo>
                  <a:cubicBezTo>
                    <a:pt x="14298" y="13822"/>
                    <a:pt x="14047" y="13344"/>
                    <a:pt x="13802" y="12868"/>
                  </a:cubicBezTo>
                  <a:cubicBezTo>
                    <a:pt x="13314" y="11919"/>
                    <a:pt x="12833" y="10985"/>
                    <a:pt x="12539" y="10408"/>
                  </a:cubicBezTo>
                  <a:cubicBezTo>
                    <a:pt x="12357" y="10047"/>
                    <a:pt x="12244" y="9830"/>
                    <a:pt x="12244" y="9830"/>
                  </a:cubicBezTo>
                  <a:cubicBezTo>
                    <a:pt x="13066" y="9432"/>
                    <a:pt x="13573" y="8668"/>
                    <a:pt x="13884" y="7963"/>
                  </a:cubicBezTo>
                  <a:cubicBezTo>
                    <a:pt x="14247" y="7138"/>
                    <a:pt x="14340" y="6394"/>
                    <a:pt x="14340" y="6394"/>
                  </a:cubicBezTo>
                  <a:cubicBezTo>
                    <a:pt x="12903" y="4019"/>
                    <a:pt x="11656" y="1"/>
                    <a:pt x="1165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1;p22">
              <a:extLst>
                <a:ext uri="{FF2B5EF4-FFF2-40B4-BE49-F238E27FC236}">
                  <a16:creationId xmlns:a16="http://schemas.microsoft.com/office/drawing/2014/main" id="{DD515A11-C4EF-2CEB-4DAA-2ACAE3499004}"/>
                </a:ext>
              </a:extLst>
            </p:cNvPr>
            <p:cNvSpPr/>
            <p:nvPr/>
          </p:nvSpPr>
          <p:spPr>
            <a:xfrm>
              <a:off x="5842939" y="1019429"/>
              <a:ext cx="472885" cy="1078632"/>
            </a:xfrm>
            <a:custGeom>
              <a:avLst/>
              <a:gdLst/>
              <a:ahLst/>
              <a:cxnLst/>
              <a:rect l="l" t="t" r="r" b="b"/>
              <a:pathLst>
                <a:path w="7447" h="16987" extrusionOk="0">
                  <a:moveTo>
                    <a:pt x="0" y="0"/>
                  </a:moveTo>
                  <a:cubicBezTo>
                    <a:pt x="40" y="2162"/>
                    <a:pt x="609" y="4135"/>
                    <a:pt x="1256" y="6196"/>
                  </a:cubicBezTo>
                  <a:cubicBezTo>
                    <a:pt x="1903" y="8261"/>
                    <a:pt x="2573" y="10349"/>
                    <a:pt x="2670" y="12507"/>
                  </a:cubicBezTo>
                  <a:cubicBezTo>
                    <a:pt x="2740" y="14038"/>
                    <a:pt x="2488" y="15630"/>
                    <a:pt x="1806" y="16987"/>
                  </a:cubicBezTo>
                  <a:cubicBezTo>
                    <a:pt x="1910" y="16967"/>
                    <a:pt x="2007" y="16948"/>
                    <a:pt x="2105" y="16924"/>
                  </a:cubicBezTo>
                  <a:cubicBezTo>
                    <a:pt x="2942" y="16719"/>
                    <a:pt x="3720" y="16297"/>
                    <a:pt x="4321" y="15681"/>
                  </a:cubicBezTo>
                  <a:cubicBezTo>
                    <a:pt x="7447" y="12477"/>
                    <a:pt x="3786" y="7277"/>
                    <a:pt x="2635" y="5104"/>
                  </a:cubicBezTo>
                  <a:cubicBezTo>
                    <a:pt x="2321" y="4510"/>
                    <a:pt x="1937" y="3770"/>
                    <a:pt x="1558" y="3038"/>
                  </a:cubicBezTo>
                  <a:cubicBezTo>
                    <a:pt x="1070" y="2089"/>
                    <a:pt x="589" y="1155"/>
                    <a:pt x="295" y="578"/>
                  </a:cubicBezTo>
                  <a:cubicBezTo>
                    <a:pt x="113" y="21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;p22">
              <a:extLst>
                <a:ext uri="{FF2B5EF4-FFF2-40B4-BE49-F238E27FC236}">
                  <a16:creationId xmlns:a16="http://schemas.microsoft.com/office/drawing/2014/main" id="{CEF79F9A-CF38-6D96-9D32-B19BD35130A3}"/>
                </a:ext>
              </a:extLst>
            </p:cNvPr>
            <p:cNvSpPr/>
            <p:nvPr/>
          </p:nvSpPr>
          <p:spPr>
            <a:xfrm>
              <a:off x="5773788" y="395239"/>
              <a:ext cx="214122" cy="1050376"/>
            </a:xfrm>
            <a:custGeom>
              <a:avLst/>
              <a:gdLst/>
              <a:ahLst/>
              <a:cxnLst/>
              <a:rect l="l" t="t" r="r" b="b"/>
              <a:pathLst>
                <a:path w="3372" h="16542" extrusionOk="0">
                  <a:moveTo>
                    <a:pt x="501" y="1"/>
                  </a:moveTo>
                  <a:lnTo>
                    <a:pt x="1" y="760"/>
                  </a:lnTo>
                  <a:cubicBezTo>
                    <a:pt x="160" y="1748"/>
                    <a:pt x="1357" y="4933"/>
                    <a:pt x="1566" y="5759"/>
                  </a:cubicBezTo>
                  <a:cubicBezTo>
                    <a:pt x="1776" y="6580"/>
                    <a:pt x="1776" y="7506"/>
                    <a:pt x="1322" y="8223"/>
                  </a:cubicBezTo>
                  <a:cubicBezTo>
                    <a:pt x="996" y="8742"/>
                    <a:pt x="451" y="9145"/>
                    <a:pt x="326" y="9741"/>
                  </a:cubicBezTo>
                  <a:cubicBezTo>
                    <a:pt x="241" y="10168"/>
                    <a:pt x="388" y="10598"/>
                    <a:pt x="535" y="11009"/>
                  </a:cubicBezTo>
                  <a:cubicBezTo>
                    <a:pt x="1202" y="12853"/>
                    <a:pt x="1869" y="14697"/>
                    <a:pt x="2534" y="16541"/>
                  </a:cubicBezTo>
                  <a:lnTo>
                    <a:pt x="3371" y="14263"/>
                  </a:lnTo>
                  <a:cubicBezTo>
                    <a:pt x="3143" y="13822"/>
                    <a:pt x="2892" y="13344"/>
                    <a:pt x="2647" y="12868"/>
                  </a:cubicBezTo>
                  <a:cubicBezTo>
                    <a:pt x="2159" y="11919"/>
                    <a:pt x="1678" y="10985"/>
                    <a:pt x="1384" y="10408"/>
                  </a:cubicBezTo>
                  <a:cubicBezTo>
                    <a:pt x="1202" y="10047"/>
                    <a:pt x="1089" y="9830"/>
                    <a:pt x="1089" y="9830"/>
                  </a:cubicBezTo>
                  <a:cubicBezTo>
                    <a:pt x="1911" y="9432"/>
                    <a:pt x="2418" y="8668"/>
                    <a:pt x="2729" y="7963"/>
                  </a:cubicBezTo>
                  <a:cubicBezTo>
                    <a:pt x="3092" y="7138"/>
                    <a:pt x="3185" y="6394"/>
                    <a:pt x="3185" y="6394"/>
                  </a:cubicBezTo>
                  <a:cubicBezTo>
                    <a:pt x="1748" y="4019"/>
                    <a:pt x="501" y="1"/>
                    <a:pt x="50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3;p22">
              <a:extLst>
                <a:ext uri="{FF2B5EF4-FFF2-40B4-BE49-F238E27FC236}">
                  <a16:creationId xmlns:a16="http://schemas.microsoft.com/office/drawing/2014/main" id="{853090AA-1508-7184-F32D-9B5856CAB0A6}"/>
                </a:ext>
              </a:extLst>
            </p:cNvPr>
            <p:cNvSpPr/>
            <p:nvPr/>
          </p:nvSpPr>
          <p:spPr>
            <a:xfrm>
              <a:off x="5327957" y="1581137"/>
              <a:ext cx="121666" cy="516679"/>
            </a:xfrm>
            <a:custGeom>
              <a:avLst/>
              <a:gdLst/>
              <a:ahLst/>
              <a:cxnLst/>
              <a:rect l="l" t="t" r="r" b="b"/>
              <a:pathLst>
                <a:path w="1916" h="8137" extrusionOk="0">
                  <a:moveTo>
                    <a:pt x="1032" y="0"/>
                  </a:moveTo>
                  <a:lnTo>
                    <a:pt x="795" y="31"/>
                  </a:lnTo>
                  <a:cubicBezTo>
                    <a:pt x="807" y="93"/>
                    <a:pt x="1664" y="6304"/>
                    <a:pt x="485" y="7660"/>
                  </a:cubicBezTo>
                  <a:cubicBezTo>
                    <a:pt x="346" y="7819"/>
                    <a:pt x="187" y="7896"/>
                    <a:pt x="1" y="7896"/>
                  </a:cubicBezTo>
                  <a:lnTo>
                    <a:pt x="1" y="8137"/>
                  </a:lnTo>
                  <a:cubicBezTo>
                    <a:pt x="257" y="8137"/>
                    <a:pt x="482" y="8028"/>
                    <a:pt x="664" y="7815"/>
                  </a:cubicBezTo>
                  <a:cubicBezTo>
                    <a:pt x="1916" y="6378"/>
                    <a:pt x="1070" y="260"/>
                    <a:pt x="1032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4;p22">
              <a:extLst>
                <a:ext uri="{FF2B5EF4-FFF2-40B4-BE49-F238E27FC236}">
                  <a16:creationId xmlns:a16="http://schemas.microsoft.com/office/drawing/2014/main" id="{9EF70C75-3F7C-92B4-04DC-E9AB391C1EDF}"/>
                </a:ext>
              </a:extLst>
            </p:cNvPr>
            <p:cNvSpPr/>
            <p:nvPr/>
          </p:nvSpPr>
          <p:spPr>
            <a:xfrm>
              <a:off x="5492104" y="1563866"/>
              <a:ext cx="228156" cy="526267"/>
            </a:xfrm>
            <a:custGeom>
              <a:avLst/>
              <a:gdLst/>
              <a:ahLst/>
              <a:cxnLst/>
              <a:rect l="l" t="t" r="r" b="b"/>
              <a:pathLst>
                <a:path w="3593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28" y="4108"/>
                    <a:pt x="516" y="8288"/>
                    <a:pt x="1554" y="8288"/>
                  </a:cubicBezTo>
                  <a:cubicBezTo>
                    <a:pt x="3592" y="8288"/>
                    <a:pt x="2464" y="287"/>
                    <a:pt x="2464" y="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5;p22">
              <a:extLst>
                <a:ext uri="{FF2B5EF4-FFF2-40B4-BE49-F238E27FC236}">
                  <a16:creationId xmlns:a16="http://schemas.microsoft.com/office/drawing/2014/main" id="{ED226F25-DD48-D051-2376-86F272BEB870}"/>
                </a:ext>
              </a:extLst>
            </p:cNvPr>
            <p:cNvSpPr/>
            <p:nvPr/>
          </p:nvSpPr>
          <p:spPr>
            <a:xfrm>
              <a:off x="5501692" y="1581137"/>
              <a:ext cx="210375" cy="516679"/>
            </a:xfrm>
            <a:custGeom>
              <a:avLst/>
              <a:gdLst/>
              <a:ahLst/>
              <a:cxnLst/>
              <a:rect l="l" t="t" r="r" b="b"/>
              <a:pathLst>
                <a:path w="3313" h="8137" extrusionOk="0">
                  <a:moveTo>
                    <a:pt x="2434" y="0"/>
                  </a:moveTo>
                  <a:lnTo>
                    <a:pt x="2197" y="31"/>
                  </a:lnTo>
                  <a:cubicBezTo>
                    <a:pt x="2205" y="93"/>
                    <a:pt x="3066" y="6304"/>
                    <a:pt x="1884" y="7660"/>
                  </a:cubicBezTo>
                  <a:cubicBezTo>
                    <a:pt x="1744" y="7819"/>
                    <a:pt x="1589" y="7896"/>
                    <a:pt x="1403" y="7896"/>
                  </a:cubicBezTo>
                  <a:cubicBezTo>
                    <a:pt x="1117" y="7896"/>
                    <a:pt x="582" y="7404"/>
                    <a:pt x="237" y="4099"/>
                  </a:cubicBezTo>
                  <a:lnTo>
                    <a:pt x="1" y="4123"/>
                  </a:lnTo>
                  <a:cubicBezTo>
                    <a:pt x="128" y="5339"/>
                    <a:pt x="291" y="6288"/>
                    <a:pt x="489" y="6943"/>
                  </a:cubicBezTo>
                  <a:cubicBezTo>
                    <a:pt x="733" y="7745"/>
                    <a:pt x="1031" y="8137"/>
                    <a:pt x="1403" y="8137"/>
                  </a:cubicBezTo>
                  <a:cubicBezTo>
                    <a:pt x="1659" y="8137"/>
                    <a:pt x="1880" y="8028"/>
                    <a:pt x="2066" y="7815"/>
                  </a:cubicBezTo>
                  <a:cubicBezTo>
                    <a:pt x="3313" y="6378"/>
                    <a:pt x="2469" y="260"/>
                    <a:pt x="2434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6;p22">
              <a:extLst>
                <a:ext uri="{FF2B5EF4-FFF2-40B4-BE49-F238E27FC236}">
                  <a16:creationId xmlns:a16="http://schemas.microsoft.com/office/drawing/2014/main" id="{D27171B2-E57B-27A8-D0A3-9EFEE69F1C5F}"/>
                </a:ext>
              </a:extLst>
            </p:cNvPr>
            <p:cNvSpPr/>
            <p:nvPr/>
          </p:nvSpPr>
          <p:spPr>
            <a:xfrm>
              <a:off x="5364406" y="746576"/>
              <a:ext cx="37465" cy="70927"/>
            </a:xfrm>
            <a:custGeom>
              <a:avLst/>
              <a:gdLst/>
              <a:ahLst/>
              <a:cxnLst/>
              <a:rect l="l" t="t" r="r" b="b"/>
              <a:pathLst>
                <a:path w="590" h="1117" extrusionOk="0">
                  <a:moveTo>
                    <a:pt x="296" y="0"/>
                  </a:moveTo>
                  <a:cubicBezTo>
                    <a:pt x="133" y="0"/>
                    <a:pt x="1" y="252"/>
                    <a:pt x="1" y="558"/>
                  </a:cubicBezTo>
                  <a:cubicBezTo>
                    <a:pt x="1" y="864"/>
                    <a:pt x="133" y="1116"/>
                    <a:pt x="296" y="1116"/>
                  </a:cubicBezTo>
                  <a:cubicBezTo>
                    <a:pt x="458" y="1116"/>
                    <a:pt x="589" y="864"/>
                    <a:pt x="589" y="558"/>
                  </a:cubicBezTo>
                  <a:cubicBezTo>
                    <a:pt x="589" y="252"/>
                    <a:pt x="458" y="0"/>
                    <a:pt x="296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77;p22">
              <a:extLst>
                <a:ext uri="{FF2B5EF4-FFF2-40B4-BE49-F238E27FC236}">
                  <a16:creationId xmlns:a16="http://schemas.microsoft.com/office/drawing/2014/main" id="{BD53EE6B-BDEE-C003-C30E-0EABF0DE6F7D}"/>
                </a:ext>
              </a:extLst>
            </p:cNvPr>
            <p:cNvSpPr/>
            <p:nvPr/>
          </p:nvSpPr>
          <p:spPr>
            <a:xfrm>
              <a:off x="5524069" y="695357"/>
              <a:ext cx="244373" cy="173353"/>
            </a:xfrm>
            <a:custGeom>
              <a:avLst/>
              <a:gdLst/>
              <a:ahLst/>
              <a:cxnLst/>
              <a:rect l="l" t="t" r="r" b="b"/>
              <a:pathLst>
                <a:path w="4305" h="3054" extrusionOk="0">
                  <a:moveTo>
                    <a:pt x="1864" y="0"/>
                  </a:moveTo>
                  <a:cubicBezTo>
                    <a:pt x="1438" y="0"/>
                    <a:pt x="1011" y="93"/>
                    <a:pt x="616" y="259"/>
                  </a:cubicBezTo>
                  <a:cubicBezTo>
                    <a:pt x="330" y="379"/>
                    <a:pt x="28" y="592"/>
                    <a:pt x="12" y="903"/>
                  </a:cubicBezTo>
                  <a:cubicBezTo>
                    <a:pt x="1" y="1158"/>
                    <a:pt x="194" y="1375"/>
                    <a:pt x="384" y="1549"/>
                  </a:cubicBezTo>
                  <a:cubicBezTo>
                    <a:pt x="1124" y="2235"/>
                    <a:pt x="2054" y="2952"/>
                    <a:pt x="3096" y="3049"/>
                  </a:cubicBezTo>
                  <a:cubicBezTo>
                    <a:pt x="3137" y="3052"/>
                    <a:pt x="3178" y="3054"/>
                    <a:pt x="3220" y="3054"/>
                  </a:cubicBezTo>
                  <a:cubicBezTo>
                    <a:pt x="3507" y="3054"/>
                    <a:pt x="3799" y="2969"/>
                    <a:pt x="3995" y="2766"/>
                  </a:cubicBezTo>
                  <a:cubicBezTo>
                    <a:pt x="4274" y="2475"/>
                    <a:pt x="4305" y="2022"/>
                    <a:pt x="4200" y="1634"/>
                  </a:cubicBezTo>
                  <a:cubicBezTo>
                    <a:pt x="4010" y="937"/>
                    <a:pt x="3425" y="375"/>
                    <a:pt x="2740" y="143"/>
                  </a:cubicBezTo>
                  <a:cubicBezTo>
                    <a:pt x="2457" y="46"/>
                    <a:pt x="2161" y="0"/>
                    <a:pt x="186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78;p22">
              <a:extLst>
                <a:ext uri="{FF2B5EF4-FFF2-40B4-BE49-F238E27FC236}">
                  <a16:creationId xmlns:a16="http://schemas.microsoft.com/office/drawing/2014/main" id="{5E424ABD-4C4C-8862-B4BA-5A59F2D8AF04}"/>
                </a:ext>
              </a:extLst>
            </p:cNvPr>
            <p:cNvSpPr/>
            <p:nvPr/>
          </p:nvSpPr>
          <p:spPr>
            <a:xfrm>
              <a:off x="5652249" y="746576"/>
              <a:ext cx="37465" cy="70927"/>
            </a:xfrm>
            <a:custGeom>
              <a:avLst/>
              <a:gdLst/>
              <a:ahLst/>
              <a:cxnLst/>
              <a:rect l="l" t="t" r="r" b="b"/>
              <a:pathLst>
                <a:path w="590" h="1117" extrusionOk="0">
                  <a:moveTo>
                    <a:pt x="296" y="0"/>
                  </a:moveTo>
                  <a:cubicBezTo>
                    <a:pt x="133" y="0"/>
                    <a:pt x="1" y="252"/>
                    <a:pt x="1" y="558"/>
                  </a:cubicBezTo>
                  <a:cubicBezTo>
                    <a:pt x="1" y="864"/>
                    <a:pt x="133" y="1116"/>
                    <a:pt x="296" y="1116"/>
                  </a:cubicBezTo>
                  <a:cubicBezTo>
                    <a:pt x="458" y="1116"/>
                    <a:pt x="589" y="864"/>
                    <a:pt x="589" y="558"/>
                  </a:cubicBezTo>
                  <a:cubicBezTo>
                    <a:pt x="589" y="252"/>
                    <a:pt x="458" y="0"/>
                    <a:pt x="296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79;p22">
              <a:extLst>
                <a:ext uri="{FF2B5EF4-FFF2-40B4-BE49-F238E27FC236}">
                  <a16:creationId xmlns:a16="http://schemas.microsoft.com/office/drawing/2014/main" id="{A4FD783B-9B94-9FC2-92A4-DA9F522C0017}"/>
                </a:ext>
              </a:extLst>
            </p:cNvPr>
            <p:cNvSpPr/>
            <p:nvPr/>
          </p:nvSpPr>
          <p:spPr>
            <a:xfrm>
              <a:off x="5486706" y="831982"/>
              <a:ext cx="68897" cy="65847"/>
            </a:xfrm>
            <a:custGeom>
              <a:avLst/>
              <a:gdLst/>
              <a:ahLst/>
              <a:cxnLst/>
              <a:rect l="l" t="t" r="r" b="b"/>
              <a:pathLst>
                <a:path w="1085" h="1037" extrusionOk="0">
                  <a:moveTo>
                    <a:pt x="543" y="0"/>
                  </a:moveTo>
                  <a:cubicBezTo>
                    <a:pt x="337" y="0"/>
                    <a:pt x="136" y="43"/>
                    <a:pt x="67" y="186"/>
                  </a:cubicBezTo>
                  <a:cubicBezTo>
                    <a:pt x="1" y="322"/>
                    <a:pt x="58" y="485"/>
                    <a:pt x="128" y="617"/>
                  </a:cubicBezTo>
                  <a:cubicBezTo>
                    <a:pt x="210" y="769"/>
                    <a:pt x="339" y="1036"/>
                    <a:pt x="520" y="1036"/>
                  </a:cubicBezTo>
                  <a:cubicBezTo>
                    <a:pt x="528" y="1036"/>
                    <a:pt x="535" y="1036"/>
                    <a:pt x="543" y="1035"/>
                  </a:cubicBezTo>
                  <a:cubicBezTo>
                    <a:pt x="550" y="1036"/>
                    <a:pt x="557" y="1036"/>
                    <a:pt x="565" y="1036"/>
                  </a:cubicBezTo>
                  <a:cubicBezTo>
                    <a:pt x="743" y="1036"/>
                    <a:pt x="871" y="769"/>
                    <a:pt x="954" y="617"/>
                  </a:cubicBezTo>
                  <a:cubicBezTo>
                    <a:pt x="1027" y="485"/>
                    <a:pt x="1085" y="322"/>
                    <a:pt x="1020" y="186"/>
                  </a:cubicBezTo>
                  <a:cubicBezTo>
                    <a:pt x="950" y="43"/>
                    <a:pt x="744" y="0"/>
                    <a:pt x="543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;p22">
              <a:extLst>
                <a:ext uri="{FF2B5EF4-FFF2-40B4-BE49-F238E27FC236}">
                  <a16:creationId xmlns:a16="http://schemas.microsoft.com/office/drawing/2014/main" id="{A452A2FA-F025-DE15-DC6C-1A5097991456}"/>
                </a:ext>
              </a:extLst>
            </p:cNvPr>
            <p:cNvSpPr/>
            <p:nvPr/>
          </p:nvSpPr>
          <p:spPr>
            <a:xfrm>
              <a:off x="5746737" y="1518591"/>
              <a:ext cx="203771" cy="561254"/>
            </a:xfrm>
            <a:custGeom>
              <a:avLst/>
              <a:gdLst/>
              <a:ahLst/>
              <a:cxnLst/>
              <a:rect l="l" t="t" r="r" b="b"/>
              <a:pathLst>
                <a:path w="3209" h="8839" extrusionOk="0">
                  <a:moveTo>
                    <a:pt x="3046" y="1"/>
                  </a:moveTo>
                  <a:cubicBezTo>
                    <a:pt x="1744" y="1236"/>
                    <a:pt x="1380" y="3081"/>
                    <a:pt x="1063" y="4709"/>
                  </a:cubicBezTo>
                  <a:cubicBezTo>
                    <a:pt x="861" y="5712"/>
                    <a:pt x="675" y="6661"/>
                    <a:pt x="287" y="7273"/>
                  </a:cubicBezTo>
                  <a:cubicBezTo>
                    <a:pt x="70" y="7618"/>
                    <a:pt x="1" y="7940"/>
                    <a:pt x="78" y="8234"/>
                  </a:cubicBezTo>
                  <a:cubicBezTo>
                    <a:pt x="183" y="8641"/>
                    <a:pt x="532" y="8831"/>
                    <a:pt x="547" y="8838"/>
                  </a:cubicBezTo>
                  <a:lnTo>
                    <a:pt x="659" y="8629"/>
                  </a:lnTo>
                  <a:cubicBezTo>
                    <a:pt x="659" y="8625"/>
                    <a:pt x="388" y="8478"/>
                    <a:pt x="307" y="8176"/>
                  </a:cubicBezTo>
                  <a:cubicBezTo>
                    <a:pt x="249" y="7947"/>
                    <a:pt x="310" y="7688"/>
                    <a:pt x="489" y="7402"/>
                  </a:cubicBezTo>
                  <a:cubicBezTo>
                    <a:pt x="900" y="6751"/>
                    <a:pt x="1093" y="5782"/>
                    <a:pt x="1295" y="4755"/>
                  </a:cubicBezTo>
                  <a:cubicBezTo>
                    <a:pt x="1608" y="3162"/>
                    <a:pt x="1961" y="1357"/>
                    <a:pt x="3209" y="175"/>
                  </a:cubicBezTo>
                  <a:lnTo>
                    <a:pt x="3046" y="1"/>
                  </a:ln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;p22">
              <a:extLst>
                <a:ext uri="{FF2B5EF4-FFF2-40B4-BE49-F238E27FC236}">
                  <a16:creationId xmlns:a16="http://schemas.microsoft.com/office/drawing/2014/main" id="{B42D546F-3E9E-9D46-0BD5-6C18145C38E7}"/>
                </a:ext>
              </a:extLst>
            </p:cNvPr>
            <p:cNvSpPr/>
            <p:nvPr/>
          </p:nvSpPr>
          <p:spPr>
            <a:xfrm>
              <a:off x="5489881" y="1556754"/>
              <a:ext cx="94806" cy="205732"/>
            </a:xfrm>
            <a:custGeom>
              <a:avLst/>
              <a:gdLst/>
              <a:ahLst/>
              <a:cxnLst/>
              <a:rect l="l" t="t" r="r" b="b"/>
              <a:pathLst>
                <a:path w="1493" h="3240" extrusionOk="0">
                  <a:moveTo>
                    <a:pt x="745" y="0"/>
                  </a:moveTo>
                  <a:cubicBezTo>
                    <a:pt x="334" y="0"/>
                    <a:pt x="1" y="725"/>
                    <a:pt x="1" y="1620"/>
                  </a:cubicBezTo>
                  <a:cubicBezTo>
                    <a:pt x="1" y="2515"/>
                    <a:pt x="334" y="3239"/>
                    <a:pt x="745" y="3239"/>
                  </a:cubicBezTo>
                  <a:cubicBezTo>
                    <a:pt x="1159" y="3239"/>
                    <a:pt x="1492" y="2515"/>
                    <a:pt x="1492" y="1620"/>
                  </a:cubicBezTo>
                  <a:cubicBezTo>
                    <a:pt x="1492" y="725"/>
                    <a:pt x="1159" y="0"/>
                    <a:pt x="745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2;p22">
              <a:extLst>
                <a:ext uri="{FF2B5EF4-FFF2-40B4-BE49-F238E27FC236}">
                  <a16:creationId xmlns:a16="http://schemas.microsoft.com/office/drawing/2014/main" id="{C1CF1643-1BB5-7CA1-590B-3E2C2D980C84}"/>
                </a:ext>
              </a:extLst>
            </p:cNvPr>
            <p:cNvSpPr/>
            <p:nvPr/>
          </p:nvSpPr>
          <p:spPr>
            <a:xfrm>
              <a:off x="5434509" y="1442837"/>
              <a:ext cx="43879" cy="95246"/>
            </a:xfrm>
            <a:custGeom>
              <a:avLst/>
              <a:gdLst/>
              <a:ahLst/>
              <a:cxnLst/>
              <a:rect l="l" t="t" r="r" b="b"/>
              <a:pathLst>
                <a:path w="691" h="1500" extrusionOk="0">
                  <a:moveTo>
                    <a:pt x="345" y="1"/>
                  </a:moveTo>
                  <a:cubicBezTo>
                    <a:pt x="156" y="1"/>
                    <a:pt x="0" y="337"/>
                    <a:pt x="0" y="752"/>
                  </a:cubicBezTo>
                  <a:cubicBezTo>
                    <a:pt x="0" y="1167"/>
                    <a:pt x="156" y="1500"/>
                    <a:pt x="345" y="1500"/>
                  </a:cubicBezTo>
                  <a:cubicBezTo>
                    <a:pt x="535" y="1500"/>
                    <a:pt x="690" y="1167"/>
                    <a:pt x="690" y="752"/>
                  </a:cubicBezTo>
                  <a:cubicBezTo>
                    <a:pt x="690" y="337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3;p22">
              <a:extLst>
                <a:ext uri="{FF2B5EF4-FFF2-40B4-BE49-F238E27FC236}">
                  <a16:creationId xmlns:a16="http://schemas.microsoft.com/office/drawing/2014/main" id="{C5B25F8E-250E-74AC-A9F4-A4AAD7DAC8B5}"/>
                </a:ext>
              </a:extLst>
            </p:cNvPr>
            <p:cNvSpPr/>
            <p:nvPr/>
          </p:nvSpPr>
          <p:spPr>
            <a:xfrm>
              <a:off x="5280523" y="1645080"/>
              <a:ext cx="69215" cy="150172"/>
            </a:xfrm>
            <a:custGeom>
              <a:avLst/>
              <a:gdLst/>
              <a:ahLst/>
              <a:cxnLst/>
              <a:rect l="l" t="t" r="r" b="b"/>
              <a:pathLst>
                <a:path w="1090" h="2365" extrusionOk="0">
                  <a:moveTo>
                    <a:pt x="547" y="0"/>
                  </a:moveTo>
                  <a:cubicBezTo>
                    <a:pt x="245" y="0"/>
                    <a:pt x="0" y="531"/>
                    <a:pt x="0" y="1182"/>
                  </a:cubicBezTo>
                  <a:cubicBezTo>
                    <a:pt x="0" y="1837"/>
                    <a:pt x="245" y="2364"/>
                    <a:pt x="547" y="2364"/>
                  </a:cubicBezTo>
                  <a:cubicBezTo>
                    <a:pt x="845" y="2364"/>
                    <a:pt x="1089" y="1837"/>
                    <a:pt x="1089" y="1182"/>
                  </a:cubicBezTo>
                  <a:cubicBezTo>
                    <a:pt x="1089" y="531"/>
                    <a:pt x="845" y="0"/>
                    <a:pt x="54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4;p22">
              <a:extLst>
                <a:ext uri="{FF2B5EF4-FFF2-40B4-BE49-F238E27FC236}">
                  <a16:creationId xmlns:a16="http://schemas.microsoft.com/office/drawing/2014/main" id="{9EF23F8B-9A8D-AB86-BDFF-D191ECCB3845}"/>
                </a:ext>
              </a:extLst>
            </p:cNvPr>
            <p:cNvSpPr/>
            <p:nvPr/>
          </p:nvSpPr>
          <p:spPr>
            <a:xfrm>
              <a:off x="5697017" y="1372481"/>
              <a:ext cx="129731" cy="281484"/>
            </a:xfrm>
            <a:custGeom>
              <a:avLst/>
              <a:gdLst/>
              <a:ahLst/>
              <a:cxnLst/>
              <a:rect l="l" t="t" r="r" b="b"/>
              <a:pathLst>
                <a:path w="2043" h="4433" extrusionOk="0">
                  <a:moveTo>
                    <a:pt x="1020" y="0"/>
                  </a:moveTo>
                  <a:cubicBezTo>
                    <a:pt x="458" y="0"/>
                    <a:pt x="1" y="992"/>
                    <a:pt x="1" y="2217"/>
                  </a:cubicBezTo>
                  <a:cubicBezTo>
                    <a:pt x="1" y="3441"/>
                    <a:pt x="458" y="4433"/>
                    <a:pt x="1020" y="4433"/>
                  </a:cubicBezTo>
                  <a:cubicBezTo>
                    <a:pt x="1585" y="4433"/>
                    <a:pt x="2043" y="3441"/>
                    <a:pt x="2043" y="2217"/>
                  </a:cubicBezTo>
                  <a:cubicBezTo>
                    <a:pt x="2043" y="992"/>
                    <a:pt x="1585" y="0"/>
                    <a:pt x="1020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5;p22">
              <a:extLst>
                <a:ext uri="{FF2B5EF4-FFF2-40B4-BE49-F238E27FC236}">
                  <a16:creationId xmlns:a16="http://schemas.microsoft.com/office/drawing/2014/main" id="{32A33C8D-529D-0BDB-F894-DE9CBAB6F345}"/>
                </a:ext>
              </a:extLst>
            </p:cNvPr>
            <p:cNvSpPr/>
            <p:nvPr/>
          </p:nvSpPr>
          <p:spPr>
            <a:xfrm>
              <a:off x="5065450" y="405589"/>
              <a:ext cx="181674" cy="520426"/>
            </a:xfrm>
            <a:custGeom>
              <a:avLst/>
              <a:gdLst/>
              <a:ahLst/>
              <a:cxnLst/>
              <a:rect l="l" t="t" r="r" b="b"/>
              <a:pathLst>
                <a:path w="2861" h="8196" extrusionOk="0">
                  <a:moveTo>
                    <a:pt x="2256" y="0"/>
                  </a:moveTo>
                  <a:cubicBezTo>
                    <a:pt x="2256" y="0"/>
                    <a:pt x="1256" y="3659"/>
                    <a:pt x="1" y="6336"/>
                  </a:cubicBezTo>
                  <a:cubicBezTo>
                    <a:pt x="1" y="6336"/>
                    <a:pt x="67" y="7219"/>
                    <a:pt x="521" y="8195"/>
                  </a:cubicBezTo>
                  <a:cubicBezTo>
                    <a:pt x="1640" y="5867"/>
                    <a:pt x="2434" y="3380"/>
                    <a:pt x="2860" y="834"/>
                  </a:cubicBezTo>
                  <a:lnTo>
                    <a:pt x="225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6;p22">
              <a:extLst>
                <a:ext uri="{FF2B5EF4-FFF2-40B4-BE49-F238E27FC236}">
                  <a16:creationId xmlns:a16="http://schemas.microsoft.com/office/drawing/2014/main" id="{9798C03B-07B1-754B-864F-F7D1CAD6F281}"/>
                </a:ext>
              </a:extLst>
            </p:cNvPr>
            <p:cNvSpPr/>
            <p:nvPr/>
          </p:nvSpPr>
          <p:spPr>
            <a:xfrm>
              <a:off x="5773809" y="714387"/>
              <a:ext cx="43879" cy="95246"/>
            </a:xfrm>
            <a:custGeom>
              <a:avLst/>
              <a:gdLst/>
              <a:ahLst/>
              <a:cxnLst/>
              <a:rect l="l" t="t" r="r" b="b"/>
              <a:pathLst>
                <a:path w="691" h="1500" extrusionOk="0">
                  <a:moveTo>
                    <a:pt x="345" y="1"/>
                  </a:moveTo>
                  <a:cubicBezTo>
                    <a:pt x="156" y="1"/>
                    <a:pt x="0" y="337"/>
                    <a:pt x="0" y="752"/>
                  </a:cubicBezTo>
                  <a:cubicBezTo>
                    <a:pt x="0" y="1167"/>
                    <a:pt x="156" y="1500"/>
                    <a:pt x="345" y="1500"/>
                  </a:cubicBezTo>
                  <a:cubicBezTo>
                    <a:pt x="535" y="1500"/>
                    <a:pt x="690" y="1167"/>
                    <a:pt x="690" y="752"/>
                  </a:cubicBezTo>
                  <a:cubicBezTo>
                    <a:pt x="690" y="337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7;p22">
              <a:extLst>
                <a:ext uri="{FF2B5EF4-FFF2-40B4-BE49-F238E27FC236}">
                  <a16:creationId xmlns:a16="http://schemas.microsoft.com/office/drawing/2014/main" id="{5478324B-4B57-63D7-9818-F0085E1C0AF5}"/>
                </a:ext>
              </a:extLst>
            </p:cNvPr>
            <p:cNvSpPr/>
            <p:nvPr/>
          </p:nvSpPr>
          <p:spPr>
            <a:xfrm>
              <a:off x="5361197" y="1002687"/>
              <a:ext cx="43879" cy="95246"/>
            </a:xfrm>
            <a:custGeom>
              <a:avLst/>
              <a:gdLst/>
              <a:ahLst/>
              <a:cxnLst/>
              <a:rect l="l" t="t" r="r" b="b"/>
              <a:pathLst>
                <a:path w="691" h="1500" extrusionOk="0">
                  <a:moveTo>
                    <a:pt x="345" y="1"/>
                  </a:moveTo>
                  <a:cubicBezTo>
                    <a:pt x="156" y="1"/>
                    <a:pt x="0" y="337"/>
                    <a:pt x="0" y="752"/>
                  </a:cubicBezTo>
                  <a:cubicBezTo>
                    <a:pt x="0" y="1167"/>
                    <a:pt x="156" y="1500"/>
                    <a:pt x="345" y="1500"/>
                  </a:cubicBezTo>
                  <a:cubicBezTo>
                    <a:pt x="535" y="1500"/>
                    <a:pt x="690" y="1167"/>
                    <a:pt x="690" y="752"/>
                  </a:cubicBezTo>
                  <a:cubicBezTo>
                    <a:pt x="690" y="337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ython - Python Logo - CleanPNG / KissPNG">
            <a:extLst>
              <a:ext uri="{FF2B5EF4-FFF2-40B4-BE49-F238E27FC236}">
                <a16:creationId xmlns:a16="http://schemas.microsoft.com/office/drawing/2014/main" id="{0C8ED83C-79E1-F3B3-6212-BE216939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000" y1="76444" x2="48667" y2="63556"/>
                        <a14:foregroundMark x1="48667" y1="63556" x2="62444" y2="55778"/>
                        <a14:foregroundMark x1="62444" y1="55778" x2="67889" y2="54556"/>
                        <a14:foregroundMark x1="43222" y1="55889" x2="45444" y2="74111"/>
                        <a14:foregroundMark x1="45444" y1="74111" x2="55151" y2="78833"/>
                        <a14:foregroundMark x1="59371" y1="79254" x2="59333" y2="79778"/>
                        <a14:foregroundMark x1="60000" y1="70444" x2="59883" y2="72080"/>
                        <a14:foregroundMark x1="59333" y1="79778" x2="59333" y2="79778"/>
                        <a14:foregroundMark x1="62924" y1="76723" x2="64111" y2="77778"/>
                        <a14:foregroundMark x1="58381" y1="72685" x2="58801" y2="73059"/>
                        <a14:foregroundMark x1="56111" y1="70667" x2="58224" y2="72546"/>
                        <a14:foregroundMark x1="59975" y1="79583" x2="56222" y2="81222"/>
                        <a14:foregroundMark x1="64111" y1="77778" x2="60673" y2="79279"/>
                        <a14:backgroundMark x1="59889" y1="73667" x2="59889" y2="73667"/>
                        <a14:backgroundMark x1="59889" y1="73667" x2="61000" y2="76000"/>
                        <a14:backgroundMark x1="58000" y1="74667" x2="62778" y2="76889"/>
                        <a14:backgroundMark x1="58000" y1="74556" x2="59000" y2="78667"/>
                        <a14:backgroundMark x1="59111" y1="74667" x2="58556" y2="73444"/>
                        <a14:backgroundMark x1="58556" y1="73444" x2="58556" y2="73444"/>
                        <a14:backgroundMark x1="58556" y1="73444" x2="59444" y2="73444"/>
                        <a14:backgroundMark x1="59111" y1="74333" x2="59667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62" y="3368097"/>
            <a:ext cx="524711" cy="5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634F91-54A1-6A6F-68AD-DD6E07037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68" y="3474652"/>
            <a:ext cx="401354" cy="4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nva Logo PNG Transparent Images - PNG All">
            <a:extLst>
              <a:ext uri="{FF2B5EF4-FFF2-40B4-BE49-F238E27FC236}">
                <a16:creationId xmlns:a16="http://schemas.microsoft.com/office/drawing/2014/main" id="{99803093-E081-AF81-D57E-4F235C9C6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33" y="3460849"/>
            <a:ext cx="408735" cy="4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ogo PNG With Transparent Background">
            <a:extLst>
              <a:ext uri="{FF2B5EF4-FFF2-40B4-BE49-F238E27FC236}">
                <a16:creationId xmlns:a16="http://schemas.microsoft.com/office/drawing/2014/main" id="{D2178ED9-BDEC-1667-9105-70F8E3BCF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90" b="-10975"/>
          <a:stretch/>
        </p:blipFill>
        <p:spPr bwMode="auto">
          <a:xfrm>
            <a:off x="4280494" y="3485963"/>
            <a:ext cx="355387" cy="37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0"/>
          <p:cNvSpPr txBox="1">
            <a:spLocks noGrp="1"/>
          </p:cNvSpPr>
          <p:nvPr>
            <p:ph type="title"/>
          </p:nvPr>
        </p:nvSpPr>
        <p:spPr>
          <a:xfrm>
            <a:off x="77211" y="2109818"/>
            <a:ext cx="88977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Live</a:t>
            </a:r>
            <a:r>
              <a:rPr lang="es" dirty="0"/>
              <a:t> Demo</a:t>
            </a:r>
            <a:endParaRPr dirty="0"/>
          </a:p>
        </p:txBody>
      </p:sp>
      <p:grpSp>
        <p:nvGrpSpPr>
          <p:cNvPr id="1186" name="Google Shape;1186;p40"/>
          <p:cNvGrpSpPr/>
          <p:nvPr/>
        </p:nvGrpSpPr>
        <p:grpSpPr>
          <a:xfrm>
            <a:off x="1949220" y="1411750"/>
            <a:ext cx="5702701" cy="3039804"/>
            <a:chOff x="2154751" y="1290896"/>
            <a:chExt cx="5702701" cy="3039804"/>
          </a:xfrm>
        </p:grpSpPr>
        <p:sp>
          <p:nvSpPr>
            <p:cNvPr id="1187" name="Google Shape;1187;p40"/>
            <p:cNvSpPr/>
            <p:nvPr/>
          </p:nvSpPr>
          <p:spPr>
            <a:xfrm>
              <a:off x="2154751" y="4135456"/>
              <a:ext cx="966900" cy="140100"/>
            </a:xfrm>
            <a:prstGeom prst="ellipse">
              <a:avLst/>
            </a:prstGeom>
            <a:solidFill>
              <a:srgbClr val="92BABF">
                <a:alpha val="6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5792852" y="4031300"/>
              <a:ext cx="2064600" cy="299400"/>
            </a:xfrm>
            <a:prstGeom prst="ellipse">
              <a:avLst/>
            </a:prstGeom>
            <a:solidFill>
              <a:srgbClr val="92BABF">
                <a:alpha val="6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40"/>
            <p:cNvGrpSpPr/>
            <p:nvPr/>
          </p:nvGrpSpPr>
          <p:grpSpPr>
            <a:xfrm>
              <a:off x="5522416" y="2554979"/>
              <a:ext cx="2195871" cy="1688907"/>
              <a:chOff x="645525" y="897513"/>
              <a:chExt cx="1591326" cy="1223934"/>
            </a:xfrm>
          </p:grpSpPr>
          <p:sp>
            <p:nvSpPr>
              <p:cNvPr id="1190" name="Google Shape;1190;p40"/>
              <p:cNvSpPr/>
              <p:nvPr/>
            </p:nvSpPr>
            <p:spPr>
              <a:xfrm>
                <a:off x="1740344" y="1673369"/>
                <a:ext cx="167945" cy="434698"/>
              </a:xfrm>
              <a:custGeom>
                <a:avLst/>
                <a:gdLst/>
                <a:ahLst/>
                <a:cxnLst/>
                <a:rect l="l" t="t" r="r" b="b"/>
                <a:pathLst>
                  <a:path w="4426" h="11456" extrusionOk="0">
                    <a:moveTo>
                      <a:pt x="1102" y="0"/>
                    </a:moveTo>
                    <a:cubicBezTo>
                      <a:pt x="1102" y="0"/>
                      <a:pt x="1" y="10683"/>
                      <a:pt x="1919" y="11414"/>
                    </a:cubicBezTo>
                    <a:cubicBezTo>
                      <a:pt x="1983" y="11440"/>
                      <a:pt x="2051" y="11455"/>
                      <a:pt x="2124" y="11455"/>
                    </a:cubicBezTo>
                    <a:cubicBezTo>
                      <a:pt x="2138" y="11455"/>
                      <a:pt x="2152" y="11455"/>
                      <a:pt x="2167" y="11453"/>
                    </a:cubicBezTo>
                    <a:cubicBezTo>
                      <a:pt x="4426" y="11333"/>
                      <a:pt x="3945" y="179"/>
                      <a:pt x="3945" y="179"/>
                    </a:cubicBezTo>
                    <a:lnTo>
                      <a:pt x="2531" y="89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0"/>
              <p:cNvSpPr/>
              <p:nvPr/>
            </p:nvSpPr>
            <p:spPr>
              <a:xfrm>
                <a:off x="1813121" y="1676746"/>
                <a:ext cx="95166" cy="431321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1367" extrusionOk="0">
                    <a:moveTo>
                      <a:pt x="613" y="0"/>
                    </a:moveTo>
                    <a:lnTo>
                      <a:pt x="613" y="0"/>
                    </a:lnTo>
                    <a:cubicBezTo>
                      <a:pt x="1078" y="3774"/>
                      <a:pt x="872" y="7629"/>
                      <a:pt x="1" y="11325"/>
                    </a:cubicBezTo>
                    <a:cubicBezTo>
                      <a:pt x="65" y="11351"/>
                      <a:pt x="133" y="11366"/>
                      <a:pt x="206" y="11366"/>
                    </a:cubicBezTo>
                    <a:cubicBezTo>
                      <a:pt x="220" y="11366"/>
                      <a:pt x="234" y="11366"/>
                      <a:pt x="249" y="11364"/>
                    </a:cubicBezTo>
                    <a:cubicBezTo>
                      <a:pt x="2508" y="11244"/>
                      <a:pt x="2027" y="90"/>
                      <a:pt x="2027" y="90"/>
                    </a:cubicBez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0"/>
              <p:cNvSpPr/>
              <p:nvPr/>
            </p:nvSpPr>
            <p:spPr>
              <a:xfrm>
                <a:off x="1390000" y="1676595"/>
                <a:ext cx="168855" cy="43143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11370" extrusionOk="0">
                    <a:moveTo>
                      <a:pt x="431" y="1"/>
                    </a:moveTo>
                    <a:cubicBezTo>
                      <a:pt x="431" y="1"/>
                      <a:pt x="1" y="10477"/>
                      <a:pt x="1880" y="11318"/>
                    </a:cubicBezTo>
                    <a:cubicBezTo>
                      <a:pt x="1958" y="11351"/>
                      <a:pt x="2041" y="11370"/>
                      <a:pt x="2126" y="11370"/>
                    </a:cubicBezTo>
                    <a:cubicBezTo>
                      <a:pt x="2151" y="11370"/>
                      <a:pt x="2177" y="11368"/>
                      <a:pt x="2202" y="11365"/>
                    </a:cubicBezTo>
                    <a:cubicBezTo>
                      <a:pt x="4449" y="11109"/>
                      <a:pt x="3282" y="1"/>
                      <a:pt x="328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1461336" y="1676595"/>
                <a:ext cx="97519" cy="43143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1370" extrusionOk="0">
                    <a:moveTo>
                      <a:pt x="147" y="1"/>
                    </a:moveTo>
                    <a:cubicBezTo>
                      <a:pt x="764" y="3743"/>
                      <a:pt x="713" y="7594"/>
                      <a:pt x="0" y="11318"/>
                    </a:cubicBezTo>
                    <a:cubicBezTo>
                      <a:pt x="78" y="11351"/>
                      <a:pt x="161" y="11370"/>
                      <a:pt x="246" y="11370"/>
                    </a:cubicBezTo>
                    <a:cubicBezTo>
                      <a:pt x="271" y="11370"/>
                      <a:pt x="297" y="11368"/>
                      <a:pt x="322" y="11365"/>
                    </a:cubicBezTo>
                    <a:cubicBezTo>
                      <a:pt x="2569" y="11109"/>
                      <a:pt x="1402" y="1"/>
                      <a:pt x="1402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1183315" y="1575017"/>
                <a:ext cx="222320" cy="533013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14047" extrusionOk="0">
                    <a:moveTo>
                      <a:pt x="1" y="1"/>
                    </a:moveTo>
                    <a:cubicBezTo>
                      <a:pt x="1" y="1"/>
                      <a:pt x="1349" y="13937"/>
                      <a:pt x="3515" y="14045"/>
                    </a:cubicBezTo>
                    <a:cubicBezTo>
                      <a:pt x="3526" y="14047"/>
                      <a:pt x="3537" y="14047"/>
                      <a:pt x="3548" y="14047"/>
                    </a:cubicBezTo>
                    <a:cubicBezTo>
                      <a:pt x="3574" y="14047"/>
                      <a:pt x="3600" y="14044"/>
                      <a:pt x="3627" y="14042"/>
                    </a:cubicBezTo>
                    <a:cubicBezTo>
                      <a:pt x="5859" y="13661"/>
                      <a:pt x="4108" y="2635"/>
                      <a:pt x="4108" y="2635"/>
                    </a:cubicBezTo>
                    <a:lnTo>
                      <a:pt x="2783" y="17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0"/>
              <p:cNvSpPr/>
              <p:nvPr/>
            </p:nvSpPr>
            <p:spPr>
              <a:xfrm>
                <a:off x="1280226" y="1642634"/>
                <a:ext cx="125408" cy="465395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12265" extrusionOk="0">
                    <a:moveTo>
                      <a:pt x="229" y="0"/>
                    </a:moveTo>
                    <a:cubicBezTo>
                      <a:pt x="151" y="16"/>
                      <a:pt x="77" y="27"/>
                      <a:pt x="0" y="39"/>
                    </a:cubicBezTo>
                    <a:cubicBezTo>
                      <a:pt x="1100" y="4002"/>
                      <a:pt x="1422" y="8179"/>
                      <a:pt x="961" y="12263"/>
                    </a:cubicBezTo>
                    <a:cubicBezTo>
                      <a:pt x="972" y="12265"/>
                      <a:pt x="983" y="12265"/>
                      <a:pt x="994" y="12265"/>
                    </a:cubicBezTo>
                    <a:cubicBezTo>
                      <a:pt x="1020" y="12265"/>
                      <a:pt x="1046" y="12262"/>
                      <a:pt x="1073" y="12260"/>
                    </a:cubicBezTo>
                    <a:cubicBezTo>
                      <a:pt x="3305" y="11879"/>
                      <a:pt x="1554" y="853"/>
                      <a:pt x="1554" y="853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0"/>
              <p:cNvSpPr/>
              <p:nvPr/>
            </p:nvSpPr>
            <p:spPr>
              <a:xfrm>
                <a:off x="959707" y="927603"/>
                <a:ext cx="122942" cy="79798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103" extrusionOk="0">
                    <a:moveTo>
                      <a:pt x="2613" y="0"/>
                    </a:moveTo>
                    <a:cubicBezTo>
                      <a:pt x="2506" y="0"/>
                      <a:pt x="2394" y="17"/>
                      <a:pt x="2290" y="49"/>
                    </a:cubicBezTo>
                    <a:cubicBezTo>
                      <a:pt x="1333" y="348"/>
                      <a:pt x="488" y="1103"/>
                      <a:pt x="0" y="1959"/>
                    </a:cubicBezTo>
                    <a:lnTo>
                      <a:pt x="1209" y="2103"/>
                    </a:lnTo>
                    <a:cubicBezTo>
                      <a:pt x="1965" y="1975"/>
                      <a:pt x="2929" y="1398"/>
                      <a:pt x="3131" y="599"/>
                    </a:cubicBezTo>
                    <a:cubicBezTo>
                      <a:pt x="3239" y="171"/>
                      <a:pt x="2947" y="0"/>
                      <a:pt x="2613" y="0"/>
                    </a:cubicBezTo>
                    <a:close/>
                  </a:path>
                </a:pathLst>
              </a:custGeom>
              <a:solidFill>
                <a:srgbClr val="F1C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0"/>
              <p:cNvSpPr/>
              <p:nvPr/>
            </p:nvSpPr>
            <p:spPr>
              <a:xfrm>
                <a:off x="927947" y="897513"/>
                <a:ext cx="98543" cy="103704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733" extrusionOk="0">
                    <a:moveTo>
                      <a:pt x="2102" y="1"/>
                    </a:moveTo>
                    <a:cubicBezTo>
                      <a:pt x="1925" y="1"/>
                      <a:pt x="1725" y="79"/>
                      <a:pt x="1562" y="195"/>
                    </a:cubicBezTo>
                    <a:cubicBezTo>
                      <a:pt x="749" y="776"/>
                      <a:pt x="186" y="1764"/>
                      <a:pt x="0" y="2733"/>
                    </a:cubicBezTo>
                    <a:lnTo>
                      <a:pt x="1190" y="2485"/>
                    </a:lnTo>
                    <a:cubicBezTo>
                      <a:pt x="1865" y="2125"/>
                      <a:pt x="2596" y="1268"/>
                      <a:pt x="2534" y="447"/>
                    </a:cubicBezTo>
                    <a:cubicBezTo>
                      <a:pt x="2508" y="124"/>
                      <a:pt x="2324" y="1"/>
                      <a:pt x="2102" y="1"/>
                    </a:cubicBezTo>
                    <a:close/>
                  </a:path>
                </a:pathLst>
              </a:custGeom>
              <a:solidFill>
                <a:srgbClr val="F1C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0"/>
              <p:cNvSpPr/>
              <p:nvPr/>
            </p:nvSpPr>
            <p:spPr>
              <a:xfrm>
                <a:off x="2048075" y="1306443"/>
                <a:ext cx="188776" cy="147606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3890" extrusionOk="0">
                    <a:moveTo>
                      <a:pt x="3699" y="0"/>
                    </a:moveTo>
                    <a:cubicBezTo>
                      <a:pt x="3574" y="0"/>
                      <a:pt x="3449" y="10"/>
                      <a:pt x="3328" y="26"/>
                    </a:cubicBezTo>
                    <a:cubicBezTo>
                      <a:pt x="1988" y="201"/>
                      <a:pt x="740" y="988"/>
                      <a:pt x="0" y="2122"/>
                    </a:cubicBezTo>
                    <a:lnTo>
                      <a:pt x="837" y="3889"/>
                    </a:lnTo>
                    <a:cubicBezTo>
                      <a:pt x="1926" y="3692"/>
                      <a:pt x="2968" y="3250"/>
                      <a:pt x="3871" y="2603"/>
                    </a:cubicBezTo>
                    <a:cubicBezTo>
                      <a:pt x="4239" y="2340"/>
                      <a:pt x="4599" y="2026"/>
                      <a:pt x="4785" y="1607"/>
                    </a:cubicBezTo>
                    <a:cubicBezTo>
                      <a:pt x="4975" y="1192"/>
                      <a:pt x="4960" y="654"/>
                      <a:pt x="4642" y="329"/>
                    </a:cubicBezTo>
                    <a:cubicBezTo>
                      <a:pt x="4402" y="80"/>
                      <a:pt x="4051" y="0"/>
                      <a:pt x="3699" y="0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648295" y="985051"/>
                <a:ext cx="1479324" cy="1122944"/>
              </a:xfrm>
              <a:custGeom>
                <a:avLst/>
                <a:gdLst/>
                <a:ahLst/>
                <a:cxnLst/>
                <a:rect l="l" t="t" r="r" b="b"/>
                <a:pathLst>
                  <a:path w="38986" h="29594" extrusionOk="0">
                    <a:moveTo>
                      <a:pt x="1849" y="0"/>
                    </a:moveTo>
                    <a:cubicBezTo>
                      <a:pt x="1288" y="0"/>
                      <a:pt x="428" y="438"/>
                      <a:pt x="215" y="1027"/>
                    </a:cubicBezTo>
                    <a:cubicBezTo>
                      <a:pt x="203" y="1057"/>
                      <a:pt x="195" y="1089"/>
                      <a:pt x="187" y="1123"/>
                    </a:cubicBezTo>
                    <a:cubicBezTo>
                      <a:pt x="1" y="1898"/>
                      <a:pt x="230" y="2937"/>
                      <a:pt x="1311" y="4060"/>
                    </a:cubicBezTo>
                    <a:cubicBezTo>
                      <a:pt x="3915" y="6769"/>
                      <a:pt x="7445" y="4494"/>
                      <a:pt x="9951" y="7214"/>
                    </a:cubicBezTo>
                    <a:cubicBezTo>
                      <a:pt x="10199" y="7482"/>
                      <a:pt x="10397" y="7826"/>
                      <a:pt x="10567" y="8229"/>
                    </a:cubicBezTo>
                    <a:cubicBezTo>
                      <a:pt x="10989" y="9229"/>
                      <a:pt x="11249" y="10592"/>
                      <a:pt x="11690" y="12057"/>
                    </a:cubicBezTo>
                    <a:cubicBezTo>
                      <a:pt x="12888" y="16040"/>
                      <a:pt x="15399" y="20756"/>
                      <a:pt x="26026" y="20872"/>
                    </a:cubicBezTo>
                    <a:cubicBezTo>
                      <a:pt x="26116" y="20873"/>
                      <a:pt x="26206" y="20873"/>
                      <a:pt x="26295" y="20873"/>
                    </a:cubicBezTo>
                    <a:cubicBezTo>
                      <a:pt x="29471" y="20873"/>
                      <a:pt x="31968" y="20280"/>
                      <a:pt x="33864" y="19356"/>
                    </a:cubicBezTo>
                    <a:lnTo>
                      <a:pt x="33864" y="19356"/>
                    </a:lnTo>
                    <a:cubicBezTo>
                      <a:pt x="33841" y="22049"/>
                      <a:pt x="33941" y="29195"/>
                      <a:pt x="35666" y="29578"/>
                    </a:cubicBezTo>
                    <a:cubicBezTo>
                      <a:pt x="35704" y="29590"/>
                      <a:pt x="35747" y="29593"/>
                      <a:pt x="35786" y="29593"/>
                    </a:cubicBezTo>
                    <a:cubicBezTo>
                      <a:pt x="35794" y="29594"/>
                      <a:pt x="35801" y="29594"/>
                      <a:pt x="35809" y="29594"/>
                    </a:cubicBezTo>
                    <a:cubicBezTo>
                      <a:pt x="37693" y="29594"/>
                      <a:pt x="37692" y="19372"/>
                      <a:pt x="37646" y="16164"/>
                    </a:cubicBezTo>
                    <a:cubicBezTo>
                      <a:pt x="38982" y="14107"/>
                      <a:pt x="38986" y="11852"/>
                      <a:pt x="37952" y="10457"/>
                    </a:cubicBezTo>
                    <a:cubicBezTo>
                      <a:pt x="37016" y="9194"/>
                      <a:pt x="32494" y="8957"/>
                      <a:pt x="27982" y="8957"/>
                    </a:cubicBezTo>
                    <a:cubicBezTo>
                      <a:pt x="25267" y="8957"/>
                      <a:pt x="22556" y="9043"/>
                      <a:pt x="20631" y="9043"/>
                    </a:cubicBezTo>
                    <a:cubicBezTo>
                      <a:pt x="19847" y="9043"/>
                      <a:pt x="19193" y="9028"/>
                      <a:pt x="18723" y="8988"/>
                    </a:cubicBezTo>
                    <a:cubicBezTo>
                      <a:pt x="18099" y="8934"/>
                      <a:pt x="17456" y="8621"/>
                      <a:pt x="16824" y="8140"/>
                    </a:cubicBezTo>
                    <a:cubicBezTo>
                      <a:pt x="15995" y="7509"/>
                      <a:pt x="15177" y="6594"/>
                      <a:pt x="14434" y="5606"/>
                    </a:cubicBezTo>
                    <a:cubicBezTo>
                      <a:pt x="13736" y="4676"/>
                      <a:pt x="13101" y="3677"/>
                      <a:pt x="12574" y="2786"/>
                    </a:cubicBezTo>
                    <a:cubicBezTo>
                      <a:pt x="11555" y="1057"/>
                      <a:pt x="9695" y="0"/>
                      <a:pt x="768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1185516" y="1623548"/>
                <a:ext cx="163088" cy="111293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2933" extrusionOk="0">
                    <a:moveTo>
                      <a:pt x="179" y="0"/>
                    </a:moveTo>
                    <a:lnTo>
                      <a:pt x="0" y="163"/>
                    </a:lnTo>
                    <a:cubicBezTo>
                      <a:pt x="1101" y="1363"/>
                      <a:pt x="2480" y="2270"/>
                      <a:pt x="4213" y="2933"/>
                    </a:cubicBezTo>
                    <a:lnTo>
                      <a:pt x="4297" y="2708"/>
                    </a:lnTo>
                    <a:cubicBezTo>
                      <a:pt x="2600" y="2061"/>
                      <a:pt x="1252" y="1177"/>
                      <a:pt x="179" y="0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1774038" y="1712301"/>
                <a:ext cx="163922" cy="69743"/>
              </a:xfrm>
              <a:custGeom>
                <a:avLst/>
                <a:gdLst/>
                <a:ahLst/>
                <a:cxnLst/>
                <a:rect l="l" t="t" r="r" b="b"/>
                <a:pathLst>
                  <a:path w="4320" h="1838" extrusionOk="0">
                    <a:moveTo>
                      <a:pt x="4316" y="1"/>
                    </a:moveTo>
                    <a:lnTo>
                      <a:pt x="4146" y="83"/>
                    </a:lnTo>
                    <a:cubicBezTo>
                      <a:pt x="2933" y="671"/>
                      <a:pt x="1539" y="1093"/>
                      <a:pt x="1" y="1338"/>
                    </a:cubicBezTo>
                    <a:lnTo>
                      <a:pt x="35" y="1574"/>
                    </a:lnTo>
                    <a:cubicBezTo>
                      <a:pt x="1527" y="1338"/>
                      <a:pt x="2887" y="934"/>
                      <a:pt x="4076" y="381"/>
                    </a:cubicBezTo>
                    <a:lnTo>
                      <a:pt x="4076" y="381"/>
                    </a:lnTo>
                    <a:cubicBezTo>
                      <a:pt x="4073" y="865"/>
                      <a:pt x="4076" y="1353"/>
                      <a:pt x="4084" y="1837"/>
                    </a:cubicBezTo>
                    <a:lnTo>
                      <a:pt x="4320" y="1833"/>
                    </a:lnTo>
                    <a:cubicBezTo>
                      <a:pt x="4312" y="1288"/>
                      <a:pt x="4312" y="737"/>
                      <a:pt x="4316" y="190"/>
                    </a:cubicBezTo>
                    <a:lnTo>
                      <a:pt x="4316" y="1"/>
                    </a:ln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0"/>
              <p:cNvSpPr/>
              <p:nvPr/>
            </p:nvSpPr>
            <p:spPr>
              <a:xfrm>
                <a:off x="1441188" y="1562495"/>
                <a:ext cx="122790" cy="5665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493" extrusionOk="0">
                    <a:moveTo>
                      <a:pt x="1620" y="0"/>
                    </a:moveTo>
                    <a:cubicBezTo>
                      <a:pt x="725" y="0"/>
                      <a:pt x="0" y="334"/>
                      <a:pt x="0" y="744"/>
                    </a:cubicBezTo>
                    <a:cubicBezTo>
                      <a:pt x="0" y="1155"/>
                      <a:pt x="725" y="1493"/>
                      <a:pt x="1620" y="1493"/>
                    </a:cubicBezTo>
                    <a:cubicBezTo>
                      <a:pt x="2511" y="1493"/>
                      <a:pt x="3235" y="1155"/>
                      <a:pt x="3235" y="744"/>
                    </a:cubicBezTo>
                    <a:cubicBezTo>
                      <a:pt x="3235" y="334"/>
                      <a:pt x="2511" y="0"/>
                      <a:pt x="1620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0"/>
              <p:cNvSpPr/>
              <p:nvPr/>
            </p:nvSpPr>
            <p:spPr>
              <a:xfrm>
                <a:off x="1724331" y="1580746"/>
                <a:ext cx="100896" cy="46369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222" extrusionOk="0">
                    <a:moveTo>
                      <a:pt x="1329" y="0"/>
                    </a:moveTo>
                    <a:cubicBezTo>
                      <a:pt x="597" y="0"/>
                      <a:pt x="0" y="272"/>
                      <a:pt x="0" y="608"/>
                    </a:cubicBezTo>
                    <a:cubicBezTo>
                      <a:pt x="0" y="950"/>
                      <a:pt x="597" y="1221"/>
                      <a:pt x="1329" y="1221"/>
                    </a:cubicBezTo>
                    <a:cubicBezTo>
                      <a:pt x="2062" y="1221"/>
                      <a:pt x="2659" y="950"/>
                      <a:pt x="2659" y="608"/>
                    </a:cubicBezTo>
                    <a:cubicBezTo>
                      <a:pt x="2659" y="272"/>
                      <a:pt x="2062" y="0"/>
                      <a:pt x="1329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0"/>
              <p:cNvSpPr/>
              <p:nvPr/>
            </p:nvSpPr>
            <p:spPr>
              <a:xfrm>
                <a:off x="1502924" y="1410640"/>
                <a:ext cx="84579" cy="38856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024" extrusionOk="0">
                    <a:moveTo>
                      <a:pt x="1116" y="0"/>
                    </a:moveTo>
                    <a:cubicBezTo>
                      <a:pt x="501" y="0"/>
                      <a:pt x="0" y="229"/>
                      <a:pt x="0" y="512"/>
                    </a:cubicBezTo>
                    <a:cubicBezTo>
                      <a:pt x="0" y="794"/>
                      <a:pt x="501" y="1023"/>
                      <a:pt x="1116" y="1023"/>
                    </a:cubicBezTo>
                    <a:cubicBezTo>
                      <a:pt x="1729" y="1023"/>
                      <a:pt x="2228" y="794"/>
                      <a:pt x="2228" y="512"/>
                    </a:cubicBezTo>
                    <a:cubicBezTo>
                      <a:pt x="2228" y="229"/>
                      <a:pt x="1729" y="0"/>
                      <a:pt x="111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0"/>
              <p:cNvSpPr/>
              <p:nvPr/>
            </p:nvSpPr>
            <p:spPr>
              <a:xfrm>
                <a:off x="1875161" y="1511801"/>
                <a:ext cx="58246" cy="26789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706" extrusionOk="0">
                    <a:moveTo>
                      <a:pt x="768" y="0"/>
                    </a:moveTo>
                    <a:cubicBezTo>
                      <a:pt x="346" y="0"/>
                      <a:pt x="1" y="159"/>
                      <a:pt x="1" y="353"/>
                    </a:cubicBezTo>
                    <a:cubicBezTo>
                      <a:pt x="1" y="546"/>
                      <a:pt x="346" y="705"/>
                      <a:pt x="768" y="705"/>
                    </a:cubicBezTo>
                    <a:cubicBezTo>
                      <a:pt x="1190" y="705"/>
                      <a:pt x="1535" y="546"/>
                      <a:pt x="1535" y="353"/>
                    </a:cubicBezTo>
                    <a:cubicBezTo>
                      <a:pt x="1535" y="159"/>
                      <a:pt x="1190" y="0"/>
                      <a:pt x="768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334145" y="1485619"/>
                <a:ext cx="58132" cy="26789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706" extrusionOk="0">
                    <a:moveTo>
                      <a:pt x="768" y="0"/>
                    </a:moveTo>
                    <a:cubicBezTo>
                      <a:pt x="342" y="0"/>
                      <a:pt x="1" y="156"/>
                      <a:pt x="1" y="353"/>
                    </a:cubicBezTo>
                    <a:cubicBezTo>
                      <a:pt x="1" y="547"/>
                      <a:pt x="342" y="706"/>
                      <a:pt x="768" y="706"/>
                    </a:cubicBezTo>
                    <a:cubicBezTo>
                      <a:pt x="1190" y="706"/>
                      <a:pt x="1531" y="547"/>
                      <a:pt x="1531" y="353"/>
                    </a:cubicBezTo>
                    <a:cubicBezTo>
                      <a:pt x="1531" y="156"/>
                      <a:pt x="1190" y="0"/>
                      <a:pt x="768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644040" y="1636449"/>
                <a:ext cx="58132" cy="26827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707" extrusionOk="0">
                    <a:moveTo>
                      <a:pt x="764" y="0"/>
                    </a:moveTo>
                    <a:cubicBezTo>
                      <a:pt x="342" y="0"/>
                      <a:pt x="1" y="156"/>
                      <a:pt x="1" y="353"/>
                    </a:cubicBezTo>
                    <a:cubicBezTo>
                      <a:pt x="1" y="547"/>
                      <a:pt x="342" y="706"/>
                      <a:pt x="764" y="706"/>
                    </a:cubicBezTo>
                    <a:cubicBezTo>
                      <a:pt x="1190" y="706"/>
                      <a:pt x="1532" y="547"/>
                      <a:pt x="1532" y="353"/>
                    </a:cubicBezTo>
                    <a:cubicBezTo>
                      <a:pt x="1532" y="156"/>
                      <a:pt x="1190" y="0"/>
                      <a:pt x="764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1680087" y="1429764"/>
                <a:ext cx="179556" cy="82644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2178" extrusionOk="0">
                    <a:moveTo>
                      <a:pt x="2368" y="0"/>
                    </a:moveTo>
                    <a:cubicBezTo>
                      <a:pt x="1059" y="0"/>
                      <a:pt x="0" y="488"/>
                      <a:pt x="0" y="1089"/>
                    </a:cubicBezTo>
                    <a:cubicBezTo>
                      <a:pt x="0" y="1690"/>
                      <a:pt x="1059" y="2178"/>
                      <a:pt x="2368" y="2178"/>
                    </a:cubicBezTo>
                    <a:cubicBezTo>
                      <a:pt x="3673" y="2178"/>
                      <a:pt x="4732" y="1690"/>
                      <a:pt x="4732" y="1089"/>
                    </a:cubicBezTo>
                    <a:cubicBezTo>
                      <a:pt x="4732" y="488"/>
                      <a:pt x="3673" y="0"/>
                      <a:pt x="2368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0"/>
              <p:cNvSpPr/>
              <p:nvPr/>
            </p:nvSpPr>
            <p:spPr>
              <a:xfrm>
                <a:off x="669373" y="998503"/>
                <a:ext cx="1471204" cy="1122944"/>
              </a:xfrm>
              <a:custGeom>
                <a:avLst/>
                <a:gdLst/>
                <a:ahLst/>
                <a:cxnLst/>
                <a:rect l="l" t="t" r="r" b="b"/>
                <a:pathLst>
                  <a:path w="38772" h="29594" extrusionOk="0">
                    <a:moveTo>
                      <a:pt x="1635" y="0"/>
                    </a:moveTo>
                    <a:cubicBezTo>
                      <a:pt x="1074" y="0"/>
                      <a:pt x="214" y="438"/>
                      <a:pt x="1" y="1027"/>
                    </a:cubicBezTo>
                    <a:cubicBezTo>
                      <a:pt x="958" y="905"/>
                      <a:pt x="1917" y="820"/>
                      <a:pt x="2879" y="820"/>
                    </a:cubicBezTo>
                    <a:cubicBezTo>
                      <a:pt x="3148" y="820"/>
                      <a:pt x="3416" y="826"/>
                      <a:pt x="3685" y="841"/>
                    </a:cubicBezTo>
                    <a:cubicBezTo>
                      <a:pt x="5537" y="941"/>
                      <a:pt x="7780" y="1007"/>
                      <a:pt x="9237" y="2162"/>
                    </a:cubicBezTo>
                    <a:cubicBezTo>
                      <a:pt x="10396" y="3072"/>
                      <a:pt x="11221" y="4571"/>
                      <a:pt x="12046" y="5789"/>
                    </a:cubicBezTo>
                    <a:cubicBezTo>
                      <a:pt x="14394" y="9248"/>
                      <a:pt x="18467" y="10557"/>
                      <a:pt x="22520" y="10557"/>
                    </a:cubicBezTo>
                    <a:cubicBezTo>
                      <a:pt x="22774" y="10557"/>
                      <a:pt x="23028" y="10552"/>
                      <a:pt x="23282" y="10542"/>
                    </a:cubicBezTo>
                    <a:cubicBezTo>
                      <a:pt x="25188" y="10469"/>
                      <a:pt x="27122" y="10225"/>
                      <a:pt x="29028" y="10182"/>
                    </a:cubicBezTo>
                    <a:cubicBezTo>
                      <a:pt x="29305" y="10175"/>
                      <a:pt x="29614" y="10170"/>
                      <a:pt x="29944" y="10170"/>
                    </a:cubicBezTo>
                    <a:cubicBezTo>
                      <a:pt x="31888" y="10170"/>
                      <a:pt x="34565" y="10353"/>
                      <a:pt x="35727" y="11495"/>
                    </a:cubicBezTo>
                    <a:cubicBezTo>
                      <a:pt x="37974" y="13696"/>
                      <a:pt x="35556" y="24805"/>
                      <a:pt x="35452" y="29578"/>
                    </a:cubicBezTo>
                    <a:cubicBezTo>
                      <a:pt x="35490" y="29590"/>
                      <a:pt x="35533" y="29593"/>
                      <a:pt x="35572" y="29593"/>
                    </a:cubicBezTo>
                    <a:cubicBezTo>
                      <a:pt x="35580" y="29594"/>
                      <a:pt x="35587" y="29594"/>
                      <a:pt x="35595" y="29594"/>
                    </a:cubicBezTo>
                    <a:cubicBezTo>
                      <a:pt x="37479" y="29594"/>
                      <a:pt x="37478" y="19372"/>
                      <a:pt x="37432" y="16164"/>
                    </a:cubicBezTo>
                    <a:cubicBezTo>
                      <a:pt x="38768" y="14107"/>
                      <a:pt x="38772" y="11852"/>
                      <a:pt x="37738" y="10457"/>
                    </a:cubicBezTo>
                    <a:cubicBezTo>
                      <a:pt x="36802" y="9194"/>
                      <a:pt x="32280" y="8957"/>
                      <a:pt x="27768" y="8957"/>
                    </a:cubicBezTo>
                    <a:cubicBezTo>
                      <a:pt x="25053" y="8957"/>
                      <a:pt x="22342" y="9043"/>
                      <a:pt x="20417" y="9043"/>
                    </a:cubicBezTo>
                    <a:cubicBezTo>
                      <a:pt x="19633" y="9043"/>
                      <a:pt x="18979" y="9028"/>
                      <a:pt x="18509" y="8988"/>
                    </a:cubicBezTo>
                    <a:cubicBezTo>
                      <a:pt x="17885" y="8934"/>
                      <a:pt x="17242" y="8621"/>
                      <a:pt x="16610" y="8140"/>
                    </a:cubicBezTo>
                    <a:cubicBezTo>
                      <a:pt x="15781" y="7509"/>
                      <a:pt x="14963" y="6594"/>
                      <a:pt x="14220" y="5606"/>
                    </a:cubicBezTo>
                    <a:cubicBezTo>
                      <a:pt x="13522" y="4676"/>
                      <a:pt x="12887" y="3677"/>
                      <a:pt x="12360" y="2786"/>
                    </a:cubicBezTo>
                    <a:cubicBezTo>
                      <a:pt x="11341" y="1057"/>
                      <a:pt x="9481" y="0"/>
                      <a:pt x="7474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645525" y="961639"/>
                <a:ext cx="58094" cy="81051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136" extrusionOk="0">
                    <a:moveTo>
                      <a:pt x="768" y="1"/>
                    </a:moveTo>
                    <a:cubicBezTo>
                      <a:pt x="342" y="1"/>
                      <a:pt x="0" y="478"/>
                      <a:pt x="0" y="1070"/>
                    </a:cubicBezTo>
                    <a:cubicBezTo>
                      <a:pt x="0" y="1659"/>
                      <a:pt x="342" y="2136"/>
                      <a:pt x="768" y="2136"/>
                    </a:cubicBezTo>
                    <a:cubicBezTo>
                      <a:pt x="1190" y="2136"/>
                      <a:pt x="1531" y="1659"/>
                      <a:pt x="1531" y="1070"/>
                    </a:cubicBezTo>
                    <a:cubicBezTo>
                      <a:pt x="1531" y="478"/>
                      <a:pt x="1190" y="1"/>
                      <a:pt x="768" y="1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0"/>
              <p:cNvSpPr/>
              <p:nvPr/>
            </p:nvSpPr>
            <p:spPr>
              <a:xfrm>
                <a:off x="821513" y="1021061"/>
                <a:ext cx="22388" cy="4219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112" extrusionOk="0">
                    <a:moveTo>
                      <a:pt x="294" y="0"/>
                    </a:moveTo>
                    <a:cubicBezTo>
                      <a:pt x="132" y="0"/>
                      <a:pt x="1" y="248"/>
                      <a:pt x="1" y="558"/>
                    </a:cubicBezTo>
                    <a:cubicBezTo>
                      <a:pt x="1" y="864"/>
                      <a:pt x="132" y="1112"/>
                      <a:pt x="294" y="1112"/>
                    </a:cubicBezTo>
                    <a:cubicBezTo>
                      <a:pt x="457" y="1112"/>
                      <a:pt x="589" y="864"/>
                      <a:pt x="589" y="558"/>
                    </a:cubicBezTo>
                    <a:cubicBezTo>
                      <a:pt x="589" y="248"/>
                      <a:pt x="457" y="0"/>
                      <a:pt x="294" y="0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964261" y="981940"/>
                <a:ext cx="61357" cy="2417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637" extrusionOk="0">
                    <a:moveTo>
                      <a:pt x="28" y="0"/>
                    </a:moveTo>
                    <a:lnTo>
                      <a:pt x="1" y="236"/>
                    </a:lnTo>
                    <a:cubicBezTo>
                      <a:pt x="524" y="299"/>
                      <a:pt x="1035" y="431"/>
                      <a:pt x="1523" y="636"/>
                    </a:cubicBezTo>
                    <a:lnTo>
                      <a:pt x="1616" y="419"/>
                    </a:lnTo>
                    <a:cubicBezTo>
                      <a:pt x="1108" y="202"/>
                      <a:pt x="574" y="63"/>
                      <a:pt x="28" y="0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40"/>
            <p:cNvGrpSpPr/>
            <p:nvPr/>
          </p:nvGrpSpPr>
          <p:grpSpPr>
            <a:xfrm>
              <a:off x="2305356" y="3154513"/>
              <a:ext cx="532304" cy="1091398"/>
              <a:chOff x="1363096" y="2975299"/>
              <a:chExt cx="619751" cy="1270693"/>
            </a:xfrm>
          </p:grpSpPr>
          <p:sp>
            <p:nvSpPr>
              <p:cNvPr id="1214" name="Google Shape;1214;p40"/>
              <p:cNvSpPr/>
              <p:nvPr/>
            </p:nvSpPr>
            <p:spPr>
              <a:xfrm flipH="1">
                <a:off x="1762038" y="3638235"/>
                <a:ext cx="213240" cy="146854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667" extrusionOk="0">
                    <a:moveTo>
                      <a:pt x="4294" y="1"/>
                    </a:moveTo>
                    <a:cubicBezTo>
                      <a:pt x="4294" y="1"/>
                      <a:pt x="1" y="1945"/>
                      <a:pt x="551" y="3255"/>
                    </a:cubicBezTo>
                    <a:cubicBezTo>
                      <a:pt x="675" y="3551"/>
                      <a:pt x="986" y="3666"/>
                      <a:pt x="1393" y="3666"/>
                    </a:cubicBezTo>
                    <a:cubicBezTo>
                      <a:pt x="2791" y="3666"/>
                      <a:pt x="5324" y="2313"/>
                      <a:pt x="5324" y="2313"/>
                    </a:cubicBezTo>
                    <a:lnTo>
                      <a:pt x="4294" y="1"/>
                    </a:ln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 flipH="1">
                <a:off x="1743738" y="3856130"/>
                <a:ext cx="239109" cy="362910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9062" extrusionOk="0">
                    <a:moveTo>
                      <a:pt x="4298" y="0"/>
                    </a:moveTo>
                    <a:cubicBezTo>
                      <a:pt x="3902" y="0"/>
                      <a:pt x="3496" y="161"/>
                      <a:pt x="3185" y="418"/>
                    </a:cubicBezTo>
                    <a:cubicBezTo>
                      <a:pt x="2724" y="797"/>
                      <a:pt x="2437" y="1355"/>
                      <a:pt x="2224" y="1917"/>
                    </a:cubicBezTo>
                    <a:cubicBezTo>
                      <a:pt x="1732" y="3204"/>
                      <a:pt x="1542" y="4606"/>
                      <a:pt x="1681" y="5978"/>
                    </a:cubicBezTo>
                    <a:cubicBezTo>
                      <a:pt x="1197" y="6459"/>
                      <a:pt x="783" y="6872"/>
                      <a:pt x="442" y="7330"/>
                    </a:cubicBezTo>
                    <a:cubicBezTo>
                      <a:pt x="194" y="7663"/>
                      <a:pt x="0" y="8077"/>
                      <a:pt x="174" y="8500"/>
                    </a:cubicBezTo>
                    <a:cubicBezTo>
                      <a:pt x="244" y="8667"/>
                      <a:pt x="376" y="8802"/>
                      <a:pt x="535" y="8891"/>
                    </a:cubicBezTo>
                    <a:cubicBezTo>
                      <a:pt x="768" y="9024"/>
                      <a:pt x="1023" y="9062"/>
                      <a:pt x="1283" y="9062"/>
                    </a:cubicBezTo>
                    <a:cubicBezTo>
                      <a:pt x="1404" y="9062"/>
                      <a:pt x="1526" y="9054"/>
                      <a:pt x="1647" y="9043"/>
                    </a:cubicBezTo>
                    <a:cubicBezTo>
                      <a:pt x="2243" y="8984"/>
                      <a:pt x="2829" y="8833"/>
                      <a:pt x="3391" y="8620"/>
                    </a:cubicBezTo>
                    <a:cubicBezTo>
                      <a:pt x="4689" y="8120"/>
                      <a:pt x="5606" y="6947"/>
                      <a:pt x="5792" y="5570"/>
                    </a:cubicBezTo>
                    <a:cubicBezTo>
                      <a:pt x="5948" y="4428"/>
                      <a:pt x="5971" y="3265"/>
                      <a:pt x="5858" y="2119"/>
                    </a:cubicBezTo>
                    <a:cubicBezTo>
                      <a:pt x="5819" y="1735"/>
                      <a:pt x="5765" y="1344"/>
                      <a:pt x="5619" y="983"/>
                    </a:cubicBezTo>
                    <a:cubicBezTo>
                      <a:pt x="5467" y="627"/>
                      <a:pt x="5215" y="298"/>
                      <a:pt x="4866" y="127"/>
                    </a:cubicBezTo>
                    <a:cubicBezTo>
                      <a:pt x="4688" y="40"/>
                      <a:pt x="4494" y="0"/>
                      <a:pt x="4298" y="0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 flipH="1">
                <a:off x="1363096" y="3855770"/>
                <a:ext cx="145283" cy="175969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4394" extrusionOk="0">
                    <a:moveTo>
                      <a:pt x="2325" y="1"/>
                    </a:moveTo>
                    <a:cubicBezTo>
                      <a:pt x="1959" y="1"/>
                      <a:pt x="1580" y="136"/>
                      <a:pt x="1283" y="354"/>
                    </a:cubicBezTo>
                    <a:cubicBezTo>
                      <a:pt x="783" y="721"/>
                      <a:pt x="457" y="1271"/>
                      <a:pt x="148" y="1810"/>
                    </a:cubicBezTo>
                    <a:lnTo>
                      <a:pt x="112" y="2407"/>
                    </a:lnTo>
                    <a:lnTo>
                      <a:pt x="1" y="4324"/>
                    </a:lnTo>
                    <a:cubicBezTo>
                      <a:pt x="207" y="4370"/>
                      <a:pt x="419" y="4393"/>
                      <a:pt x="630" y="4393"/>
                    </a:cubicBezTo>
                    <a:cubicBezTo>
                      <a:pt x="1235" y="4393"/>
                      <a:pt x="1841" y="4208"/>
                      <a:pt x="2340" y="3864"/>
                    </a:cubicBezTo>
                    <a:cubicBezTo>
                      <a:pt x="3011" y="3394"/>
                      <a:pt x="3472" y="2639"/>
                      <a:pt x="3584" y="1829"/>
                    </a:cubicBezTo>
                    <a:cubicBezTo>
                      <a:pt x="3627" y="1520"/>
                      <a:pt x="3608" y="1182"/>
                      <a:pt x="3506" y="888"/>
                    </a:cubicBezTo>
                    <a:cubicBezTo>
                      <a:pt x="3418" y="613"/>
                      <a:pt x="3263" y="368"/>
                      <a:pt x="3023" y="206"/>
                    </a:cubicBezTo>
                    <a:cubicBezTo>
                      <a:pt x="2816" y="63"/>
                      <a:pt x="2574" y="1"/>
                      <a:pt x="2325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 flipH="1">
                <a:off x="1594363" y="2993641"/>
                <a:ext cx="157937" cy="579768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4477" extrusionOk="0">
                    <a:moveTo>
                      <a:pt x="2003" y="1"/>
                    </a:moveTo>
                    <a:cubicBezTo>
                      <a:pt x="1994" y="1"/>
                      <a:pt x="1986" y="1"/>
                      <a:pt x="1977" y="2"/>
                    </a:cubicBezTo>
                    <a:cubicBezTo>
                      <a:pt x="1" y="130"/>
                      <a:pt x="338" y="11118"/>
                      <a:pt x="338" y="11118"/>
                    </a:cubicBezTo>
                    <a:lnTo>
                      <a:pt x="2492" y="14477"/>
                    </a:lnTo>
                    <a:cubicBezTo>
                      <a:pt x="2492" y="14477"/>
                      <a:pt x="3944" y="1"/>
                      <a:pt x="2003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 flipH="1">
                <a:off x="1641816" y="3065325"/>
                <a:ext cx="73803" cy="511687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2777" extrusionOk="0">
                    <a:moveTo>
                      <a:pt x="908" y="1"/>
                    </a:moveTo>
                    <a:cubicBezTo>
                      <a:pt x="1" y="1"/>
                      <a:pt x="158" y="9595"/>
                      <a:pt x="158" y="9595"/>
                    </a:cubicBezTo>
                    <a:lnTo>
                      <a:pt x="1165" y="12776"/>
                    </a:lnTo>
                    <a:cubicBezTo>
                      <a:pt x="1165" y="12776"/>
                      <a:pt x="1843" y="99"/>
                      <a:pt x="922" y="2"/>
                    </a:cubicBezTo>
                    <a:cubicBezTo>
                      <a:pt x="917" y="1"/>
                      <a:pt x="912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 flipH="1">
                <a:off x="1485406" y="3308049"/>
                <a:ext cx="448584" cy="867469"/>
              </a:xfrm>
              <a:custGeom>
                <a:avLst/>
                <a:gdLst/>
                <a:ahLst/>
                <a:cxnLst/>
                <a:rect l="l" t="t" r="r" b="b"/>
                <a:pathLst>
                  <a:path w="11202" h="21661" extrusionOk="0">
                    <a:moveTo>
                      <a:pt x="5831" y="1"/>
                    </a:moveTo>
                    <a:cubicBezTo>
                      <a:pt x="4698" y="1"/>
                      <a:pt x="3550" y="413"/>
                      <a:pt x="2740" y="1263"/>
                    </a:cubicBezTo>
                    <a:cubicBezTo>
                      <a:pt x="2151" y="1880"/>
                      <a:pt x="1706" y="2728"/>
                      <a:pt x="1717" y="3623"/>
                    </a:cubicBezTo>
                    <a:cubicBezTo>
                      <a:pt x="1736" y="5049"/>
                      <a:pt x="2934" y="6200"/>
                      <a:pt x="4204" y="6479"/>
                    </a:cubicBezTo>
                    <a:cubicBezTo>
                      <a:pt x="2697" y="8850"/>
                      <a:pt x="0" y="13883"/>
                      <a:pt x="1341" y="17851"/>
                    </a:cubicBezTo>
                    <a:cubicBezTo>
                      <a:pt x="2213" y="20442"/>
                      <a:pt x="4073" y="21380"/>
                      <a:pt x="5924" y="21604"/>
                    </a:cubicBezTo>
                    <a:cubicBezTo>
                      <a:pt x="6249" y="21644"/>
                      <a:pt x="6573" y="21661"/>
                      <a:pt x="6892" y="21661"/>
                    </a:cubicBezTo>
                    <a:cubicBezTo>
                      <a:pt x="7554" y="21661"/>
                      <a:pt x="8193" y="21587"/>
                      <a:pt x="8761" y="21484"/>
                    </a:cubicBezTo>
                    <a:cubicBezTo>
                      <a:pt x="10032" y="21260"/>
                      <a:pt x="10938" y="20888"/>
                      <a:pt x="10938" y="20888"/>
                    </a:cubicBezTo>
                    <a:cubicBezTo>
                      <a:pt x="11109" y="19168"/>
                      <a:pt x="11190" y="17513"/>
                      <a:pt x="11194" y="15882"/>
                    </a:cubicBezTo>
                    <a:cubicBezTo>
                      <a:pt x="11201" y="12690"/>
                      <a:pt x="10919" y="9578"/>
                      <a:pt x="10454" y="6234"/>
                    </a:cubicBezTo>
                    <a:cubicBezTo>
                      <a:pt x="10388" y="5746"/>
                      <a:pt x="10295" y="5131"/>
                      <a:pt x="10167" y="4507"/>
                    </a:cubicBezTo>
                    <a:cubicBezTo>
                      <a:pt x="10012" y="3732"/>
                      <a:pt x="9803" y="2953"/>
                      <a:pt x="9528" y="2415"/>
                    </a:cubicBezTo>
                    <a:cubicBezTo>
                      <a:pt x="9369" y="2105"/>
                      <a:pt x="9195" y="1821"/>
                      <a:pt x="9005" y="1566"/>
                    </a:cubicBezTo>
                    <a:cubicBezTo>
                      <a:pt x="8680" y="1129"/>
                      <a:pt x="8311" y="780"/>
                      <a:pt x="7877" y="519"/>
                    </a:cubicBezTo>
                    <a:cubicBezTo>
                      <a:pt x="7498" y="295"/>
                      <a:pt x="7072" y="140"/>
                      <a:pt x="6587" y="63"/>
                    </a:cubicBezTo>
                    <a:cubicBezTo>
                      <a:pt x="6339" y="22"/>
                      <a:pt x="6085" y="1"/>
                      <a:pt x="5831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 flipH="1">
                <a:off x="1610302" y="3538919"/>
                <a:ext cx="156135" cy="36363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908" extrusionOk="0">
                    <a:moveTo>
                      <a:pt x="3822" y="1"/>
                    </a:moveTo>
                    <a:cubicBezTo>
                      <a:pt x="2799" y="482"/>
                      <a:pt x="1844" y="722"/>
                      <a:pt x="971" y="722"/>
                    </a:cubicBezTo>
                    <a:cubicBezTo>
                      <a:pt x="656" y="722"/>
                      <a:pt x="352" y="691"/>
                      <a:pt x="59" y="628"/>
                    </a:cubicBezTo>
                    <a:lnTo>
                      <a:pt x="40" y="625"/>
                    </a:lnTo>
                    <a:lnTo>
                      <a:pt x="1" y="803"/>
                    </a:lnTo>
                    <a:lnTo>
                      <a:pt x="20" y="807"/>
                    </a:lnTo>
                    <a:cubicBezTo>
                      <a:pt x="326" y="873"/>
                      <a:pt x="644" y="907"/>
                      <a:pt x="970" y="907"/>
                    </a:cubicBezTo>
                    <a:cubicBezTo>
                      <a:pt x="1869" y="907"/>
                      <a:pt x="2849" y="659"/>
                      <a:pt x="3899" y="167"/>
                    </a:cubicBezTo>
                    <a:lnTo>
                      <a:pt x="3822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 flipH="1">
                <a:off x="1776009" y="3398074"/>
                <a:ext cx="15858" cy="3648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11" extrusionOk="0">
                    <a:moveTo>
                      <a:pt x="199" y="0"/>
                    </a:moveTo>
                    <a:cubicBezTo>
                      <a:pt x="90" y="0"/>
                      <a:pt x="1" y="206"/>
                      <a:pt x="1" y="453"/>
                    </a:cubicBezTo>
                    <a:cubicBezTo>
                      <a:pt x="1" y="705"/>
                      <a:pt x="90" y="910"/>
                      <a:pt x="199" y="910"/>
                    </a:cubicBezTo>
                    <a:cubicBezTo>
                      <a:pt x="306" y="910"/>
                      <a:pt x="396" y="705"/>
                      <a:pt x="396" y="453"/>
                    </a:cubicBezTo>
                    <a:cubicBezTo>
                      <a:pt x="396" y="206"/>
                      <a:pt x="306" y="0"/>
                      <a:pt x="199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 flipH="1">
                <a:off x="1695436" y="3398074"/>
                <a:ext cx="15898" cy="36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911" extrusionOk="0">
                    <a:moveTo>
                      <a:pt x="198" y="0"/>
                    </a:moveTo>
                    <a:cubicBezTo>
                      <a:pt x="89" y="0"/>
                      <a:pt x="1" y="206"/>
                      <a:pt x="1" y="453"/>
                    </a:cubicBezTo>
                    <a:cubicBezTo>
                      <a:pt x="1" y="705"/>
                      <a:pt x="89" y="910"/>
                      <a:pt x="198" y="910"/>
                    </a:cubicBezTo>
                    <a:cubicBezTo>
                      <a:pt x="311" y="910"/>
                      <a:pt x="396" y="705"/>
                      <a:pt x="396" y="453"/>
                    </a:cubicBezTo>
                    <a:cubicBezTo>
                      <a:pt x="396" y="206"/>
                      <a:pt x="311" y="0"/>
                      <a:pt x="198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 flipH="1">
                <a:off x="1751501" y="3453940"/>
                <a:ext cx="41927" cy="3396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48" extrusionOk="0">
                    <a:moveTo>
                      <a:pt x="430" y="1"/>
                    </a:moveTo>
                    <a:cubicBezTo>
                      <a:pt x="311" y="1"/>
                      <a:pt x="178" y="19"/>
                      <a:pt x="98" y="104"/>
                    </a:cubicBezTo>
                    <a:cubicBezTo>
                      <a:pt x="0" y="213"/>
                      <a:pt x="43" y="379"/>
                      <a:pt x="98" y="499"/>
                    </a:cubicBezTo>
                    <a:cubicBezTo>
                      <a:pt x="159" y="639"/>
                      <a:pt x="261" y="801"/>
                      <a:pt x="419" y="841"/>
                    </a:cubicBezTo>
                    <a:cubicBezTo>
                      <a:pt x="444" y="846"/>
                      <a:pt x="469" y="848"/>
                      <a:pt x="493" y="848"/>
                    </a:cubicBezTo>
                    <a:cubicBezTo>
                      <a:pt x="636" y="848"/>
                      <a:pt x="776" y="768"/>
                      <a:pt x="869" y="662"/>
                    </a:cubicBezTo>
                    <a:cubicBezTo>
                      <a:pt x="930" y="592"/>
                      <a:pt x="1000" y="484"/>
                      <a:pt x="1032" y="372"/>
                    </a:cubicBezTo>
                    <a:cubicBezTo>
                      <a:pt x="1047" y="310"/>
                      <a:pt x="1047" y="247"/>
                      <a:pt x="1023" y="193"/>
                    </a:cubicBezTo>
                    <a:cubicBezTo>
                      <a:pt x="958" y="23"/>
                      <a:pt x="675" y="15"/>
                      <a:pt x="520" y="4"/>
                    </a:cubicBezTo>
                    <a:cubicBezTo>
                      <a:pt x="492" y="2"/>
                      <a:pt x="462" y="1"/>
                      <a:pt x="430" y="1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0"/>
              <p:cNvSpPr/>
              <p:nvPr/>
            </p:nvSpPr>
            <p:spPr>
              <a:xfrm flipH="1">
                <a:off x="1497811" y="2975299"/>
                <a:ext cx="123218" cy="629787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5726" extrusionOk="0">
                    <a:moveTo>
                      <a:pt x="2010" y="1"/>
                    </a:moveTo>
                    <a:cubicBezTo>
                      <a:pt x="637" y="1"/>
                      <a:pt x="200" y="5604"/>
                      <a:pt x="62" y="8828"/>
                    </a:cubicBezTo>
                    <a:cubicBezTo>
                      <a:pt x="8" y="10135"/>
                      <a:pt x="1" y="11049"/>
                      <a:pt x="1" y="11049"/>
                    </a:cubicBezTo>
                    <a:lnTo>
                      <a:pt x="1217" y="13726"/>
                    </a:lnTo>
                    <a:lnTo>
                      <a:pt x="2127" y="15725"/>
                    </a:lnTo>
                    <a:cubicBezTo>
                      <a:pt x="2127" y="15725"/>
                      <a:pt x="2233" y="14540"/>
                      <a:pt x="2352" y="12816"/>
                    </a:cubicBezTo>
                    <a:cubicBezTo>
                      <a:pt x="2662" y="8461"/>
                      <a:pt x="3077" y="681"/>
                      <a:pt x="2163" y="46"/>
                    </a:cubicBezTo>
                    <a:cubicBezTo>
                      <a:pt x="2131" y="22"/>
                      <a:pt x="2097" y="7"/>
                      <a:pt x="2058" y="3"/>
                    </a:cubicBezTo>
                    <a:cubicBezTo>
                      <a:pt x="2042" y="1"/>
                      <a:pt x="2026" y="1"/>
                      <a:pt x="2010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 flipH="1">
                <a:off x="1477952" y="3882922"/>
                <a:ext cx="238949" cy="363071"/>
              </a:xfrm>
              <a:custGeom>
                <a:avLst/>
                <a:gdLst/>
                <a:ahLst/>
                <a:cxnLst/>
                <a:rect l="l" t="t" r="r" b="b"/>
                <a:pathLst>
                  <a:path w="5967" h="9066" extrusionOk="0">
                    <a:moveTo>
                      <a:pt x="4298" y="1"/>
                    </a:moveTo>
                    <a:cubicBezTo>
                      <a:pt x="3901" y="1"/>
                      <a:pt x="3496" y="164"/>
                      <a:pt x="3185" y="419"/>
                    </a:cubicBezTo>
                    <a:cubicBezTo>
                      <a:pt x="2724" y="799"/>
                      <a:pt x="2437" y="1357"/>
                      <a:pt x="2224" y="1918"/>
                    </a:cubicBezTo>
                    <a:cubicBezTo>
                      <a:pt x="1728" y="3204"/>
                      <a:pt x="1542" y="4608"/>
                      <a:pt x="1682" y="5979"/>
                    </a:cubicBezTo>
                    <a:cubicBezTo>
                      <a:pt x="1224" y="6432"/>
                      <a:pt x="833" y="6824"/>
                      <a:pt x="503" y="7249"/>
                    </a:cubicBezTo>
                    <a:cubicBezTo>
                      <a:pt x="484" y="7277"/>
                      <a:pt x="461" y="7304"/>
                      <a:pt x="442" y="7331"/>
                    </a:cubicBezTo>
                    <a:cubicBezTo>
                      <a:pt x="194" y="7664"/>
                      <a:pt x="0" y="8079"/>
                      <a:pt x="174" y="8501"/>
                    </a:cubicBezTo>
                    <a:cubicBezTo>
                      <a:pt x="244" y="8668"/>
                      <a:pt x="376" y="8803"/>
                      <a:pt x="535" y="8893"/>
                    </a:cubicBezTo>
                    <a:cubicBezTo>
                      <a:pt x="762" y="9026"/>
                      <a:pt x="1016" y="9066"/>
                      <a:pt x="1273" y="9066"/>
                    </a:cubicBezTo>
                    <a:cubicBezTo>
                      <a:pt x="1397" y="9066"/>
                      <a:pt x="1523" y="9057"/>
                      <a:pt x="1646" y="9044"/>
                    </a:cubicBezTo>
                    <a:cubicBezTo>
                      <a:pt x="1887" y="9021"/>
                      <a:pt x="2123" y="8982"/>
                      <a:pt x="2359" y="8932"/>
                    </a:cubicBezTo>
                    <a:cubicBezTo>
                      <a:pt x="2708" y="8853"/>
                      <a:pt x="3053" y="8749"/>
                      <a:pt x="3390" y="8621"/>
                    </a:cubicBezTo>
                    <a:cubicBezTo>
                      <a:pt x="4688" y="8122"/>
                      <a:pt x="5533" y="6947"/>
                      <a:pt x="5719" y="5572"/>
                    </a:cubicBezTo>
                    <a:cubicBezTo>
                      <a:pt x="5873" y="4429"/>
                      <a:pt x="5966" y="3267"/>
                      <a:pt x="5854" y="2120"/>
                    </a:cubicBezTo>
                    <a:cubicBezTo>
                      <a:pt x="5835" y="1922"/>
                      <a:pt x="5812" y="1725"/>
                      <a:pt x="5773" y="1527"/>
                    </a:cubicBezTo>
                    <a:cubicBezTo>
                      <a:pt x="5738" y="1341"/>
                      <a:pt x="5688" y="1159"/>
                      <a:pt x="5614" y="985"/>
                    </a:cubicBezTo>
                    <a:cubicBezTo>
                      <a:pt x="5467" y="629"/>
                      <a:pt x="5215" y="299"/>
                      <a:pt x="4866" y="128"/>
                    </a:cubicBezTo>
                    <a:cubicBezTo>
                      <a:pt x="4731" y="62"/>
                      <a:pt x="4591" y="24"/>
                      <a:pt x="4444" y="8"/>
                    </a:cubicBezTo>
                    <a:cubicBezTo>
                      <a:pt x="4396" y="3"/>
                      <a:pt x="4347" y="1"/>
                      <a:pt x="4298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 flipH="1">
                <a:off x="1603133" y="3650970"/>
                <a:ext cx="146525" cy="216337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5402" extrusionOk="0">
                    <a:moveTo>
                      <a:pt x="2390" y="1"/>
                    </a:moveTo>
                    <a:cubicBezTo>
                      <a:pt x="2218" y="1"/>
                      <a:pt x="2026" y="41"/>
                      <a:pt x="1813" y="136"/>
                    </a:cubicBezTo>
                    <a:cubicBezTo>
                      <a:pt x="1446" y="298"/>
                      <a:pt x="1171" y="620"/>
                      <a:pt x="1062" y="1012"/>
                    </a:cubicBezTo>
                    <a:cubicBezTo>
                      <a:pt x="721" y="2193"/>
                      <a:pt x="0" y="5134"/>
                      <a:pt x="1108" y="5386"/>
                    </a:cubicBezTo>
                    <a:cubicBezTo>
                      <a:pt x="1155" y="5396"/>
                      <a:pt x="1200" y="5401"/>
                      <a:pt x="1246" y="5401"/>
                    </a:cubicBezTo>
                    <a:cubicBezTo>
                      <a:pt x="2270" y="5401"/>
                      <a:pt x="3154" y="2854"/>
                      <a:pt x="3507" y="1697"/>
                    </a:cubicBezTo>
                    <a:cubicBezTo>
                      <a:pt x="3658" y="1190"/>
                      <a:pt x="3515" y="628"/>
                      <a:pt x="3111" y="279"/>
                    </a:cubicBezTo>
                    <a:cubicBezTo>
                      <a:pt x="2925" y="120"/>
                      <a:pt x="2687" y="1"/>
                      <a:pt x="2390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 flipH="1">
                <a:off x="1799437" y="3877796"/>
                <a:ext cx="52659" cy="116578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911" extrusionOk="0">
                    <a:moveTo>
                      <a:pt x="660" y="1"/>
                    </a:moveTo>
                    <a:cubicBezTo>
                      <a:pt x="296" y="1"/>
                      <a:pt x="1" y="652"/>
                      <a:pt x="1" y="1454"/>
                    </a:cubicBezTo>
                    <a:cubicBezTo>
                      <a:pt x="1" y="2259"/>
                      <a:pt x="296" y="2910"/>
                      <a:pt x="660" y="2910"/>
                    </a:cubicBezTo>
                    <a:cubicBezTo>
                      <a:pt x="1020" y="2910"/>
                      <a:pt x="1315" y="2259"/>
                      <a:pt x="1315" y="1454"/>
                    </a:cubicBezTo>
                    <a:cubicBezTo>
                      <a:pt x="1315" y="652"/>
                      <a:pt x="1020" y="1"/>
                      <a:pt x="660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 flipH="1">
                <a:off x="1712856" y="3918323"/>
                <a:ext cx="26710" cy="5899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473" extrusionOk="0">
                    <a:moveTo>
                      <a:pt x="334" y="0"/>
                    </a:moveTo>
                    <a:cubicBezTo>
                      <a:pt x="148" y="0"/>
                      <a:pt x="0" y="330"/>
                      <a:pt x="0" y="736"/>
                    </a:cubicBezTo>
                    <a:cubicBezTo>
                      <a:pt x="0" y="1143"/>
                      <a:pt x="148" y="1472"/>
                      <a:pt x="334" y="1472"/>
                    </a:cubicBezTo>
                    <a:cubicBezTo>
                      <a:pt x="515" y="1472"/>
                      <a:pt x="667" y="1143"/>
                      <a:pt x="667" y="736"/>
                    </a:cubicBezTo>
                    <a:cubicBezTo>
                      <a:pt x="667" y="330"/>
                      <a:pt x="515" y="0"/>
                      <a:pt x="334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 flipH="1">
                <a:off x="1764997" y="3698746"/>
                <a:ext cx="40966" cy="90788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267" extrusionOk="0">
                    <a:moveTo>
                      <a:pt x="512" y="1"/>
                    </a:moveTo>
                    <a:cubicBezTo>
                      <a:pt x="229" y="1"/>
                      <a:pt x="0" y="509"/>
                      <a:pt x="0" y="1136"/>
                    </a:cubicBezTo>
                    <a:cubicBezTo>
                      <a:pt x="0" y="1759"/>
                      <a:pt x="229" y="2267"/>
                      <a:pt x="512" y="2267"/>
                    </a:cubicBezTo>
                    <a:cubicBezTo>
                      <a:pt x="794" y="2267"/>
                      <a:pt x="1023" y="1759"/>
                      <a:pt x="1023" y="1136"/>
                    </a:cubicBezTo>
                    <a:cubicBezTo>
                      <a:pt x="1023" y="509"/>
                      <a:pt x="794" y="1"/>
                      <a:pt x="512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 flipH="1">
                <a:off x="1758949" y="4032817"/>
                <a:ext cx="22385" cy="49218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229" extrusionOk="0">
                    <a:moveTo>
                      <a:pt x="280" y="1"/>
                    </a:moveTo>
                    <a:cubicBezTo>
                      <a:pt x="125" y="1"/>
                      <a:pt x="1" y="275"/>
                      <a:pt x="1" y="616"/>
                    </a:cubicBezTo>
                    <a:cubicBezTo>
                      <a:pt x="1" y="954"/>
                      <a:pt x="125" y="1228"/>
                      <a:pt x="280" y="1228"/>
                    </a:cubicBezTo>
                    <a:cubicBezTo>
                      <a:pt x="435" y="1228"/>
                      <a:pt x="559" y="954"/>
                      <a:pt x="559" y="616"/>
                    </a:cubicBezTo>
                    <a:cubicBezTo>
                      <a:pt x="559" y="275"/>
                      <a:pt x="435" y="1"/>
                      <a:pt x="280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 flipH="1">
                <a:off x="1583427" y="3813400"/>
                <a:ext cx="22265" cy="49258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230" extrusionOk="0">
                    <a:moveTo>
                      <a:pt x="276" y="1"/>
                    </a:moveTo>
                    <a:cubicBezTo>
                      <a:pt x="125" y="1"/>
                      <a:pt x="1" y="276"/>
                      <a:pt x="1" y="617"/>
                    </a:cubicBezTo>
                    <a:cubicBezTo>
                      <a:pt x="1" y="954"/>
                      <a:pt x="125" y="1229"/>
                      <a:pt x="276" y="1229"/>
                    </a:cubicBezTo>
                    <a:cubicBezTo>
                      <a:pt x="431" y="1229"/>
                      <a:pt x="555" y="954"/>
                      <a:pt x="555" y="617"/>
                    </a:cubicBezTo>
                    <a:cubicBezTo>
                      <a:pt x="555" y="276"/>
                      <a:pt x="431" y="1"/>
                      <a:pt x="276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 flipH="1">
                <a:off x="1477949" y="2977102"/>
                <a:ext cx="144482" cy="1263539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1551" extrusionOk="0">
                    <a:moveTo>
                      <a:pt x="2198" y="1"/>
                    </a:moveTo>
                    <a:cubicBezTo>
                      <a:pt x="1760" y="3263"/>
                      <a:pt x="1338" y="6544"/>
                      <a:pt x="1225" y="9830"/>
                    </a:cubicBezTo>
                    <a:cubicBezTo>
                      <a:pt x="1182" y="11113"/>
                      <a:pt x="1182" y="12399"/>
                      <a:pt x="1252" y="13681"/>
                    </a:cubicBezTo>
                    <a:cubicBezTo>
                      <a:pt x="1260" y="13851"/>
                      <a:pt x="1272" y="14026"/>
                      <a:pt x="1283" y="14196"/>
                    </a:cubicBezTo>
                    <a:cubicBezTo>
                      <a:pt x="1472" y="17013"/>
                      <a:pt x="2240" y="19811"/>
                      <a:pt x="2341" y="22627"/>
                    </a:cubicBezTo>
                    <a:cubicBezTo>
                      <a:pt x="2352" y="22941"/>
                      <a:pt x="2361" y="23259"/>
                      <a:pt x="2361" y="23573"/>
                    </a:cubicBezTo>
                    <a:cubicBezTo>
                      <a:pt x="2361" y="25673"/>
                      <a:pt x="1794" y="27835"/>
                      <a:pt x="981" y="29748"/>
                    </a:cubicBezTo>
                    <a:cubicBezTo>
                      <a:pt x="710" y="30380"/>
                      <a:pt x="385" y="30984"/>
                      <a:pt x="0" y="31551"/>
                    </a:cubicBezTo>
                    <a:cubicBezTo>
                      <a:pt x="349" y="31472"/>
                      <a:pt x="694" y="31368"/>
                      <a:pt x="1031" y="31240"/>
                    </a:cubicBezTo>
                    <a:cubicBezTo>
                      <a:pt x="2329" y="30741"/>
                      <a:pt x="3174" y="29566"/>
                      <a:pt x="3360" y="28191"/>
                    </a:cubicBezTo>
                    <a:cubicBezTo>
                      <a:pt x="3514" y="27048"/>
                      <a:pt x="3607" y="25886"/>
                      <a:pt x="3495" y="24739"/>
                    </a:cubicBezTo>
                    <a:cubicBezTo>
                      <a:pt x="3476" y="24541"/>
                      <a:pt x="3453" y="24344"/>
                      <a:pt x="3414" y="24146"/>
                    </a:cubicBezTo>
                    <a:cubicBezTo>
                      <a:pt x="3421" y="20954"/>
                      <a:pt x="3139" y="17842"/>
                      <a:pt x="2674" y="14498"/>
                    </a:cubicBezTo>
                    <a:cubicBezTo>
                      <a:pt x="2608" y="14010"/>
                      <a:pt x="2515" y="13395"/>
                      <a:pt x="2387" y="12771"/>
                    </a:cubicBezTo>
                    <a:cubicBezTo>
                      <a:pt x="2697" y="8416"/>
                      <a:pt x="3112" y="636"/>
                      <a:pt x="2198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 flipH="1">
                <a:off x="1538460" y="3879357"/>
                <a:ext cx="181083" cy="364072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9091" extrusionOk="0">
                    <a:moveTo>
                      <a:pt x="4365" y="0"/>
                    </a:moveTo>
                    <a:cubicBezTo>
                      <a:pt x="3960" y="0"/>
                      <a:pt x="3533" y="157"/>
                      <a:pt x="3193" y="439"/>
                    </a:cubicBezTo>
                    <a:cubicBezTo>
                      <a:pt x="2665" y="872"/>
                      <a:pt x="2375" y="1523"/>
                      <a:pt x="2205" y="1973"/>
                    </a:cubicBezTo>
                    <a:cubicBezTo>
                      <a:pt x="1709" y="3259"/>
                      <a:pt x="1519" y="4665"/>
                      <a:pt x="1651" y="6037"/>
                    </a:cubicBezTo>
                    <a:cubicBezTo>
                      <a:pt x="1205" y="6478"/>
                      <a:pt x="821" y="6862"/>
                      <a:pt x="496" y="7281"/>
                    </a:cubicBezTo>
                    <a:cubicBezTo>
                      <a:pt x="476" y="7311"/>
                      <a:pt x="453" y="7338"/>
                      <a:pt x="434" y="7366"/>
                    </a:cubicBezTo>
                    <a:cubicBezTo>
                      <a:pt x="93" y="7823"/>
                      <a:pt x="0" y="8250"/>
                      <a:pt x="155" y="8625"/>
                    </a:cubicBezTo>
                    <a:cubicBezTo>
                      <a:pt x="229" y="8803"/>
                      <a:pt x="369" y="8955"/>
                      <a:pt x="555" y="9063"/>
                    </a:cubicBezTo>
                    <a:cubicBezTo>
                      <a:pt x="569" y="9071"/>
                      <a:pt x="589" y="9082"/>
                      <a:pt x="608" y="9090"/>
                    </a:cubicBezTo>
                    <a:lnTo>
                      <a:pt x="689" y="8928"/>
                    </a:lnTo>
                    <a:cubicBezTo>
                      <a:pt x="675" y="8919"/>
                      <a:pt x="659" y="8912"/>
                      <a:pt x="648" y="8904"/>
                    </a:cubicBezTo>
                    <a:cubicBezTo>
                      <a:pt x="496" y="8815"/>
                      <a:pt x="383" y="8695"/>
                      <a:pt x="326" y="8556"/>
                    </a:cubicBezTo>
                    <a:cubicBezTo>
                      <a:pt x="194" y="8238"/>
                      <a:pt x="276" y="7885"/>
                      <a:pt x="582" y="7474"/>
                    </a:cubicBezTo>
                    <a:cubicBezTo>
                      <a:pt x="601" y="7447"/>
                      <a:pt x="620" y="7420"/>
                      <a:pt x="643" y="7393"/>
                    </a:cubicBezTo>
                    <a:cubicBezTo>
                      <a:pt x="965" y="6979"/>
                      <a:pt x="1352" y="6591"/>
                      <a:pt x="1802" y="6142"/>
                    </a:cubicBezTo>
                    <a:lnTo>
                      <a:pt x="1841" y="6103"/>
                    </a:lnTo>
                    <a:lnTo>
                      <a:pt x="1837" y="6060"/>
                    </a:lnTo>
                    <a:cubicBezTo>
                      <a:pt x="1701" y="4704"/>
                      <a:pt x="1887" y="3313"/>
                      <a:pt x="2375" y="2038"/>
                    </a:cubicBezTo>
                    <a:cubicBezTo>
                      <a:pt x="2538" y="1605"/>
                      <a:pt x="2817" y="985"/>
                      <a:pt x="3309" y="578"/>
                    </a:cubicBezTo>
                    <a:cubicBezTo>
                      <a:pt x="3617" y="324"/>
                      <a:pt x="3998" y="183"/>
                      <a:pt x="4360" y="183"/>
                    </a:cubicBezTo>
                    <a:cubicBezTo>
                      <a:pt x="4408" y="183"/>
                      <a:pt x="4455" y="185"/>
                      <a:pt x="4502" y="190"/>
                    </a:cubicBezTo>
                    <a:lnTo>
                      <a:pt x="4521" y="8"/>
                    </a:lnTo>
                    <a:cubicBezTo>
                      <a:pt x="4470" y="3"/>
                      <a:pt x="4418" y="0"/>
                      <a:pt x="4365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 flipH="1">
                <a:off x="1367942" y="3855770"/>
                <a:ext cx="135953" cy="97956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2446" extrusionOk="0">
                    <a:moveTo>
                      <a:pt x="2213" y="1"/>
                    </a:moveTo>
                    <a:cubicBezTo>
                      <a:pt x="1847" y="1"/>
                      <a:pt x="1468" y="136"/>
                      <a:pt x="1171" y="354"/>
                    </a:cubicBezTo>
                    <a:cubicBezTo>
                      <a:pt x="671" y="721"/>
                      <a:pt x="345" y="1271"/>
                      <a:pt x="36" y="1810"/>
                    </a:cubicBezTo>
                    <a:lnTo>
                      <a:pt x="0" y="2407"/>
                    </a:lnTo>
                    <a:lnTo>
                      <a:pt x="284" y="2446"/>
                    </a:lnTo>
                    <a:cubicBezTo>
                      <a:pt x="799" y="1682"/>
                      <a:pt x="1577" y="1066"/>
                      <a:pt x="2484" y="896"/>
                    </a:cubicBezTo>
                    <a:cubicBezTo>
                      <a:pt x="2638" y="865"/>
                      <a:pt x="2796" y="851"/>
                      <a:pt x="2953" y="851"/>
                    </a:cubicBezTo>
                    <a:cubicBezTo>
                      <a:pt x="3101" y="851"/>
                      <a:pt x="3248" y="864"/>
                      <a:pt x="3394" y="888"/>
                    </a:cubicBezTo>
                    <a:cubicBezTo>
                      <a:pt x="3306" y="613"/>
                      <a:pt x="3151" y="368"/>
                      <a:pt x="2911" y="206"/>
                    </a:cubicBezTo>
                    <a:cubicBezTo>
                      <a:pt x="2704" y="63"/>
                      <a:pt x="2462" y="1"/>
                      <a:pt x="2213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40"/>
            <p:cNvGrpSpPr/>
            <p:nvPr/>
          </p:nvGrpSpPr>
          <p:grpSpPr>
            <a:xfrm rot="-267669">
              <a:off x="5857299" y="1315126"/>
              <a:ext cx="636546" cy="440683"/>
              <a:chOff x="2146650" y="645325"/>
              <a:chExt cx="952165" cy="621297"/>
            </a:xfrm>
          </p:grpSpPr>
          <p:sp>
            <p:nvSpPr>
              <p:cNvPr id="1236" name="Google Shape;1236;p40"/>
              <p:cNvSpPr/>
              <p:nvPr/>
            </p:nvSpPr>
            <p:spPr>
              <a:xfrm>
                <a:off x="2489439" y="1109418"/>
                <a:ext cx="69694" cy="15720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903" extrusionOk="0">
                    <a:moveTo>
                      <a:pt x="1078" y="0"/>
                    </a:moveTo>
                    <a:lnTo>
                      <a:pt x="795" y="2132"/>
                    </a:lnTo>
                    <a:lnTo>
                      <a:pt x="1" y="2732"/>
                    </a:lnTo>
                    <a:lnTo>
                      <a:pt x="129" y="2903"/>
                    </a:lnTo>
                    <a:lnTo>
                      <a:pt x="993" y="2248"/>
                    </a:lnTo>
                    <a:lnTo>
                      <a:pt x="1287" y="32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0"/>
              <p:cNvSpPr/>
              <p:nvPr/>
            </p:nvSpPr>
            <p:spPr>
              <a:xfrm>
                <a:off x="2472056" y="1221894"/>
                <a:ext cx="99099" cy="26047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81" extrusionOk="0">
                    <a:moveTo>
                      <a:pt x="1225" y="1"/>
                    </a:moveTo>
                    <a:lnTo>
                      <a:pt x="0" y="271"/>
                    </a:lnTo>
                    <a:lnTo>
                      <a:pt x="47" y="481"/>
                    </a:lnTo>
                    <a:lnTo>
                      <a:pt x="1205" y="225"/>
                    </a:lnTo>
                    <a:lnTo>
                      <a:pt x="1744" y="462"/>
                    </a:lnTo>
                    <a:lnTo>
                      <a:pt x="1829" y="264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>
                <a:off x="2357685" y="1025913"/>
                <a:ext cx="77709" cy="216014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9" extrusionOk="0">
                    <a:moveTo>
                      <a:pt x="1225" y="1"/>
                    </a:moveTo>
                    <a:lnTo>
                      <a:pt x="799" y="3216"/>
                    </a:lnTo>
                    <a:lnTo>
                      <a:pt x="0" y="3817"/>
                    </a:lnTo>
                    <a:lnTo>
                      <a:pt x="132" y="3988"/>
                    </a:lnTo>
                    <a:lnTo>
                      <a:pt x="996" y="3332"/>
                    </a:lnTo>
                    <a:lnTo>
                      <a:pt x="1434" y="28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>
                <a:off x="2340302" y="1197146"/>
                <a:ext cx="99045" cy="26102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82" extrusionOk="0">
                    <a:moveTo>
                      <a:pt x="1228" y="0"/>
                    </a:moveTo>
                    <a:lnTo>
                      <a:pt x="1" y="272"/>
                    </a:lnTo>
                    <a:lnTo>
                      <a:pt x="47" y="481"/>
                    </a:lnTo>
                    <a:lnTo>
                      <a:pt x="1205" y="222"/>
                    </a:lnTo>
                    <a:lnTo>
                      <a:pt x="1744" y="458"/>
                    </a:lnTo>
                    <a:lnTo>
                      <a:pt x="1829" y="263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>
                <a:off x="2146650" y="678467"/>
                <a:ext cx="138089" cy="47059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869" extrusionOk="0">
                    <a:moveTo>
                      <a:pt x="2422" y="1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2549" y="850"/>
                    </a:lnTo>
                    <a:lnTo>
                      <a:pt x="2422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2253873" y="645325"/>
                <a:ext cx="844941" cy="500911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9250" extrusionOk="0">
                    <a:moveTo>
                      <a:pt x="3000" y="0"/>
                    </a:moveTo>
                    <a:cubicBezTo>
                      <a:pt x="2234" y="0"/>
                      <a:pt x="1590" y="156"/>
                      <a:pt x="1139" y="310"/>
                    </a:cubicBezTo>
                    <a:cubicBezTo>
                      <a:pt x="694" y="462"/>
                      <a:pt x="438" y="613"/>
                      <a:pt x="438" y="613"/>
                    </a:cubicBezTo>
                    <a:cubicBezTo>
                      <a:pt x="1" y="7479"/>
                      <a:pt x="3840" y="8839"/>
                      <a:pt x="6952" y="8839"/>
                    </a:cubicBezTo>
                    <a:cubicBezTo>
                      <a:pt x="8993" y="8839"/>
                      <a:pt x="10721" y="8253"/>
                      <a:pt x="10721" y="8253"/>
                    </a:cubicBezTo>
                    <a:lnTo>
                      <a:pt x="15270" y="9249"/>
                    </a:lnTo>
                    <a:lnTo>
                      <a:pt x="15393" y="8420"/>
                    </a:lnTo>
                    <a:lnTo>
                      <a:pt x="15602" y="6986"/>
                    </a:lnTo>
                    <a:lnTo>
                      <a:pt x="10701" y="6998"/>
                    </a:lnTo>
                    <a:cubicBezTo>
                      <a:pt x="8210" y="1206"/>
                      <a:pt x="5132" y="0"/>
                      <a:pt x="3000" y="0"/>
                    </a:cubicBezTo>
                    <a:close/>
                  </a:path>
                </a:pathLst>
              </a:custGeom>
              <a:solidFill>
                <a:srgbClr val="FF7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>
                <a:off x="2478176" y="703594"/>
                <a:ext cx="419628" cy="299084"/>
              </a:xfrm>
              <a:custGeom>
                <a:avLst/>
                <a:gdLst/>
                <a:ahLst/>
                <a:cxnLst/>
                <a:rect l="l" t="t" r="r" b="b"/>
                <a:pathLst>
                  <a:path w="7749" h="5523" extrusionOk="0">
                    <a:moveTo>
                      <a:pt x="1672" y="0"/>
                    </a:moveTo>
                    <a:cubicBezTo>
                      <a:pt x="953" y="0"/>
                      <a:pt x="477" y="114"/>
                      <a:pt x="477" y="114"/>
                    </a:cubicBezTo>
                    <a:cubicBezTo>
                      <a:pt x="457" y="230"/>
                      <a:pt x="445" y="346"/>
                      <a:pt x="434" y="459"/>
                    </a:cubicBezTo>
                    <a:cubicBezTo>
                      <a:pt x="0" y="4593"/>
                      <a:pt x="2260" y="5522"/>
                      <a:pt x="4381" y="5522"/>
                    </a:cubicBezTo>
                    <a:cubicBezTo>
                      <a:pt x="5046" y="5522"/>
                      <a:pt x="5699" y="5430"/>
                      <a:pt x="6249" y="5318"/>
                    </a:cubicBezTo>
                    <a:cubicBezTo>
                      <a:pt x="7129" y="5135"/>
                      <a:pt x="7748" y="4899"/>
                      <a:pt x="7748" y="4899"/>
                    </a:cubicBezTo>
                    <a:cubicBezTo>
                      <a:pt x="6418" y="635"/>
                      <a:pt x="3369" y="0"/>
                      <a:pt x="1672" y="0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0"/>
              <p:cNvSpPr/>
              <p:nvPr/>
            </p:nvSpPr>
            <p:spPr>
              <a:xfrm>
                <a:off x="2253873" y="662112"/>
                <a:ext cx="833624" cy="484123"/>
              </a:xfrm>
              <a:custGeom>
                <a:avLst/>
                <a:gdLst/>
                <a:ahLst/>
                <a:cxnLst/>
                <a:rect l="l" t="t" r="r" b="b"/>
                <a:pathLst>
                  <a:path w="15394" h="8940" extrusionOk="0">
                    <a:moveTo>
                      <a:pt x="1139" y="0"/>
                    </a:moveTo>
                    <a:cubicBezTo>
                      <a:pt x="694" y="152"/>
                      <a:pt x="438" y="303"/>
                      <a:pt x="438" y="303"/>
                    </a:cubicBezTo>
                    <a:cubicBezTo>
                      <a:pt x="1" y="7169"/>
                      <a:pt x="3840" y="8529"/>
                      <a:pt x="6952" y="8529"/>
                    </a:cubicBezTo>
                    <a:cubicBezTo>
                      <a:pt x="8993" y="8529"/>
                      <a:pt x="10721" y="7943"/>
                      <a:pt x="10721" y="7943"/>
                    </a:cubicBezTo>
                    <a:lnTo>
                      <a:pt x="15270" y="8939"/>
                    </a:lnTo>
                    <a:lnTo>
                      <a:pt x="15393" y="8110"/>
                    </a:lnTo>
                    <a:cubicBezTo>
                      <a:pt x="13785" y="7772"/>
                      <a:pt x="12205" y="7459"/>
                      <a:pt x="10616" y="7087"/>
                    </a:cubicBezTo>
                    <a:cubicBezTo>
                      <a:pt x="9306" y="7412"/>
                      <a:pt x="8334" y="7544"/>
                      <a:pt x="6982" y="7556"/>
                    </a:cubicBezTo>
                    <a:cubicBezTo>
                      <a:pt x="6967" y="7556"/>
                      <a:pt x="6952" y="7556"/>
                      <a:pt x="6938" y="7556"/>
                    </a:cubicBezTo>
                    <a:cubicBezTo>
                      <a:pt x="5603" y="7556"/>
                      <a:pt x="4220" y="7217"/>
                      <a:pt x="3201" y="6354"/>
                    </a:cubicBezTo>
                    <a:cubicBezTo>
                      <a:pt x="2259" y="5556"/>
                      <a:pt x="1697" y="4383"/>
                      <a:pt x="1426" y="3178"/>
                    </a:cubicBezTo>
                    <a:cubicBezTo>
                      <a:pt x="1189" y="2139"/>
                      <a:pt x="1150" y="1066"/>
                      <a:pt x="1139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2375772" y="697529"/>
                <a:ext cx="18087" cy="3384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25" extrusionOk="0">
                    <a:moveTo>
                      <a:pt x="167" y="1"/>
                    </a:moveTo>
                    <a:cubicBezTo>
                      <a:pt x="74" y="1"/>
                      <a:pt x="0" y="140"/>
                      <a:pt x="0" y="312"/>
                    </a:cubicBezTo>
                    <a:cubicBezTo>
                      <a:pt x="0" y="485"/>
                      <a:pt x="74" y="625"/>
                      <a:pt x="167" y="625"/>
                    </a:cubicBezTo>
                    <a:cubicBezTo>
                      <a:pt x="256" y="625"/>
                      <a:pt x="333" y="485"/>
                      <a:pt x="333" y="312"/>
                    </a:cubicBezTo>
                    <a:cubicBezTo>
                      <a:pt x="333" y="140"/>
                      <a:pt x="256" y="1"/>
                      <a:pt x="167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0"/>
              <p:cNvSpPr/>
              <p:nvPr/>
            </p:nvSpPr>
            <p:spPr>
              <a:xfrm>
                <a:off x="2501624" y="703594"/>
                <a:ext cx="396180" cy="287983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5318" extrusionOk="0">
                    <a:moveTo>
                      <a:pt x="1239" y="0"/>
                    </a:moveTo>
                    <a:cubicBezTo>
                      <a:pt x="520" y="0"/>
                      <a:pt x="44" y="114"/>
                      <a:pt x="44" y="114"/>
                    </a:cubicBezTo>
                    <a:cubicBezTo>
                      <a:pt x="24" y="230"/>
                      <a:pt x="12" y="346"/>
                      <a:pt x="1" y="459"/>
                    </a:cubicBezTo>
                    <a:cubicBezTo>
                      <a:pt x="1380" y="796"/>
                      <a:pt x="2678" y="1482"/>
                      <a:pt x="3732" y="2435"/>
                    </a:cubicBezTo>
                    <a:cubicBezTo>
                      <a:pt x="4615" y="3237"/>
                      <a:pt x="5332" y="4225"/>
                      <a:pt x="5816" y="5318"/>
                    </a:cubicBezTo>
                    <a:cubicBezTo>
                      <a:pt x="6696" y="5135"/>
                      <a:pt x="7315" y="4899"/>
                      <a:pt x="7315" y="4899"/>
                    </a:cubicBezTo>
                    <a:cubicBezTo>
                      <a:pt x="5985" y="635"/>
                      <a:pt x="2936" y="0"/>
                      <a:pt x="1239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>
                <a:off x="2481696" y="708901"/>
                <a:ext cx="418220" cy="299463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5530" extrusionOk="0">
                    <a:moveTo>
                      <a:pt x="303" y="0"/>
                    </a:moveTo>
                    <a:lnTo>
                      <a:pt x="303" y="0"/>
                    </a:lnTo>
                    <a:cubicBezTo>
                      <a:pt x="1" y="2240"/>
                      <a:pt x="415" y="3825"/>
                      <a:pt x="1531" y="4712"/>
                    </a:cubicBezTo>
                    <a:cubicBezTo>
                      <a:pt x="2213" y="5254"/>
                      <a:pt x="3166" y="5529"/>
                      <a:pt x="4328" y="5529"/>
                    </a:cubicBezTo>
                    <a:cubicBezTo>
                      <a:pt x="4681" y="5529"/>
                      <a:pt x="5056" y="5502"/>
                      <a:pt x="5448" y="5452"/>
                    </a:cubicBezTo>
                    <a:cubicBezTo>
                      <a:pt x="6703" y="5286"/>
                      <a:pt x="7715" y="4905"/>
                      <a:pt x="7722" y="4902"/>
                    </a:cubicBezTo>
                    <a:lnTo>
                      <a:pt x="7649" y="4704"/>
                    </a:lnTo>
                    <a:cubicBezTo>
                      <a:pt x="7637" y="4708"/>
                      <a:pt x="6649" y="5080"/>
                      <a:pt x="5417" y="5243"/>
                    </a:cubicBezTo>
                    <a:cubicBezTo>
                      <a:pt x="5085" y="5286"/>
                      <a:pt x="4715" y="5317"/>
                      <a:pt x="4332" y="5317"/>
                    </a:cubicBezTo>
                    <a:cubicBezTo>
                      <a:pt x="3412" y="5317"/>
                      <a:pt x="2412" y="5141"/>
                      <a:pt x="1662" y="4545"/>
                    </a:cubicBezTo>
                    <a:cubicBezTo>
                      <a:pt x="609" y="3709"/>
                      <a:pt x="221" y="2189"/>
                      <a:pt x="516" y="27"/>
                    </a:cubicBez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0"/>
              <p:cNvSpPr/>
              <p:nvPr/>
            </p:nvSpPr>
            <p:spPr>
              <a:xfrm>
                <a:off x="2424402" y="780221"/>
                <a:ext cx="44947" cy="9785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415" y="1"/>
                    </a:moveTo>
                    <a:cubicBezTo>
                      <a:pt x="187" y="1"/>
                      <a:pt x="1" y="407"/>
                      <a:pt x="1" y="904"/>
                    </a:cubicBezTo>
                    <a:cubicBezTo>
                      <a:pt x="1" y="1403"/>
                      <a:pt x="187" y="1807"/>
                      <a:pt x="415" y="1807"/>
                    </a:cubicBezTo>
                    <a:cubicBezTo>
                      <a:pt x="644" y="1807"/>
                      <a:pt x="830" y="1403"/>
                      <a:pt x="830" y="904"/>
                    </a:cubicBezTo>
                    <a:cubicBezTo>
                      <a:pt x="830" y="407"/>
                      <a:pt x="644" y="1"/>
                      <a:pt x="415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0"/>
              <p:cNvSpPr/>
              <p:nvPr/>
            </p:nvSpPr>
            <p:spPr>
              <a:xfrm>
                <a:off x="2397542" y="881541"/>
                <a:ext cx="22527" cy="4917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08" extrusionOk="0">
                    <a:moveTo>
                      <a:pt x="206" y="1"/>
                    </a:moveTo>
                    <a:cubicBezTo>
                      <a:pt x="94" y="1"/>
                      <a:pt x="1" y="203"/>
                      <a:pt x="1" y="455"/>
                    </a:cubicBezTo>
                    <a:cubicBezTo>
                      <a:pt x="1" y="703"/>
                      <a:pt x="94" y="907"/>
                      <a:pt x="206" y="907"/>
                    </a:cubicBezTo>
                    <a:cubicBezTo>
                      <a:pt x="323" y="907"/>
                      <a:pt x="416" y="703"/>
                      <a:pt x="416" y="455"/>
                    </a:cubicBezTo>
                    <a:cubicBezTo>
                      <a:pt x="416" y="203"/>
                      <a:pt x="323" y="1"/>
                      <a:pt x="206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0"/>
              <p:cNvSpPr/>
              <p:nvPr/>
            </p:nvSpPr>
            <p:spPr>
              <a:xfrm>
                <a:off x="2468915" y="922318"/>
                <a:ext cx="30867" cy="66932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236" extrusionOk="0">
                    <a:moveTo>
                      <a:pt x="287" y="0"/>
                    </a:moveTo>
                    <a:cubicBezTo>
                      <a:pt x="128" y="0"/>
                      <a:pt x="1" y="275"/>
                      <a:pt x="1" y="619"/>
                    </a:cubicBezTo>
                    <a:cubicBezTo>
                      <a:pt x="1" y="961"/>
                      <a:pt x="128" y="1236"/>
                      <a:pt x="287" y="1236"/>
                    </a:cubicBezTo>
                    <a:cubicBezTo>
                      <a:pt x="446" y="1236"/>
                      <a:pt x="570" y="961"/>
                      <a:pt x="570" y="619"/>
                    </a:cubicBezTo>
                    <a:cubicBezTo>
                      <a:pt x="570" y="275"/>
                      <a:pt x="446" y="0"/>
                      <a:pt x="287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3177515" y="3990913"/>
            <a:ext cx="3241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Theo Dela Cruz, Subiksha Thiyagarajan &amp; Dylan Hessing</a:t>
            </a:r>
            <a:endParaRPr dirty="0"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865874" y="931178"/>
            <a:ext cx="5063431" cy="2863793"/>
            <a:chOff x="2020563" y="1448175"/>
            <a:chExt cx="4322081" cy="2636625"/>
          </a:xfrm>
        </p:grpSpPr>
        <p:grpSp>
          <p:nvGrpSpPr>
            <p:cNvPr id="166" name="Google Shape;166;p20"/>
            <p:cNvGrpSpPr/>
            <p:nvPr/>
          </p:nvGrpSpPr>
          <p:grpSpPr>
            <a:xfrm>
              <a:off x="2020563" y="1868375"/>
              <a:ext cx="1777800" cy="2216425"/>
              <a:chOff x="2020563" y="1868375"/>
              <a:chExt cx="1777800" cy="2216425"/>
            </a:xfrm>
          </p:grpSpPr>
          <p:sp>
            <p:nvSpPr>
              <p:cNvPr id="167" name="Google Shape;167;p20"/>
              <p:cNvSpPr/>
              <p:nvPr/>
            </p:nvSpPr>
            <p:spPr>
              <a:xfrm>
                <a:off x="2020563" y="3827100"/>
                <a:ext cx="1777800" cy="257700"/>
              </a:xfrm>
              <a:prstGeom prst="ellipse">
                <a:avLst/>
              </a:prstGeom>
              <a:solidFill>
                <a:srgbClr val="92BABF">
                  <a:alpha val="62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>
                <a:off x="2031650" y="2376472"/>
                <a:ext cx="343774" cy="817714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14719" extrusionOk="0">
                    <a:moveTo>
                      <a:pt x="1670" y="1"/>
                    </a:moveTo>
                    <a:cubicBezTo>
                      <a:pt x="1010" y="1"/>
                      <a:pt x="417" y="573"/>
                      <a:pt x="217" y="1220"/>
                    </a:cubicBezTo>
                    <a:cubicBezTo>
                      <a:pt x="0" y="1925"/>
                      <a:pt x="140" y="2685"/>
                      <a:pt x="306" y="3405"/>
                    </a:cubicBezTo>
                    <a:cubicBezTo>
                      <a:pt x="1244" y="7470"/>
                      <a:pt x="3007" y="11340"/>
                      <a:pt x="5451" y="14719"/>
                    </a:cubicBezTo>
                    <a:lnTo>
                      <a:pt x="6188" y="5490"/>
                    </a:lnTo>
                    <a:cubicBezTo>
                      <a:pt x="5215" y="4064"/>
                      <a:pt x="4239" y="2638"/>
                      <a:pt x="3266" y="1213"/>
                    </a:cubicBezTo>
                    <a:cubicBezTo>
                      <a:pt x="2906" y="685"/>
                      <a:pt x="2476" y="115"/>
                      <a:pt x="1848" y="15"/>
                    </a:cubicBezTo>
                    <a:cubicBezTo>
                      <a:pt x="1788" y="5"/>
                      <a:pt x="1729" y="1"/>
                      <a:pt x="1670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3411564" y="2622853"/>
                <a:ext cx="362941" cy="796881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14344" extrusionOk="0">
                    <a:moveTo>
                      <a:pt x="0" y="0"/>
                    </a:moveTo>
                    <a:lnTo>
                      <a:pt x="63" y="9265"/>
                    </a:lnTo>
                    <a:cubicBezTo>
                      <a:pt x="1155" y="10597"/>
                      <a:pt x="2252" y="11935"/>
                      <a:pt x="3344" y="13271"/>
                    </a:cubicBezTo>
                    <a:cubicBezTo>
                      <a:pt x="3748" y="13763"/>
                      <a:pt x="4224" y="14297"/>
                      <a:pt x="4859" y="14340"/>
                    </a:cubicBezTo>
                    <a:cubicBezTo>
                      <a:pt x="4887" y="14342"/>
                      <a:pt x="4914" y="14343"/>
                      <a:pt x="4942" y="14343"/>
                    </a:cubicBezTo>
                    <a:cubicBezTo>
                      <a:pt x="5642" y="14343"/>
                      <a:pt x="6233" y="13693"/>
                      <a:pt x="6378" y="12999"/>
                    </a:cubicBezTo>
                    <a:cubicBezTo>
                      <a:pt x="6533" y="12279"/>
                      <a:pt x="6332" y="11535"/>
                      <a:pt x="6103" y="10830"/>
                    </a:cubicBezTo>
                    <a:cubicBezTo>
                      <a:pt x="4817" y="6862"/>
                      <a:pt x="2729" y="3158"/>
                      <a:pt x="0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2270756" y="1868375"/>
                <a:ext cx="1261210" cy="2132090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38378" extrusionOk="0">
                    <a:moveTo>
                      <a:pt x="6805" y="1"/>
                    </a:moveTo>
                    <a:cubicBezTo>
                      <a:pt x="6764" y="1"/>
                      <a:pt x="6722" y="3"/>
                      <a:pt x="6680" y="9"/>
                    </a:cubicBezTo>
                    <a:cubicBezTo>
                      <a:pt x="6619" y="17"/>
                      <a:pt x="6560" y="28"/>
                      <a:pt x="6503" y="48"/>
                    </a:cubicBezTo>
                    <a:cubicBezTo>
                      <a:pt x="6494" y="52"/>
                      <a:pt x="6491" y="52"/>
                      <a:pt x="6483" y="55"/>
                    </a:cubicBezTo>
                    <a:cubicBezTo>
                      <a:pt x="6262" y="134"/>
                      <a:pt x="6068" y="293"/>
                      <a:pt x="5921" y="479"/>
                    </a:cubicBezTo>
                    <a:cubicBezTo>
                      <a:pt x="5735" y="722"/>
                      <a:pt x="5627" y="1013"/>
                      <a:pt x="5549" y="1311"/>
                    </a:cubicBezTo>
                    <a:cubicBezTo>
                      <a:pt x="5398" y="1897"/>
                      <a:pt x="5364" y="2508"/>
                      <a:pt x="5448" y="3105"/>
                    </a:cubicBezTo>
                    <a:cubicBezTo>
                      <a:pt x="3887" y="6654"/>
                      <a:pt x="2578" y="10312"/>
                      <a:pt x="1531" y="14046"/>
                    </a:cubicBezTo>
                    <a:cubicBezTo>
                      <a:pt x="1450" y="14334"/>
                      <a:pt x="1372" y="14616"/>
                      <a:pt x="1295" y="14907"/>
                    </a:cubicBezTo>
                    <a:cubicBezTo>
                      <a:pt x="1004" y="15988"/>
                      <a:pt x="737" y="17081"/>
                      <a:pt x="524" y="18181"/>
                    </a:cubicBezTo>
                    <a:cubicBezTo>
                      <a:pt x="350" y="19099"/>
                      <a:pt x="214" y="20021"/>
                      <a:pt x="140" y="20951"/>
                    </a:cubicBezTo>
                    <a:cubicBezTo>
                      <a:pt x="1" y="22714"/>
                      <a:pt x="94" y="24488"/>
                      <a:pt x="400" y="26228"/>
                    </a:cubicBezTo>
                    <a:cubicBezTo>
                      <a:pt x="1013" y="29684"/>
                      <a:pt x="2473" y="32989"/>
                      <a:pt x="4654" y="35736"/>
                    </a:cubicBezTo>
                    <a:cubicBezTo>
                      <a:pt x="4298" y="36077"/>
                      <a:pt x="3887" y="36422"/>
                      <a:pt x="3717" y="36883"/>
                    </a:cubicBezTo>
                    <a:cubicBezTo>
                      <a:pt x="3547" y="37348"/>
                      <a:pt x="3631" y="37948"/>
                      <a:pt x="4050" y="38216"/>
                    </a:cubicBezTo>
                    <a:cubicBezTo>
                      <a:pt x="4096" y="38246"/>
                      <a:pt x="4151" y="38273"/>
                      <a:pt x="4205" y="38293"/>
                    </a:cubicBezTo>
                    <a:cubicBezTo>
                      <a:pt x="4366" y="38358"/>
                      <a:pt x="4548" y="38378"/>
                      <a:pt x="4730" y="38378"/>
                    </a:cubicBezTo>
                    <a:cubicBezTo>
                      <a:pt x="4797" y="38378"/>
                      <a:pt x="4864" y="38375"/>
                      <a:pt x="4929" y="38371"/>
                    </a:cubicBezTo>
                    <a:cubicBezTo>
                      <a:pt x="4965" y="38366"/>
                      <a:pt x="5003" y="38363"/>
                      <a:pt x="5038" y="38359"/>
                    </a:cubicBezTo>
                    <a:cubicBezTo>
                      <a:pt x="5271" y="38339"/>
                      <a:pt x="5499" y="38301"/>
                      <a:pt x="5720" y="38246"/>
                    </a:cubicBezTo>
                    <a:cubicBezTo>
                      <a:pt x="5805" y="38223"/>
                      <a:pt x="5890" y="38200"/>
                      <a:pt x="5975" y="38173"/>
                    </a:cubicBezTo>
                    <a:cubicBezTo>
                      <a:pt x="7138" y="37813"/>
                      <a:pt x="8118" y="37003"/>
                      <a:pt x="8711" y="35934"/>
                    </a:cubicBezTo>
                    <a:cubicBezTo>
                      <a:pt x="8858" y="35662"/>
                      <a:pt x="8982" y="35376"/>
                      <a:pt x="9079" y="35074"/>
                    </a:cubicBezTo>
                    <a:lnTo>
                      <a:pt x="9707" y="33117"/>
                    </a:lnTo>
                    <a:cubicBezTo>
                      <a:pt x="9707" y="33117"/>
                      <a:pt x="10299" y="33218"/>
                      <a:pt x="11132" y="33225"/>
                    </a:cubicBezTo>
                    <a:cubicBezTo>
                      <a:pt x="11165" y="33225"/>
                      <a:pt x="11197" y="33226"/>
                      <a:pt x="11228" y="33226"/>
                    </a:cubicBezTo>
                    <a:cubicBezTo>
                      <a:pt x="12107" y="33226"/>
                      <a:pt x="12721" y="33117"/>
                      <a:pt x="12721" y="33117"/>
                    </a:cubicBezTo>
                    <a:lnTo>
                      <a:pt x="13345" y="35074"/>
                    </a:lnTo>
                    <a:cubicBezTo>
                      <a:pt x="13771" y="36406"/>
                      <a:pt x="14752" y="37472"/>
                      <a:pt x="15991" y="38003"/>
                    </a:cubicBezTo>
                    <a:cubicBezTo>
                      <a:pt x="16429" y="38193"/>
                      <a:pt x="16898" y="38313"/>
                      <a:pt x="17386" y="38359"/>
                    </a:cubicBezTo>
                    <a:cubicBezTo>
                      <a:pt x="17425" y="38363"/>
                      <a:pt x="17459" y="38366"/>
                      <a:pt x="17498" y="38371"/>
                    </a:cubicBezTo>
                    <a:cubicBezTo>
                      <a:pt x="17564" y="38375"/>
                      <a:pt x="17630" y="38378"/>
                      <a:pt x="17697" y="38378"/>
                    </a:cubicBezTo>
                    <a:cubicBezTo>
                      <a:pt x="17937" y="38378"/>
                      <a:pt x="18178" y="38343"/>
                      <a:pt x="18378" y="38216"/>
                    </a:cubicBezTo>
                    <a:cubicBezTo>
                      <a:pt x="18405" y="38196"/>
                      <a:pt x="18432" y="38177"/>
                      <a:pt x="18455" y="38157"/>
                    </a:cubicBezTo>
                    <a:cubicBezTo>
                      <a:pt x="18804" y="37867"/>
                      <a:pt x="18870" y="37317"/>
                      <a:pt x="18707" y="36883"/>
                    </a:cubicBezTo>
                    <a:cubicBezTo>
                      <a:pt x="18536" y="36422"/>
                      <a:pt x="18130" y="36077"/>
                      <a:pt x="17774" y="35736"/>
                    </a:cubicBezTo>
                    <a:cubicBezTo>
                      <a:pt x="21055" y="31606"/>
                      <a:pt x="22702" y="26213"/>
                      <a:pt x="22287" y="20951"/>
                    </a:cubicBezTo>
                    <a:cubicBezTo>
                      <a:pt x="22182" y="19668"/>
                      <a:pt x="21966" y="18394"/>
                      <a:pt x="21683" y="17135"/>
                    </a:cubicBezTo>
                    <a:cubicBezTo>
                      <a:pt x="21516" y="16387"/>
                      <a:pt x="21330" y="15643"/>
                      <a:pt x="21129" y="14907"/>
                    </a:cubicBezTo>
                    <a:cubicBezTo>
                      <a:pt x="21012" y="14465"/>
                      <a:pt x="20889" y="14023"/>
                      <a:pt x="20764" y="13581"/>
                    </a:cubicBezTo>
                    <a:cubicBezTo>
                      <a:pt x="19738" y="10010"/>
                      <a:pt x="18475" y="6507"/>
                      <a:pt x="16975" y="3105"/>
                    </a:cubicBezTo>
                    <a:cubicBezTo>
                      <a:pt x="17064" y="2508"/>
                      <a:pt x="17030" y="1897"/>
                      <a:pt x="16874" y="1311"/>
                    </a:cubicBezTo>
                    <a:cubicBezTo>
                      <a:pt x="16805" y="1032"/>
                      <a:pt x="16704" y="758"/>
                      <a:pt x="16537" y="525"/>
                    </a:cubicBezTo>
                    <a:cubicBezTo>
                      <a:pt x="16526" y="509"/>
                      <a:pt x="16514" y="493"/>
                      <a:pt x="16503" y="479"/>
                    </a:cubicBezTo>
                    <a:cubicBezTo>
                      <a:pt x="16317" y="238"/>
                      <a:pt x="16049" y="48"/>
                      <a:pt x="15747" y="9"/>
                    </a:cubicBezTo>
                    <a:cubicBezTo>
                      <a:pt x="15705" y="3"/>
                      <a:pt x="15663" y="1"/>
                      <a:pt x="15622" y="1"/>
                    </a:cubicBezTo>
                    <a:cubicBezTo>
                      <a:pt x="15354" y="1"/>
                      <a:pt x="15090" y="113"/>
                      <a:pt x="14875" y="280"/>
                    </a:cubicBezTo>
                    <a:cubicBezTo>
                      <a:pt x="14627" y="474"/>
                      <a:pt x="14445" y="734"/>
                      <a:pt x="14282" y="1001"/>
                    </a:cubicBezTo>
                    <a:cubicBezTo>
                      <a:pt x="13961" y="1540"/>
                      <a:pt x="13720" y="2113"/>
                      <a:pt x="13577" y="2725"/>
                    </a:cubicBezTo>
                    <a:lnTo>
                      <a:pt x="13577" y="2734"/>
                    </a:lnTo>
                    <a:cubicBezTo>
                      <a:pt x="12755" y="2402"/>
                      <a:pt x="11961" y="2291"/>
                      <a:pt x="11266" y="2291"/>
                    </a:cubicBezTo>
                    <a:cubicBezTo>
                      <a:pt x="9931" y="2291"/>
                      <a:pt x="8960" y="2701"/>
                      <a:pt x="8858" y="2745"/>
                    </a:cubicBezTo>
                    <a:cubicBezTo>
                      <a:pt x="8854" y="2745"/>
                      <a:pt x="8851" y="2748"/>
                      <a:pt x="8851" y="2748"/>
                    </a:cubicBezTo>
                    <a:cubicBezTo>
                      <a:pt x="8707" y="2133"/>
                      <a:pt x="8467" y="1540"/>
                      <a:pt x="8141" y="1001"/>
                    </a:cubicBezTo>
                    <a:cubicBezTo>
                      <a:pt x="7982" y="734"/>
                      <a:pt x="7796" y="474"/>
                      <a:pt x="7552" y="280"/>
                    </a:cubicBezTo>
                    <a:cubicBezTo>
                      <a:pt x="7337" y="113"/>
                      <a:pt x="7074" y="1"/>
                      <a:pt x="6805" y="1"/>
                    </a:cubicBezTo>
                    <a:close/>
                  </a:path>
                </a:pathLst>
              </a:custGeom>
              <a:solidFill>
                <a:srgbClr val="91DDD4">
                  <a:alpha val="84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3025017" y="1868375"/>
                <a:ext cx="506939" cy="2132090"/>
              </a:xfrm>
              <a:custGeom>
                <a:avLst/>
                <a:gdLst/>
                <a:ahLst/>
                <a:cxnLst/>
                <a:rect l="l" t="t" r="r" b="b"/>
                <a:pathLst>
                  <a:path w="9125" h="38378" extrusionOk="0">
                    <a:moveTo>
                      <a:pt x="2045" y="1"/>
                    </a:moveTo>
                    <a:cubicBezTo>
                      <a:pt x="1777" y="1"/>
                      <a:pt x="1513" y="113"/>
                      <a:pt x="1298" y="280"/>
                    </a:cubicBezTo>
                    <a:cubicBezTo>
                      <a:pt x="1050" y="474"/>
                      <a:pt x="868" y="734"/>
                      <a:pt x="705" y="1001"/>
                    </a:cubicBezTo>
                    <a:cubicBezTo>
                      <a:pt x="384" y="1540"/>
                      <a:pt x="143" y="2113"/>
                      <a:pt x="0" y="2725"/>
                    </a:cubicBezTo>
                    <a:cubicBezTo>
                      <a:pt x="6940" y="12601"/>
                      <a:pt x="8307" y="25112"/>
                      <a:pt x="2414" y="38003"/>
                    </a:cubicBezTo>
                    <a:cubicBezTo>
                      <a:pt x="2852" y="38193"/>
                      <a:pt x="3321" y="38313"/>
                      <a:pt x="3809" y="38359"/>
                    </a:cubicBezTo>
                    <a:cubicBezTo>
                      <a:pt x="3848" y="38363"/>
                      <a:pt x="3882" y="38366"/>
                      <a:pt x="3921" y="38371"/>
                    </a:cubicBezTo>
                    <a:cubicBezTo>
                      <a:pt x="3987" y="38375"/>
                      <a:pt x="4053" y="38378"/>
                      <a:pt x="4120" y="38378"/>
                    </a:cubicBezTo>
                    <a:cubicBezTo>
                      <a:pt x="4360" y="38378"/>
                      <a:pt x="4601" y="38343"/>
                      <a:pt x="4801" y="38216"/>
                    </a:cubicBezTo>
                    <a:cubicBezTo>
                      <a:pt x="4828" y="38196"/>
                      <a:pt x="4855" y="38177"/>
                      <a:pt x="4878" y="38157"/>
                    </a:cubicBezTo>
                    <a:cubicBezTo>
                      <a:pt x="5227" y="37867"/>
                      <a:pt x="5293" y="37317"/>
                      <a:pt x="5130" y="36883"/>
                    </a:cubicBezTo>
                    <a:cubicBezTo>
                      <a:pt x="4959" y="36422"/>
                      <a:pt x="4553" y="36077"/>
                      <a:pt x="4197" y="35736"/>
                    </a:cubicBezTo>
                    <a:cubicBezTo>
                      <a:pt x="7478" y="31606"/>
                      <a:pt x="9125" y="26213"/>
                      <a:pt x="8710" y="20951"/>
                    </a:cubicBezTo>
                    <a:cubicBezTo>
                      <a:pt x="8605" y="19668"/>
                      <a:pt x="8389" y="18394"/>
                      <a:pt x="8106" y="17135"/>
                    </a:cubicBezTo>
                    <a:cubicBezTo>
                      <a:pt x="7939" y="16387"/>
                      <a:pt x="7753" y="15643"/>
                      <a:pt x="7552" y="14907"/>
                    </a:cubicBezTo>
                    <a:cubicBezTo>
                      <a:pt x="7435" y="14465"/>
                      <a:pt x="7312" y="14023"/>
                      <a:pt x="7187" y="13581"/>
                    </a:cubicBezTo>
                    <a:cubicBezTo>
                      <a:pt x="6161" y="10010"/>
                      <a:pt x="4898" y="6507"/>
                      <a:pt x="3398" y="3105"/>
                    </a:cubicBezTo>
                    <a:cubicBezTo>
                      <a:pt x="3487" y="2508"/>
                      <a:pt x="3453" y="1897"/>
                      <a:pt x="3297" y="1311"/>
                    </a:cubicBezTo>
                    <a:cubicBezTo>
                      <a:pt x="3228" y="1032"/>
                      <a:pt x="3127" y="758"/>
                      <a:pt x="2960" y="525"/>
                    </a:cubicBezTo>
                    <a:cubicBezTo>
                      <a:pt x="2949" y="509"/>
                      <a:pt x="2937" y="493"/>
                      <a:pt x="2926" y="479"/>
                    </a:cubicBezTo>
                    <a:cubicBezTo>
                      <a:pt x="2740" y="238"/>
                      <a:pt x="2472" y="48"/>
                      <a:pt x="2170" y="9"/>
                    </a:cubicBezTo>
                    <a:cubicBezTo>
                      <a:pt x="2128" y="3"/>
                      <a:pt x="2086" y="1"/>
                      <a:pt x="204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3000239" y="2188532"/>
                <a:ext cx="31944" cy="7366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326" extrusionOk="0">
                    <a:moveTo>
                      <a:pt x="287" y="0"/>
                    </a:moveTo>
                    <a:cubicBezTo>
                      <a:pt x="128" y="0"/>
                      <a:pt x="1" y="299"/>
                      <a:pt x="1" y="662"/>
                    </a:cubicBezTo>
                    <a:cubicBezTo>
                      <a:pt x="1" y="1027"/>
                      <a:pt x="128" y="1325"/>
                      <a:pt x="287" y="1325"/>
                    </a:cubicBezTo>
                    <a:cubicBezTo>
                      <a:pt x="446" y="1325"/>
                      <a:pt x="574" y="1027"/>
                      <a:pt x="574" y="662"/>
                    </a:cubicBezTo>
                    <a:cubicBezTo>
                      <a:pt x="574" y="299"/>
                      <a:pt x="446" y="0"/>
                      <a:pt x="287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2270756" y="1868375"/>
                <a:ext cx="492106" cy="2132090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38378" extrusionOk="0">
                    <a:moveTo>
                      <a:pt x="6805" y="1"/>
                    </a:moveTo>
                    <a:cubicBezTo>
                      <a:pt x="6764" y="1"/>
                      <a:pt x="6722" y="3"/>
                      <a:pt x="6680" y="9"/>
                    </a:cubicBezTo>
                    <a:cubicBezTo>
                      <a:pt x="6619" y="17"/>
                      <a:pt x="6560" y="28"/>
                      <a:pt x="6503" y="48"/>
                    </a:cubicBezTo>
                    <a:cubicBezTo>
                      <a:pt x="6494" y="52"/>
                      <a:pt x="6491" y="52"/>
                      <a:pt x="6483" y="55"/>
                    </a:cubicBezTo>
                    <a:cubicBezTo>
                      <a:pt x="6262" y="134"/>
                      <a:pt x="6068" y="293"/>
                      <a:pt x="5921" y="479"/>
                    </a:cubicBezTo>
                    <a:cubicBezTo>
                      <a:pt x="5735" y="722"/>
                      <a:pt x="5627" y="1013"/>
                      <a:pt x="5549" y="1311"/>
                    </a:cubicBezTo>
                    <a:cubicBezTo>
                      <a:pt x="5398" y="1897"/>
                      <a:pt x="5364" y="2508"/>
                      <a:pt x="5448" y="3105"/>
                    </a:cubicBezTo>
                    <a:cubicBezTo>
                      <a:pt x="3887" y="6654"/>
                      <a:pt x="2578" y="10312"/>
                      <a:pt x="1531" y="14046"/>
                    </a:cubicBezTo>
                    <a:cubicBezTo>
                      <a:pt x="1450" y="14334"/>
                      <a:pt x="1372" y="14616"/>
                      <a:pt x="1295" y="14907"/>
                    </a:cubicBezTo>
                    <a:cubicBezTo>
                      <a:pt x="1004" y="15988"/>
                      <a:pt x="737" y="17081"/>
                      <a:pt x="524" y="18181"/>
                    </a:cubicBezTo>
                    <a:cubicBezTo>
                      <a:pt x="350" y="19099"/>
                      <a:pt x="214" y="20021"/>
                      <a:pt x="140" y="20951"/>
                    </a:cubicBezTo>
                    <a:cubicBezTo>
                      <a:pt x="1" y="22714"/>
                      <a:pt x="94" y="24488"/>
                      <a:pt x="400" y="26228"/>
                    </a:cubicBezTo>
                    <a:cubicBezTo>
                      <a:pt x="1013" y="29684"/>
                      <a:pt x="2473" y="32989"/>
                      <a:pt x="4654" y="35736"/>
                    </a:cubicBezTo>
                    <a:cubicBezTo>
                      <a:pt x="4298" y="36077"/>
                      <a:pt x="3887" y="36422"/>
                      <a:pt x="3717" y="36883"/>
                    </a:cubicBezTo>
                    <a:cubicBezTo>
                      <a:pt x="3547" y="37348"/>
                      <a:pt x="3631" y="37948"/>
                      <a:pt x="4050" y="38216"/>
                    </a:cubicBezTo>
                    <a:cubicBezTo>
                      <a:pt x="4096" y="38246"/>
                      <a:pt x="4151" y="38273"/>
                      <a:pt x="4205" y="38293"/>
                    </a:cubicBezTo>
                    <a:cubicBezTo>
                      <a:pt x="4366" y="38358"/>
                      <a:pt x="4548" y="38378"/>
                      <a:pt x="4730" y="38378"/>
                    </a:cubicBezTo>
                    <a:cubicBezTo>
                      <a:pt x="4797" y="38378"/>
                      <a:pt x="4864" y="38375"/>
                      <a:pt x="4929" y="38371"/>
                    </a:cubicBezTo>
                    <a:cubicBezTo>
                      <a:pt x="4965" y="38366"/>
                      <a:pt x="5003" y="38363"/>
                      <a:pt x="5038" y="38359"/>
                    </a:cubicBezTo>
                    <a:cubicBezTo>
                      <a:pt x="5271" y="38339"/>
                      <a:pt x="5499" y="38301"/>
                      <a:pt x="5720" y="38246"/>
                    </a:cubicBezTo>
                    <a:cubicBezTo>
                      <a:pt x="5805" y="38223"/>
                      <a:pt x="5890" y="38200"/>
                      <a:pt x="5975" y="38173"/>
                    </a:cubicBezTo>
                    <a:cubicBezTo>
                      <a:pt x="330" y="25371"/>
                      <a:pt x="1984" y="12524"/>
                      <a:pt x="8851" y="2757"/>
                    </a:cubicBezTo>
                    <a:cubicBezTo>
                      <a:pt x="8854" y="2752"/>
                      <a:pt x="8858" y="2748"/>
                      <a:pt x="8858" y="2745"/>
                    </a:cubicBezTo>
                    <a:cubicBezTo>
                      <a:pt x="8854" y="2745"/>
                      <a:pt x="8851" y="2748"/>
                      <a:pt x="8851" y="2748"/>
                    </a:cubicBezTo>
                    <a:cubicBezTo>
                      <a:pt x="8707" y="2133"/>
                      <a:pt x="8467" y="1540"/>
                      <a:pt x="8141" y="1001"/>
                    </a:cubicBezTo>
                    <a:cubicBezTo>
                      <a:pt x="7982" y="734"/>
                      <a:pt x="7796" y="474"/>
                      <a:pt x="7552" y="280"/>
                    </a:cubicBezTo>
                    <a:cubicBezTo>
                      <a:pt x="7337" y="113"/>
                      <a:pt x="7074" y="1"/>
                      <a:pt x="680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2777244" y="2188532"/>
                <a:ext cx="31944" cy="7366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326" extrusionOk="0">
                    <a:moveTo>
                      <a:pt x="288" y="0"/>
                    </a:moveTo>
                    <a:cubicBezTo>
                      <a:pt x="129" y="0"/>
                      <a:pt x="0" y="299"/>
                      <a:pt x="0" y="662"/>
                    </a:cubicBezTo>
                    <a:cubicBezTo>
                      <a:pt x="0" y="1027"/>
                      <a:pt x="129" y="1325"/>
                      <a:pt x="288" y="1325"/>
                    </a:cubicBezTo>
                    <a:cubicBezTo>
                      <a:pt x="446" y="1325"/>
                      <a:pt x="574" y="1027"/>
                      <a:pt x="574" y="662"/>
                    </a:cubicBezTo>
                    <a:cubicBezTo>
                      <a:pt x="574" y="299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2745412" y="2281252"/>
                <a:ext cx="323163" cy="364719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6565" extrusionOk="0">
                    <a:moveTo>
                      <a:pt x="2824" y="1"/>
                    </a:moveTo>
                    <a:cubicBezTo>
                      <a:pt x="1191" y="1"/>
                      <a:pt x="120" y="2715"/>
                      <a:pt x="35" y="4023"/>
                    </a:cubicBezTo>
                    <a:cubicBezTo>
                      <a:pt x="1" y="4515"/>
                      <a:pt x="42" y="5030"/>
                      <a:pt x="291" y="5452"/>
                    </a:cubicBezTo>
                    <a:cubicBezTo>
                      <a:pt x="582" y="5944"/>
                      <a:pt x="1120" y="6239"/>
                      <a:pt x="1662" y="6401"/>
                    </a:cubicBezTo>
                    <a:cubicBezTo>
                      <a:pt x="2023" y="6511"/>
                      <a:pt x="2376" y="6565"/>
                      <a:pt x="2746" y="6565"/>
                    </a:cubicBezTo>
                    <a:cubicBezTo>
                      <a:pt x="2769" y="6565"/>
                      <a:pt x="2793" y="6565"/>
                      <a:pt x="2817" y="6564"/>
                    </a:cubicBezTo>
                    <a:cubicBezTo>
                      <a:pt x="2848" y="6562"/>
                      <a:pt x="2879" y="6561"/>
                      <a:pt x="2910" y="6561"/>
                    </a:cubicBezTo>
                    <a:cubicBezTo>
                      <a:pt x="2941" y="6561"/>
                      <a:pt x="2972" y="6562"/>
                      <a:pt x="3003" y="6564"/>
                    </a:cubicBezTo>
                    <a:cubicBezTo>
                      <a:pt x="3027" y="6565"/>
                      <a:pt x="3051" y="6565"/>
                      <a:pt x="3075" y="6565"/>
                    </a:cubicBezTo>
                    <a:cubicBezTo>
                      <a:pt x="3443" y="6565"/>
                      <a:pt x="3794" y="6511"/>
                      <a:pt x="4153" y="6401"/>
                    </a:cubicBezTo>
                    <a:cubicBezTo>
                      <a:pt x="4700" y="6239"/>
                      <a:pt x="5235" y="5944"/>
                      <a:pt x="5525" y="5452"/>
                    </a:cubicBezTo>
                    <a:cubicBezTo>
                      <a:pt x="5777" y="5030"/>
                      <a:pt x="5816" y="4515"/>
                      <a:pt x="5784" y="4023"/>
                    </a:cubicBezTo>
                    <a:cubicBezTo>
                      <a:pt x="5697" y="2715"/>
                      <a:pt x="4629" y="1"/>
                      <a:pt x="2996" y="1"/>
                    </a:cubicBezTo>
                    <a:cubicBezTo>
                      <a:pt x="2988" y="1"/>
                      <a:pt x="2980" y="1"/>
                      <a:pt x="2972" y="1"/>
                    </a:cubicBezTo>
                    <a:lnTo>
                      <a:pt x="2848" y="1"/>
                    </a:lnTo>
                    <a:cubicBezTo>
                      <a:pt x="2840" y="1"/>
                      <a:pt x="2832" y="1"/>
                      <a:pt x="28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2855187" y="2365083"/>
                <a:ext cx="107277" cy="8655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558" extrusionOk="0">
                    <a:moveTo>
                      <a:pt x="1148" y="1"/>
                    </a:moveTo>
                    <a:cubicBezTo>
                      <a:pt x="1086" y="1"/>
                      <a:pt x="1027" y="3"/>
                      <a:pt x="972" y="7"/>
                    </a:cubicBezTo>
                    <a:cubicBezTo>
                      <a:pt x="690" y="26"/>
                      <a:pt x="167" y="41"/>
                      <a:pt x="42" y="356"/>
                    </a:cubicBezTo>
                    <a:cubicBezTo>
                      <a:pt x="1" y="456"/>
                      <a:pt x="4" y="572"/>
                      <a:pt x="31" y="685"/>
                    </a:cubicBezTo>
                    <a:cubicBezTo>
                      <a:pt x="85" y="887"/>
                      <a:pt x="217" y="1087"/>
                      <a:pt x="330" y="1216"/>
                    </a:cubicBezTo>
                    <a:cubicBezTo>
                      <a:pt x="499" y="1409"/>
                      <a:pt x="752" y="1557"/>
                      <a:pt x="1010" y="1557"/>
                    </a:cubicBezTo>
                    <a:cubicBezTo>
                      <a:pt x="1058" y="1557"/>
                      <a:pt x="1107" y="1552"/>
                      <a:pt x="1155" y="1541"/>
                    </a:cubicBezTo>
                    <a:cubicBezTo>
                      <a:pt x="1453" y="1475"/>
                      <a:pt x="1639" y="1177"/>
                      <a:pt x="1752" y="917"/>
                    </a:cubicBezTo>
                    <a:cubicBezTo>
                      <a:pt x="1848" y="697"/>
                      <a:pt x="1930" y="390"/>
                      <a:pt x="1748" y="189"/>
                    </a:cubicBezTo>
                    <a:cubicBezTo>
                      <a:pt x="1606" y="35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2904019" y="2431526"/>
                <a:ext cx="10167" cy="11605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089" extrusionOk="0">
                    <a:moveTo>
                      <a:pt x="0" y="0"/>
                    </a:moveTo>
                    <a:lnTo>
                      <a:pt x="0" y="2089"/>
                    </a:lnTo>
                    <a:lnTo>
                      <a:pt x="183" y="2089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2860354" y="2486191"/>
                <a:ext cx="98221" cy="6805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225" extrusionOk="0">
                    <a:moveTo>
                      <a:pt x="1589" y="0"/>
                    </a:moveTo>
                    <a:cubicBezTo>
                      <a:pt x="1553" y="232"/>
                      <a:pt x="1515" y="481"/>
                      <a:pt x="1395" y="686"/>
                    </a:cubicBezTo>
                    <a:cubicBezTo>
                      <a:pt x="1298" y="853"/>
                      <a:pt x="1112" y="1035"/>
                      <a:pt x="876" y="1042"/>
                    </a:cubicBezTo>
                    <a:cubicBezTo>
                      <a:pt x="873" y="1042"/>
                      <a:pt x="870" y="1042"/>
                      <a:pt x="867" y="1042"/>
                    </a:cubicBezTo>
                    <a:cubicBezTo>
                      <a:pt x="669" y="1042"/>
                      <a:pt x="464" y="908"/>
                      <a:pt x="341" y="702"/>
                    </a:cubicBezTo>
                    <a:cubicBezTo>
                      <a:pt x="241" y="527"/>
                      <a:pt x="194" y="314"/>
                      <a:pt x="182" y="8"/>
                    </a:cubicBezTo>
                    <a:lnTo>
                      <a:pt x="1" y="16"/>
                    </a:lnTo>
                    <a:cubicBezTo>
                      <a:pt x="8" y="241"/>
                      <a:pt x="35" y="535"/>
                      <a:pt x="182" y="790"/>
                    </a:cubicBezTo>
                    <a:cubicBezTo>
                      <a:pt x="337" y="1054"/>
                      <a:pt x="600" y="1225"/>
                      <a:pt x="864" y="1225"/>
                    </a:cubicBezTo>
                    <a:lnTo>
                      <a:pt x="879" y="1225"/>
                    </a:lnTo>
                    <a:cubicBezTo>
                      <a:pt x="1140" y="1217"/>
                      <a:pt x="1399" y="1046"/>
                      <a:pt x="1553" y="776"/>
                    </a:cubicBezTo>
                    <a:cubicBezTo>
                      <a:pt x="1689" y="543"/>
                      <a:pt x="1732" y="275"/>
                      <a:pt x="1767" y="23"/>
                    </a:cubicBezTo>
                    <a:lnTo>
                      <a:pt x="1589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2622248" y="1931818"/>
                <a:ext cx="79499" cy="109499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971" extrusionOk="0">
                    <a:moveTo>
                      <a:pt x="678" y="0"/>
                    </a:moveTo>
                    <a:cubicBezTo>
                      <a:pt x="654" y="0"/>
                      <a:pt x="629" y="2"/>
                      <a:pt x="605" y="6"/>
                    </a:cubicBezTo>
                    <a:cubicBezTo>
                      <a:pt x="358" y="45"/>
                      <a:pt x="152" y="293"/>
                      <a:pt x="79" y="580"/>
                    </a:cubicBezTo>
                    <a:cubicBezTo>
                      <a:pt x="1" y="866"/>
                      <a:pt x="156" y="1692"/>
                      <a:pt x="249" y="1971"/>
                    </a:cubicBezTo>
                    <a:cubicBezTo>
                      <a:pt x="590" y="1692"/>
                      <a:pt x="1109" y="1490"/>
                      <a:pt x="1431" y="1397"/>
                    </a:cubicBezTo>
                    <a:cubicBezTo>
                      <a:pt x="1431" y="1080"/>
                      <a:pt x="1419" y="689"/>
                      <a:pt x="1276" y="421"/>
                    </a:cubicBezTo>
                    <a:cubicBezTo>
                      <a:pt x="1142" y="182"/>
                      <a:pt x="916" y="0"/>
                      <a:pt x="6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3084793" y="1931818"/>
                <a:ext cx="79555" cy="10949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971" extrusionOk="0">
                    <a:moveTo>
                      <a:pt x="754" y="0"/>
                    </a:moveTo>
                    <a:cubicBezTo>
                      <a:pt x="517" y="0"/>
                      <a:pt x="290" y="182"/>
                      <a:pt x="156" y="421"/>
                    </a:cubicBezTo>
                    <a:cubicBezTo>
                      <a:pt x="13" y="689"/>
                      <a:pt x="1" y="1080"/>
                      <a:pt x="1" y="1397"/>
                    </a:cubicBezTo>
                    <a:cubicBezTo>
                      <a:pt x="323" y="1490"/>
                      <a:pt x="842" y="1692"/>
                      <a:pt x="1183" y="1971"/>
                    </a:cubicBezTo>
                    <a:cubicBezTo>
                      <a:pt x="1276" y="1692"/>
                      <a:pt x="1431" y="866"/>
                      <a:pt x="1354" y="580"/>
                    </a:cubicBezTo>
                    <a:cubicBezTo>
                      <a:pt x="1279" y="293"/>
                      <a:pt x="1075" y="45"/>
                      <a:pt x="827" y="6"/>
                    </a:cubicBezTo>
                    <a:cubicBezTo>
                      <a:pt x="802" y="2"/>
                      <a:pt x="778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2630192" y="3060452"/>
                <a:ext cx="102555" cy="226498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4077" extrusionOk="0">
                    <a:moveTo>
                      <a:pt x="923" y="0"/>
                    </a:moveTo>
                    <a:cubicBezTo>
                      <a:pt x="412" y="0"/>
                      <a:pt x="1" y="915"/>
                      <a:pt x="1" y="2039"/>
                    </a:cubicBezTo>
                    <a:cubicBezTo>
                      <a:pt x="1" y="3162"/>
                      <a:pt x="412" y="4076"/>
                      <a:pt x="923" y="4076"/>
                    </a:cubicBezTo>
                    <a:cubicBezTo>
                      <a:pt x="1431" y="4076"/>
                      <a:pt x="1846" y="3162"/>
                      <a:pt x="1846" y="2039"/>
                    </a:cubicBezTo>
                    <a:cubicBezTo>
                      <a:pt x="1846" y="915"/>
                      <a:pt x="1431" y="0"/>
                      <a:pt x="923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2461529" y="3068618"/>
                <a:ext cx="48222" cy="106832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923" extrusionOk="0">
                    <a:moveTo>
                      <a:pt x="433" y="0"/>
                    </a:moveTo>
                    <a:cubicBezTo>
                      <a:pt x="193" y="0"/>
                      <a:pt x="0" y="431"/>
                      <a:pt x="0" y="962"/>
                    </a:cubicBezTo>
                    <a:cubicBezTo>
                      <a:pt x="0" y="1493"/>
                      <a:pt x="193" y="1922"/>
                      <a:pt x="433" y="1922"/>
                    </a:cubicBezTo>
                    <a:cubicBezTo>
                      <a:pt x="674" y="1922"/>
                      <a:pt x="868" y="1493"/>
                      <a:pt x="868" y="962"/>
                    </a:cubicBezTo>
                    <a:cubicBezTo>
                      <a:pt x="868" y="431"/>
                      <a:pt x="674" y="0"/>
                      <a:pt x="433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2674136" y="3479551"/>
                <a:ext cx="48277" cy="106777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922" extrusionOk="0">
                    <a:moveTo>
                      <a:pt x="435" y="1"/>
                    </a:moveTo>
                    <a:cubicBezTo>
                      <a:pt x="195" y="1"/>
                      <a:pt x="0" y="430"/>
                      <a:pt x="0" y="961"/>
                    </a:cubicBezTo>
                    <a:cubicBezTo>
                      <a:pt x="0" y="1492"/>
                      <a:pt x="195" y="1922"/>
                      <a:pt x="435" y="1922"/>
                    </a:cubicBezTo>
                    <a:cubicBezTo>
                      <a:pt x="671" y="1922"/>
                      <a:pt x="869" y="1492"/>
                      <a:pt x="869" y="961"/>
                    </a:cubicBezTo>
                    <a:cubicBezTo>
                      <a:pt x="869" y="430"/>
                      <a:pt x="671" y="1"/>
                      <a:pt x="43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3117959" y="3617936"/>
                <a:ext cx="48277" cy="1066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919" extrusionOk="0">
                    <a:moveTo>
                      <a:pt x="435" y="1"/>
                    </a:moveTo>
                    <a:cubicBezTo>
                      <a:pt x="194" y="1"/>
                      <a:pt x="1" y="430"/>
                      <a:pt x="1" y="961"/>
                    </a:cubicBezTo>
                    <a:cubicBezTo>
                      <a:pt x="1" y="1489"/>
                      <a:pt x="194" y="1918"/>
                      <a:pt x="435" y="1918"/>
                    </a:cubicBezTo>
                    <a:cubicBezTo>
                      <a:pt x="675" y="1918"/>
                      <a:pt x="868" y="1489"/>
                      <a:pt x="868" y="961"/>
                    </a:cubicBezTo>
                    <a:cubicBezTo>
                      <a:pt x="868" y="430"/>
                      <a:pt x="675" y="1"/>
                      <a:pt x="43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2475918" y="3320722"/>
                <a:ext cx="68722" cy="15194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735" extrusionOk="0">
                    <a:moveTo>
                      <a:pt x="621" y="0"/>
                    </a:moveTo>
                    <a:cubicBezTo>
                      <a:pt x="276" y="0"/>
                      <a:pt x="0" y="612"/>
                      <a:pt x="0" y="1367"/>
                    </a:cubicBezTo>
                    <a:cubicBezTo>
                      <a:pt x="0" y="2123"/>
                      <a:pt x="276" y="2735"/>
                      <a:pt x="621" y="2735"/>
                    </a:cubicBezTo>
                    <a:cubicBezTo>
                      <a:pt x="961" y="2735"/>
                      <a:pt x="1236" y="2123"/>
                      <a:pt x="1236" y="1367"/>
                    </a:cubicBezTo>
                    <a:cubicBezTo>
                      <a:pt x="1236" y="612"/>
                      <a:pt x="961" y="0"/>
                      <a:pt x="621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2267589" y="2694962"/>
                <a:ext cx="80110" cy="56510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0172" extrusionOk="0">
                    <a:moveTo>
                      <a:pt x="1267" y="1"/>
                    </a:moveTo>
                    <a:cubicBezTo>
                      <a:pt x="922" y="1275"/>
                      <a:pt x="678" y="2318"/>
                      <a:pt x="492" y="3282"/>
                    </a:cubicBezTo>
                    <a:cubicBezTo>
                      <a:pt x="302" y="4274"/>
                      <a:pt x="178" y="5185"/>
                      <a:pt x="108" y="6064"/>
                    </a:cubicBezTo>
                    <a:cubicBezTo>
                      <a:pt x="0" y="7420"/>
                      <a:pt x="27" y="8800"/>
                      <a:pt x="190" y="10172"/>
                    </a:cubicBezTo>
                    <a:lnTo>
                      <a:pt x="372" y="10152"/>
                    </a:lnTo>
                    <a:cubicBezTo>
                      <a:pt x="213" y="8792"/>
                      <a:pt x="182" y="7420"/>
                      <a:pt x="290" y="6080"/>
                    </a:cubicBezTo>
                    <a:cubicBezTo>
                      <a:pt x="356" y="5204"/>
                      <a:pt x="484" y="4301"/>
                      <a:pt x="670" y="3317"/>
                    </a:cubicBezTo>
                    <a:cubicBezTo>
                      <a:pt x="856" y="2356"/>
                      <a:pt x="1100" y="1318"/>
                      <a:pt x="1442" y="51"/>
                    </a:cubicBezTo>
                    <a:lnTo>
                      <a:pt x="1267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3404897" y="2572077"/>
                <a:ext cx="111777" cy="507384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9133" extrusionOk="0">
                    <a:moveTo>
                      <a:pt x="175" y="0"/>
                    </a:moveTo>
                    <a:lnTo>
                      <a:pt x="0" y="51"/>
                    </a:lnTo>
                    <a:cubicBezTo>
                      <a:pt x="86" y="345"/>
                      <a:pt x="175" y="644"/>
                      <a:pt x="260" y="941"/>
                    </a:cubicBezTo>
                    <a:cubicBezTo>
                      <a:pt x="381" y="1360"/>
                      <a:pt x="501" y="1790"/>
                      <a:pt x="628" y="2263"/>
                    </a:cubicBezTo>
                    <a:cubicBezTo>
                      <a:pt x="853" y="3108"/>
                      <a:pt x="1032" y="3817"/>
                      <a:pt x="1179" y="4491"/>
                    </a:cubicBezTo>
                    <a:cubicBezTo>
                      <a:pt x="1492" y="5886"/>
                      <a:pt x="1686" y="7130"/>
                      <a:pt x="1779" y="8292"/>
                    </a:cubicBezTo>
                    <a:cubicBezTo>
                      <a:pt x="1803" y="8571"/>
                      <a:pt x="1817" y="8854"/>
                      <a:pt x="1830" y="9133"/>
                    </a:cubicBezTo>
                    <a:lnTo>
                      <a:pt x="2012" y="9124"/>
                    </a:lnTo>
                    <a:cubicBezTo>
                      <a:pt x="2000" y="8842"/>
                      <a:pt x="1985" y="8559"/>
                      <a:pt x="1962" y="8276"/>
                    </a:cubicBezTo>
                    <a:cubicBezTo>
                      <a:pt x="1869" y="7107"/>
                      <a:pt x="1670" y="5855"/>
                      <a:pt x="1357" y="4448"/>
                    </a:cubicBezTo>
                    <a:cubicBezTo>
                      <a:pt x="1206" y="3774"/>
                      <a:pt x="1032" y="3062"/>
                      <a:pt x="803" y="2213"/>
                    </a:cubicBezTo>
                    <a:cubicBezTo>
                      <a:pt x="675" y="1744"/>
                      <a:pt x="555" y="1310"/>
                      <a:pt x="435" y="891"/>
                    </a:cubicBezTo>
                    <a:cubicBezTo>
                      <a:pt x="349" y="593"/>
                      <a:pt x="265" y="295"/>
                      <a:pt x="175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20"/>
            <p:cNvSpPr/>
            <p:nvPr/>
          </p:nvSpPr>
          <p:spPr>
            <a:xfrm>
              <a:off x="3883995" y="2668808"/>
              <a:ext cx="852566" cy="1194320"/>
            </a:xfrm>
            <a:custGeom>
              <a:avLst/>
              <a:gdLst/>
              <a:ahLst/>
              <a:cxnLst/>
              <a:rect l="l" t="t" r="r" b="b"/>
              <a:pathLst>
                <a:path w="18021" h="28344" extrusionOk="0">
                  <a:moveTo>
                    <a:pt x="8174" y="4156"/>
                  </a:moveTo>
                  <a:cubicBezTo>
                    <a:pt x="9894" y="4156"/>
                    <a:pt x="11632" y="4950"/>
                    <a:pt x="12379" y="7770"/>
                  </a:cubicBezTo>
                  <a:cubicBezTo>
                    <a:pt x="14437" y="15566"/>
                    <a:pt x="5479" y="16573"/>
                    <a:pt x="5479" y="16573"/>
                  </a:cubicBezTo>
                  <a:lnTo>
                    <a:pt x="3770" y="5473"/>
                  </a:lnTo>
                  <a:cubicBezTo>
                    <a:pt x="3770" y="5473"/>
                    <a:pt x="5957" y="4156"/>
                    <a:pt x="8174" y="4156"/>
                  </a:cubicBezTo>
                  <a:close/>
                  <a:moveTo>
                    <a:pt x="9290" y="1"/>
                  </a:moveTo>
                  <a:cubicBezTo>
                    <a:pt x="4890" y="1"/>
                    <a:pt x="0" y="3455"/>
                    <a:pt x="0" y="3455"/>
                  </a:cubicBezTo>
                  <a:lnTo>
                    <a:pt x="3387" y="28344"/>
                  </a:lnTo>
                  <a:lnTo>
                    <a:pt x="7032" y="28266"/>
                  </a:lnTo>
                  <a:lnTo>
                    <a:pt x="5905" y="20114"/>
                  </a:lnTo>
                  <a:cubicBezTo>
                    <a:pt x="5905" y="20114"/>
                    <a:pt x="18020" y="20006"/>
                    <a:pt x="15882" y="6879"/>
                  </a:cubicBezTo>
                  <a:cubicBezTo>
                    <a:pt x="15019" y="1581"/>
                    <a:pt x="12267" y="1"/>
                    <a:pt x="9290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458221" y="3145231"/>
              <a:ext cx="711842" cy="802660"/>
            </a:xfrm>
            <a:custGeom>
              <a:avLst/>
              <a:gdLst/>
              <a:ahLst/>
              <a:cxnLst/>
              <a:rect l="l" t="t" r="r" b="b"/>
              <a:pathLst>
                <a:path w="16595" h="20461" extrusionOk="0">
                  <a:moveTo>
                    <a:pt x="9941" y="2932"/>
                  </a:moveTo>
                  <a:cubicBezTo>
                    <a:pt x="12057" y="2932"/>
                    <a:pt x="12600" y="6503"/>
                    <a:pt x="12600" y="6503"/>
                  </a:cubicBezTo>
                  <a:lnTo>
                    <a:pt x="6692" y="6503"/>
                  </a:lnTo>
                  <a:cubicBezTo>
                    <a:pt x="6692" y="6503"/>
                    <a:pt x="6738" y="3760"/>
                    <a:pt x="9345" y="3019"/>
                  </a:cubicBezTo>
                  <a:cubicBezTo>
                    <a:pt x="9557" y="2959"/>
                    <a:pt x="9755" y="2932"/>
                    <a:pt x="9941" y="2932"/>
                  </a:cubicBezTo>
                  <a:close/>
                  <a:moveTo>
                    <a:pt x="9206" y="0"/>
                  </a:moveTo>
                  <a:cubicBezTo>
                    <a:pt x="5270" y="0"/>
                    <a:pt x="3771" y="4759"/>
                    <a:pt x="3771" y="4759"/>
                  </a:cubicBezTo>
                  <a:cubicBezTo>
                    <a:pt x="3771" y="4759"/>
                    <a:pt x="0" y="18611"/>
                    <a:pt x="7955" y="20261"/>
                  </a:cubicBezTo>
                  <a:cubicBezTo>
                    <a:pt x="8615" y="20398"/>
                    <a:pt x="9218" y="20461"/>
                    <a:pt x="9771" y="20461"/>
                  </a:cubicBezTo>
                  <a:cubicBezTo>
                    <a:pt x="15888" y="20461"/>
                    <a:pt x="15774" y="12779"/>
                    <a:pt x="15774" y="12779"/>
                  </a:cubicBezTo>
                  <a:lnTo>
                    <a:pt x="12410" y="12093"/>
                  </a:lnTo>
                  <a:lnTo>
                    <a:pt x="12410" y="12093"/>
                  </a:lnTo>
                  <a:cubicBezTo>
                    <a:pt x="12410" y="12093"/>
                    <a:pt x="12748" y="16995"/>
                    <a:pt x="9040" y="16995"/>
                  </a:cubicBezTo>
                  <a:cubicBezTo>
                    <a:pt x="3975" y="16995"/>
                    <a:pt x="6421" y="9215"/>
                    <a:pt x="6421" y="9215"/>
                  </a:cubicBezTo>
                  <a:lnTo>
                    <a:pt x="6421" y="9215"/>
                  </a:lnTo>
                  <a:lnTo>
                    <a:pt x="15774" y="9420"/>
                  </a:lnTo>
                  <a:cubicBezTo>
                    <a:pt x="15774" y="9420"/>
                    <a:pt x="16595" y="2288"/>
                    <a:pt x="11178" y="366"/>
                  </a:cubicBezTo>
                  <a:cubicBezTo>
                    <a:pt x="10462" y="111"/>
                    <a:pt x="9806" y="0"/>
                    <a:pt x="9206" y="0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985027" y="2607282"/>
              <a:ext cx="546409" cy="1269985"/>
            </a:xfrm>
            <a:custGeom>
              <a:avLst/>
              <a:gdLst/>
              <a:ahLst/>
              <a:cxnLst/>
              <a:rect l="l" t="t" r="r" b="b"/>
              <a:pathLst>
                <a:path w="14027" h="31287" extrusionOk="0">
                  <a:moveTo>
                    <a:pt x="5731" y="1"/>
                  </a:moveTo>
                  <a:lnTo>
                    <a:pt x="5936" y="8350"/>
                  </a:lnTo>
                  <a:lnTo>
                    <a:pt x="0" y="8051"/>
                  </a:lnTo>
                  <a:lnTo>
                    <a:pt x="0" y="11170"/>
                  </a:lnTo>
                  <a:lnTo>
                    <a:pt x="6141" y="11898"/>
                  </a:lnTo>
                  <a:lnTo>
                    <a:pt x="7063" y="31286"/>
                  </a:lnTo>
                  <a:lnTo>
                    <a:pt x="10543" y="31170"/>
                  </a:lnTo>
                  <a:lnTo>
                    <a:pt x="9315" y="12313"/>
                  </a:lnTo>
                  <a:lnTo>
                    <a:pt x="14026" y="12313"/>
                  </a:lnTo>
                  <a:lnTo>
                    <a:pt x="14026" y="8679"/>
                  </a:lnTo>
                  <a:lnTo>
                    <a:pt x="9726" y="8350"/>
                  </a:lnTo>
                  <a:lnTo>
                    <a:pt x="9726" y="1"/>
                  </a:ln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4" name="Google Shape;194;p20"/>
            <p:cNvGrpSpPr/>
            <p:nvPr/>
          </p:nvGrpSpPr>
          <p:grpSpPr>
            <a:xfrm>
              <a:off x="5475044" y="2838149"/>
              <a:ext cx="867600" cy="1197564"/>
              <a:chOff x="5475044" y="2838149"/>
              <a:chExt cx="867600" cy="1197564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5475044" y="3910013"/>
                <a:ext cx="867600" cy="125700"/>
              </a:xfrm>
              <a:prstGeom prst="ellipse">
                <a:avLst/>
              </a:prstGeom>
              <a:solidFill>
                <a:srgbClr val="92BABF">
                  <a:alpha val="62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 flipH="1">
                <a:off x="6115786" y="3646015"/>
                <a:ext cx="161366" cy="172394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3705" extrusionOk="0">
                    <a:moveTo>
                      <a:pt x="899" y="1"/>
                    </a:moveTo>
                    <a:cubicBezTo>
                      <a:pt x="670" y="1"/>
                      <a:pt x="443" y="70"/>
                      <a:pt x="276" y="275"/>
                    </a:cubicBezTo>
                    <a:cubicBezTo>
                      <a:pt x="39" y="570"/>
                      <a:pt x="0" y="1065"/>
                      <a:pt x="117" y="1460"/>
                    </a:cubicBezTo>
                    <a:cubicBezTo>
                      <a:pt x="233" y="1852"/>
                      <a:pt x="469" y="2154"/>
                      <a:pt x="721" y="2414"/>
                    </a:cubicBezTo>
                    <a:cubicBezTo>
                      <a:pt x="1325" y="3041"/>
                      <a:pt x="2042" y="3487"/>
                      <a:pt x="2801" y="3704"/>
                    </a:cubicBezTo>
                    <a:lnTo>
                      <a:pt x="3468" y="2092"/>
                    </a:lnTo>
                    <a:cubicBezTo>
                      <a:pt x="2996" y="1019"/>
                      <a:pt x="2150" y="248"/>
                      <a:pt x="1213" y="39"/>
                    </a:cubicBezTo>
                    <a:cubicBezTo>
                      <a:pt x="1112" y="16"/>
                      <a:pt x="1005" y="1"/>
                      <a:pt x="899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flipH="1">
                <a:off x="5605027" y="2838149"/>
                <a:ext cx="607635" cy="1160505"/>
              </a:xfrm>
              <a:custGeom>
                <a:avLst/>
                <a:gdLst/>
                <a:ahLst/>
                <a:cxnLst/>
                <a:rect l="l" t="t" r="r" b="b"/>
                <a:pathLst>
                  <a:path w="13059" h="24941" extrusionOk="0">
                    <a:moveTo>
                      <a:pt x="5251" y="1"/>
                    </a:moveTo>
                    <a:cubicBezTo>
                      <a:pt x="4092" y="13"/>
                      <a:pt x="4356" y="10536"/>
                      <a:pt x="3865" y="13256"/>
                    </a:cubicBezTo>
                    <a:cubicBezTo>
                      <a:pt x="3372" y="15976"/>
                      <a:pt x="1" y="18757"/>
                      <a:pt x="280" y="22008"/>
                    </a:cubicBezTo>
                    <a:cubicBezTo>
                      <a:pt x="465" y="24196"/>
                      <a:pt x="2065" y="24940"/>
                      <a:pt x="3728" y="24940"/>
                    </a:cubicBezTo>
                    <a:cubicBezTo>
                      <a:pt x="4191" y="24940"/>
                      <a:pt x="4660" y="24883"/>
                      <a:pt x="5104" y="24782"/>
                    </a:cubicBezTo>
                    <a:cubicBezTo>
                      <a:pt x="5379" y="24721"/>
                      <a:pt x="5642" y="24643"/>
                      <a:pt x="5891" y="24554"/>
                    </a:cubicBezTo>
                    <a:cubicBezTo>
                      <a:pt x="6127" y="24469"/>
                      <a:pt x="6313" y="24271"/>
                      <a:pt x="6367" y="24023"/>
                    </a:cubicBezTo>
                    <a:cubicBezTo>
                      <a:pt x="6371" y="24008"/>
                      <a:pt x="6375" y="23992"/>
                      <a:pt x="6375" y="23973"/>
                    </a:cubicBezTo>
                    <a:cubicBezTo>
                      <a:pt x="6379" y="23957"/>
                      <a:pt x="6379" y="23942"/>
                      <a:pt x="6383" y="23927"/>
                    </a:cubicBezTo>
                    <a:cubicBezTo>
                      <a:pt x="6925" y="24031"/>
                      <a:pt x="7459" y="24070"/>
                      <a:pt x="7960" y="24070"/>
                    </a:cubicBezTo>
                    <a:cubicBezTo>
                      <a:pt x="8080" y="24558"/>
                      <a:pt x="8250" y="24864"/>
                      <a:pt x="8479" y="24875"/>
                    </a:cubicBezTo>
                    <a:cubicBezTo>
                      <a:pt x="8481" y="24875"/>
                      <a:pt x="8484" y="24875"/>
                      <a:pt x="8486" y="24875"/>
                    </a:cubicBezTo>
                    <a:cubicBezTo>
                      <a:pt x="8685" y="24875"/>
                      <a:pt x="8849" y="24566"/>
                      <a:pt x="8983" y="24011"/>
                    </a:cubicBezTo>
                    <a:cubicBezTo>
                      <a:pt x="9567" y="23950"/>
                      <a:pt x="10071" y="23845"/>
                      <a:pt x="10443" y="23748"/>
                    </a:cubicBezTo>
                    <a:cubicBezTo>
                      <a:pt x="10528" y="23725"/>
                      <a:pt x="10610" y="23705"/>
                      <a:pt x="10680" y="23682"/>
                    </a:cubicBezTo>
                    <a:cubicBezTo>
                      <a:pt x="10741" y="24035"/>
                      <a:pt x="10823" y="24333"/>
                      <a:pt x="10919" y="24539"/>
                    </a:cubicBezTo>
                    <a:cubicBezTo>
                      <a:pt x="11020" y="24748"/>
                      <a:pt x="11136" y="24868"/>
                      <a:pt x="11280" y="24875"/>
                    </a:cubicBezTo>
                    <a:cubicBezTo>
                      <a:pt x="11283" y="24875"/>
                      <a:pt x="11286" y="24875"/>
                      <a:pt x="11290" y="24875"/>
                    </a:cubicBezTo>
                    <a:cubicBezTo>
                      <a:pt x="13058" y="24875"/>
                      <a:pt x="12041" y="323"/>
                      <a:pt x="10757" y="261"/>
                    </a:cubicBezTo>
                    <a:cubicBezTo>
                      <a:pt x="10753" y="261"/>
                      <a:pt x="10749" y="261"/>
                      <a:pt x="10746" y="261"/>
                    </a:cubicBezTo>
                    <a:cubicBezTo>
                      <a:pt x="10549" y="261"/>
                      <a:pt x="10395" y="481"/>
                      <a:pt x="10272" y="857"/>
                    </a:cubicBezTo>
                    <a:cubicBezTo>
                      <a:pt x="9598" y="2926"/>
                      <a:pt x="9916" y="9676"/>
                      <a:pt x="9916" y="9676"/>
                    </a:cubicBezTo>
                    <a:cubicBezTo>
                      <a:pt x="9916" y="9676"/>
                      <a:pt x="8672" y="9479"/>
                      <a:pt x="7415" y="9479"/>
                    </a:cubicBezTo>
                    <a:cubicBezTo>
                      <a:pt x="6927" y="9479"/>
                      <a:pt x="6438" y="9508"/>
                      <a:pt x="6018" y="9591"/>
                    </a:cubicBezTo>
                    <a:cubicBezTo>
                      <a:pt x="6018" y="9591"/>
                      <a:pt x="6390" y="401"/>
                      <a:pt x="5321" y="13"/>
                    </a:cubicBezTo>
                    <a:cubicBezTo>
                      <a:pt x="5297" y="6"/>
                      <a:pt x="5274" y="1"/>
                      <a:pt x="5251" y="1"/>
                    </a:cubicBezTo>
                    <a:close/>
                  </a:path>
                </a:pathLst>
              </a:custGeom>
              <a:solidFill>
                <a:srgbClr val="FF7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 flipH="1">
                <a:off x="5771612" y="3388669"/>
                <a:ext cx="134379" cy="104413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244" extrusionOk="0">
                    <a:moveTo>
                      <a:pt x="1590" y="0"/>
                    </a:moveTo>
                    <a:cubicBezTo>
                      <a:pt x="1149" y="0"/>
                      <a:pt x="695" y="179"/>
                      <a:pt x="450" y="518"/>
                    </a:cubicBezTo>
                    <a:cubicBezTo>
                      <a:pt x="1" y="1126"/>
                      <a:pt x="539" y="2040"/>
                      <a:pt x="1194" y="2206"/>
                    </a:cubicBezTo>
                    <a:cubicBezTo>
                      <a:pt x="1295" y="2232"/>
                      <a:pt x="1399" y="2244"/>
                      <a:pt x="1503" y="2244"/>
                    </a:cubicBezTo>
                    <a:cubicBezTo>
                      <a:pt x="1766" y="2244"/>
                      <a:pt x="2031" y="2166"/>
                      <a:pt x="2256" y="2024"/>
                    </a:cubicBezTo>
                    <a:cubicBezTo>
                      <a:pt x="2508" y="1866"/>
                      <a:pt x="2717" y="1625"/>
                      <a:pt x="2790" y="1335"/>
                    </a:cubicBezTo>
                    <a:cubicBezTo>
                      <a:pt x="2887" y="955"/>
                      <a:pt x="2732" y="529"/>
                      <a:pt x="2426" y="273"/>
                    </a:cubicBezTo>
                    <a:cubicBezTo>
                      <a:pt x="2205" y="89"/>
                      <a:pt x="1900" y="0"/>
                      <a:pt x="1590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 flipH="1">
                <a:off x="5605039" y="2850293"/>
                <a:ext cx="116511" cy="1145336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4615" extrusionOk="0">
                    <a:moveTo>
                      <a:pt x="200" y="0"/>
                    </a:moveTo>
                    <a:cubicBezTo>
                      <a:pt x="1" y="0"/>
                      <a:pt x="237" y="1942"/>
                      <a:pt x="268" y="2395"/>
                    </a:cubicBezTo>
                    <a:cubicBezTo>
                      <a:pt x="679" y="8303"/>
                      <a:pt x="876" y="14227"/>
                      <a:pt x="853" y="20151"/>
                    </a:cubicBezTo>
                    <a:cubicBezTo>
                      <a:pt x="845" y="21348"/>
                      <a:pt x="829" y="22557"/>
                      <a:pt x="535" y="23720"/>
                    </a:cubicBezTo>
                    <a:cubicBezTo>
                      <a:pt x="488" y="23906"/>
                      <a:pt x="431" y="24095"/>
                      <a:pt x="364" y="24278"/>
                    </a:cubicBezTo>
                    <a:cubicBezTo>
                      <a:pt x="465" y="24487"/>
                      <a:pt x="581" y="24607"/>
                      <a:pt x="725" y="24614"/>
                    </a:cubicBezTo>
                    <a:cubicBezTo>
                      <a:pt x="728" y="24614"/>
                      <a:pt x="731" y="24614"/>
                      <a:pt x="735" y="24614"/>
                    </a:cubicBezTo>
                    <a:cubicBezTo>
                      <a:pt x="2503" y="24614"/>
                      <a:pt x="1486" y="62"/>
                      <a:pt x="202" y="0"/>
                    </a:cubicBezTo>
                    <a:cubicBezTo>
                      <a:pt x="201" y="0"/>
                      <a:pt x="201" y="0"/>
                      <a:pt x="200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 flipH="1">
                <a:off x="5909012" y="3677003"/>
                <a:ext cx="120094" cy="308308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6626" extrusionOk="0">
                    <a:moveTo>
                      <a:pt x="105" y="0"/>
                    </a:moveTo>
                    <a:lnTo>
                      <a:pt x="0" y="183"/>
                    </a:lnTo>
                    <a:cubicBezTo>
                      <a:pt x="1077" y="798"/>
                      <a:pt x="1465" y="2577"/>
                      <a:pt x="1748" y="3871"/>
                    </a:cubicBezTo>
                    <a:cubicBezTo>
                      <a:pt x="1887" y="4518"/>
                      <a:pt x="2000" y="5033"/>
                      <a:pt x="2162" y="5304"/>
                    </a:cubicBezTo>
                    <a:cubicBezTo>
                      <a:pt x="2309" y="5549"/>
                      <a:pt x="2360" y="5773"/>
                      <a:pt x="2318" y="5971"/>
                    </a:cubicBezTo>
                    <a:cubicBezTo>
                      <a:pt x="2271" y="6177"/>
                      <a:pt x="2116" y="6351"/>
                      <a:pt x="1907" y="6424"/>
                    </a:cubicBezTo>
                    <a:lnTo>
                      <a:pt x="1980" y="6626"/>
                    </a:lnTo>
                    <a:cubicBezTo>
                      <a:pt x="2255" y="6525"/>
                      <a:pt x="2465" y="6293"/>
                      <a:pt x="2527" y="6018"/>
                    </a:cubicBezTo>
                    <a:cubicBezTo>
                      <a:pt x="2581" y="5766"/>
                      <a:pt x="2523" y="5487"/>
                      <a:pt x="2345" y="5196"/>
                    </a:cubicBezTo>
                    <a:cubicBezTo>
                      <a:pt x="2201" y="4952"/>
                      <a:pt x="2085" y="4428"/>
                      <a:pt x="1953" y="3829"/>
                    </a:cubicBezTo>
                    <a:cubicBezTo>
                      <a:pt x="1663" y="2492"/>
                      <a:pt x="1268" y="662"/>
                      <a:pt x="105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 flipH="1">
                <a:off x="5687629" y="3638385"/>
                <a:ext cx="44529" cy="362096"/>
              </a:xfrm>
              <a:custGeom>
                <a:avLst/>
                <a:gdLst/>
                <a:ahLst/>
                <a:cxnLst/>
                <a:rect l="l" t="t" r="r" b="b"/>
                <a:pathLst>
                  <a:path w="957" h="7782" extrusionOk="0">
                    <a:moveTo>
                      <a:pt x="85" y="1"/>
                    </a:moveTo>
                    <a:cubicBezTo>
                      <a:pt x="85" y="17"/>
                      <a:pt x="0" y="1671"/>
                      <a:pt x="27" y="3418"/>
                    </a:cubicBezTo>
                    <a:cubicBezTo>
                      <a:pt x="62" y="5789"/>
                      <a:pt x="271" y="7207"/>
                      <a:pt x="655" y="7630"/>
                    </a:cubicBezTo>
                    <a:cubicBezTo>
                      <a:pt x="739" y="7727"/>
                      <a:pt x="841" y="7777"/>
                      <a:pt x="949" y="7781"/>
                    </a:cubicBezTo>
                    <a:lnTo>
                      <a:pt x="957" y="7572"/>
                    </a:lnTo>
                    <a:cubicBezTo>
                      <a:pt x="907" y="7568"/>
                      <a:pt x="860" y="7541"/>
                      <a:pt x="809" y="7486"/>
                    </a:cubicBezTo>
                    <a:cubicBezTo>
                      <a:pt x="573" y="7223"/>
                      <a:pt x="279" y="6305"/>
                      <a:pt x="240" y="3418"/>
                    </a:cubicBezTo>
                    <a:cubicBezTo>
                      <a:pt x="213" y="1675"/>
                      <a:pt x="298" y="28"/>
                      <a:pt x="298" y="13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 flipH="1">
                <a:off x="5779197" y="3638385"/>
                <a:ext cx="83335" cy="362096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7782" extrusionOk="0">
                    <a:moveTo>
                      <a:pt x="86" y="1"/>
                    </a:moveTo>
                    <a:cubicBezTo>
                      <a:pt x="86" y="17"/>
                      <a:pt x="0" y="1671"/>
                      <a:pt x="24" y="3418"/>
                    </a:cubicBezTo>
                    <a:cubicBezTo>
                      <a:pt x="59" y="5789"/>
                      <a:pt x="272" y="7207"/>
                      <a:pt x="651" y="7630"/>
                    </a:cubicBezTo>
                    <a:cubicBezTo>
                      <a:pt x="741" y="7727"/>
                      <a:pt x="841" y="7777"/>
                      <a:pt x="946" y="7781"/>
                    </a:cubicBezTo>
                    <a:lnTo>
                      <a:pt x="961" y="7781"/>
                    </a:lnTo>
                    <a:cubicBezTo>
                      <a:pt x="1179" y="7781"/>
                      <a:pt x="1349" y="7556"/>
                      <a:pt x="1492" y="7095"/>
                    </a:cubicBezTo>
                    <a:cubicBezTo>
                      <a:pt x="1608" y="6704"/>
                      <a:pt x="1710" y="6123"/>
                      <a:pt x="1790" y="5371"/>
                    </a:cubicBezTo>
                    <a:lnTo>
                      <a:pt x="1578" y="5348"/>
                    </a:lnTo>
                    <a:cubicBezTo>
                      <a:pt x="1356" y="7452"/>
                      <a:pt x="1031" y="7572"/>
                      <a:pt x="961" y="7572"/>
                    </a:cubicBezTo>
                    <a:lnTo>
                      <a:pt x="957" y="7572"/>
                    </a:lnTo>
                    <a:cubicBezTo>
                      <a:pt x="907" y="7568"/>
                      <a:pt x="861" y="7541"/>
                      <a:pt x="810" y="7486"/>
                    </a:cubicBezTo>
                    <a:cubicBezTo>
                      <a:pt x="570" y="7223"/>
                      <a:pt x="279" y="6305"/>
                      <a:pt x="237" y="3418"/>
                    </a:cubicBezTo>
                    <a:cubicBezTo>
                      <a:pt x="213" y="1675"/>
                      <a:pt x="295" y="28"/>
                      <a:pt x="299" y="1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 flipH="1">
                <a:off x="5892962" y="3346933"/>
                <a:ext cx="22567" cy="40574"/>
              </a:xfrm>
              <a:custGeom>
                <a:avLst/>
                <a:gdLst/>
                <a:ahLst/>
                <a:cxnLst/>
                <a:rect l="l" t="t" r="r" b="b"/>
                <a:pathLst>
                  <a:path w="485" h="872" extrusionOk="0">
                    <a:moveTo>
                      <a:pt x="255" y="0"/>
                    </a:moveTo>
                    <a:cubicBezTo>
                      <a:pt x="131" y="0"/>
                      <a:pt x="23" y="188"/>
                      <a:pt x="12" y="422"/>
                    </a:cubicBezTo>
                    <a:cubicBezTo>
                      <a:pt x="0" y="666"/>
                      <a:pt x="97" y="864"/>
                      <a:pt x="225" y="872"/>
                    </a:cubicBezTo>
                    <a:cubicBezTo>
                      <a:pt x="227" y="872"/>
                      <a:pt x="228" y="872"/>
                      <a:pt x="229" y="872"/>
                    </a:cubicBezTo>
                    <a:cubicBezTo>
                      <a:pt x="355" y="872"/>
                      <a:pt x="465" y="683"/>
                      <a:pt x="473" y="446"/>
                    </a:cubicBezTo>
                    <a:cubicBezTo>
                      <a:pt x="485" y="206"/>
                      <a:pt x="392" y="4"/>
                      <a:pt x="263" y="0"/>
                    </a:cubicBezTo>
                    <a:cubicBezTo>
                      <a:pt x="261" y="0"/>
                      <a:pt x="258" y="0"/>
                      <a:pt x="255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 flipH="1">
                <a:off x="5748722" y="3353773"/>
                <a:ext cx="22614" cy="4062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873" extrusionOk="0">
                    <a:moveTo>
                      <a:pt x="257" y="0"/>
                    </a:moveTo>
                    <a:cubicBezTo>
                      <a:pt x="132" y="0"/>
                      <a:pt x="24" y="187"/>
                      <a:pt x="13" y="422"/>
                    </a:cubicBezTo>
                    <a:cubicBezTo>
                      <a:pt x="1" y="663"/>
                      <a:pt x="98" y="864"/>
                      <a:pt x="226" y="872"/>
                    </a:cubicBezTo>
                    <a:cubicBezTo>
                      <a:pt x="227" y="873"/>
                      <a:pt x="228" y="873"/>
                      <a:pt x="229" y="873"/>
                    </a:cubicBezTo>
                    <a:cubicBezTo>
                      <a:pt x="356" y="873"/>
                      <a:pt x="466" y="684"/>
                      <a:pt x="478" y="446"/>
                    </a:cubicBezTo>
                    <a:cubicBezTo>
                      <a:pt x="485" y="206"/>
                      <a:pt x="392" y="4"/>
                      <a:pt x="265" y="0"/>
                    </a:cubicBezTo>
                    <a:cubicBezTo>
                      <a:pt x="262" y="0"/>
                      <a:pt x="260" y="0"/>
                      <a:pt x="257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 flipH="1">
                <a:off x="5811489" y="3411374"/>
                <a:ext cx="44576" cy="42761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19" extrusionOk="0">
                    <a:moveTo>
                      <a:pt x="444" y="1"/>
                    </a:moveTo>
                    <a:cubicBezTo>
                      <a:pt x="283" y="1"/>
                      <a:pt x="127" y="36"/>
                      <a:pt x="63" y="146"/>
                    </a:cubicBezTo>
                    <a:cubicBezTo>
                      <a:pt x="1" y="262"/>
                      <a:pt x="44" y="409"/>
                      <a:pt x="101" y="529"/>
                    </a:cubicBezTo>
                    <a:cubicBezTo>
                      <a:pt x="170" y="669"/>
                      <a:pt x="275" y="917"/>
                      <a:pt x="439" y="917"/>
                    </a:cubicBezTo>
                    <a:cubicBezTo>
                      <a:pt x="443" y="917"/>
                      <a:pt x="446" y="917"/>
                      <a:pt x="450" y="917"/>
                    </a:cubicBezTo>
                    <a:cubicBezTo>
                      <a:pt x="459" y="918"/>
                      <a:pt x="467" y="919"/>
                      <a:pt x="476" y="919"/>
                    </a:cubicBezTo>
                    <a:cubicBezTo>
                      <a:pt x="631" y="919"/>
                      <a:pt x="753" y="692"/>
                      <a:pt x="830" y="564"/>
                    </a:cubicBezTo>
                    <a:cubicBezTo>
                      <a:pt x="900" y="452"/>
                      <a:pt x="958" y="309"/>
                      <a:pt x="904" y="184"/>
                    </a:cubicBezTo>
                    <a:cubicBezTo>
                      <a:pt x="850" y="57"/>
                      <a:pt x="671" y="10"/>
                      <a:pt x="493" y="2"/>
                    </a:cubicBezTo>
                    <a:cubicBezTo>
                      <a:pt x="477" y="1"/>
                      <a:pt x="460" y="1"/>
                      <a:pt x="444" y="1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 flipH="1">
                <a:off x="5965077" y="2838149"/>
                <a:ext cx="247586" cy="1160505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24941" extrusionOk="0">
                    <a:moveTo>
                      <a:pt x="5251" y="1"/>
                    </a:moveTo>
                    <a:cubicBezTo>
                      <a:pt x="4092" y="13"/>
                      <a:pt x="4356" y="10536"/>
                      <a:pt x="3865" y="13256"/>
                    </a:cubicBezTo>
                    <a:cubicBezTo>
                      <a:pt x="3372" y="15976"/>
                      <a:pt x="1" y="18757"/>
                      <a:pt x="280" y="22008"/>
                    </a:cubicBezTo>
                    <a:cubicBezTo>
                      <a:pt x="465" y="24196"/>
                      <a:pt x="2065" y="24940"/>
                      <a:pt x="3728" y="24940"/>
                    </a:cubicBezTo>
                    <a:cubicBezTo>
                      <a:pt x="4191" y="24940"/>
                      <a:pt x="4660" y="24883"/>
                      <a:pt x="5104" y="24782"/>
                    </a:cubicBezTo>
                    <a:cubicBezTo>
                      <a:pt x="4659" y="24387"/>
                      <a:pt x="4232" y="23969"/>
                      <a:pt x="3856" y="23508"/>
                    </a:cubicBezTo>
                    <a:cubicBezTo>
                      <a:pt x="3139" y="22632"/>
                      <a:pt x="2601" y="21570"/>
                      <a:pt x="2527" y="20443"/>
                    </a:cubicBezTo>
                    <a:cubicBezTo>
                      <a:pt x="2404" y="18444"/>
                      <a:pt x="3717" y="16677"/>
                      <a:pt x="4387" y="14786"/>
                    </a:cubicBezTo>
                    <a:cubicBezTo>
                      <a:pt x="5034" y="12965"/>
                      <a:pt x="5085" y="10993"/>
                      <a:pt x="5127" y="9060"/>
                    </a:cubicBezTo>
                    <a:cubicBezTo>
                      <a:pt x="5190" y="6045"/>
                      <a:pt x="5255" y="3031"/>
                      <a:pt x="5321" y="13"/>
                    </a:cubicBezTo>
                    <a:cubicBezTo>
                      <a:pt x="5297" y="6"/>
                      <a:pt x="5274" y="1"/>
                      <a:pt x="5251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 flipH="1">
                <a:off x="5922507" y="3581806"/>
                <a:ext cx="41877" cy="9054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946" extrusionOk="0">
                    <a:moveTo>
                      <a:pt x="450" y="1"/>
                    </a:moveTo>
                    <a:cubicBezTo>
                      <a:pt x="202" y="1"/>
                      <a:pt x="1" y="435"/>
                      <a:pt x="1" y="973"/>
                    </a:cubicBezTo>
                    <a:cubicBezTo>
                      <a:pt x="1" y="1512"/>
                      <a:pt x="202" y="1946"/>
                      <a:pt x="450" y="1946"/>
                    </a:cubicBezTo>
                    <a:cubicBezTo>
                      <a:pt x="698" y="1946"/>
                      <a:pt x="900" y="1512"/>
                      <a:pt x="900" y="973"/>
                    </a:cubicBezTo>
                    <a:cubicBezTo>
                      <a:pt x="900" y="435"/>
                      <a:pt x="698" y="1"/>
                      <a:pt x="450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 flipH="1">
                <a:off x="5922772" y="3814988"/>
                <a:ext cx="36624" cy="7950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945" extrusionOk="0">
                    <a:moveTo>
                      <a:pt x="446" y="0"/>
                    </a:moveTo>
                    <a:cubicBezTo>
                      <a:pt x="198" y="0"/>
                      <a:pt x="1" y="434"/>
                      <a:pt x="1" y="973"/>
                    </a:cubicBezTo>
                    <a:cubicBezTo>
                      <a:pt x="1" y="1511"/>
                      <a:pt x="198" y="1945"/>
                      <a:pt x="446" y="1945"/>
                    </a:cubicBezTo>
                    <a:cubicBezTo>
                      <a:pt x="694" y="1945"/>
                      <a:pt x="895" y="1511"/>
                      <a:pt x="895" y="973"/>
                    </a:cubicBezTo>
                    <a:cubicBezTo>
                      <a:pt x="895" y="434"/>
                      <a:pt x="694" y="0"/>
                      <a:pt x="446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 flipH="1">
                <a:off x="5780129" y="3749819"/>
                <a:ext cx="23637" cy="51043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097" extrusionOk="0">
                    <a:moveTo>
                      <a:pt x="252" y="0"/>
                    </a:moveTo>
                    <a:cubicBezTo>
                      <a:pt x="113" y="0"/>
                      <a:pt x="0" y="245"/>
                      <a:pt x="0" y="547"/>
                    </a:cubicBezTo>
                    <a:cubicBezTo>
                      <a:pt x="0" y="853"/>
                      <a:pt x="113" y="1097"/>
                      <a:pt x="252" y="1097"/>
                    </a:cubicBezTo>
                    <a:cubicBezTo>
                      <a:pt x="392" y="1097"/>
                      <a:pt x="508" y="853"/>
                      <a:pt x="508" y="547"/>
                    </a:cubicBezTo>
                    <a:cubicBezTo>
                      <a:pt x="508" y="245"/>
                      <a:pt x="392" y="0"/>
                      <a:pt x="252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 flipH="1">
                <a:off x="5742952" y="3535651"/>
                <a:ext cx="38620" cy="8408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415" y="0"/>
                    </a:moveTo>
                    <a:cubicBezTo>
                      <a:pt x="186" y="0"/>
                      <a:pt x="0" y="404"/>
                      <a:pt x="0" y="903"/>
                    </a:cubicBezTo>
                    <a:cubicBezTo>
                      <a:pt x="0" y="1404"/>
                      <a:pt x="186" y="1806"/>
                      <a:pt x="415" y="1806"/>
                    </a:cubicBezTo>
                    <a:cubicBezTo>
                      <a:pt x="644" y="1806"/>
                      <a:pt x="830" y="1404"/>
                      <a:pt x="830" y="903"/>
                    </a:cubicBezTo>
                    <a:cubicBezTo>
                      <a:pt x="830" y="404"/>
                      <a:pt x="644" y="0"/>
                      <a:pt x="415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 flipH="1">
                <a:off x="5892217" y="3687239"/>
                <a:ext cx="23498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99" extrusionOk="0">
                    <a:moveTo>
                      <a:pt x="253" y="1"/>
                    </a:moveTo>
                    <a:cubicBezTo>
                      <a:pt x="113" y="1"/>
                      <a:pt x="1" y="245"/>
                      <a:pt x="1" y="548"/>
                    </a:cubicBezTo>
                    <a:cubicBezTo>
                      <a:pt x="1" y="850"/>
                      <a:pt x="113" y="1098"/>
                      <a:pt x="253" y="1098"/>
                    </a:cubicBezTo>
                    <a:cubicBezTo>
                      <a:pt x="392" y="1098"/>
                      <a:pt x="505" y="850"/>
                      <a:pt x="505" y="548"/>
                    </a:cubicBezTo>
                    <a:cubicBezTo>
                      <a:pt x="505" y="245"/>
                      <a:pt x="392" y="1"/>
                      <a:pt x="253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20"/>
            <p:cNvGrpSpPr/>
            <p:nvPr/>
          </p:nvGrpSpPr>
          <p:grpSpPr>
            <a:xfrm>
              <a:off x="5225378" y="2339007"/>
              <a:ext cx="367977" cy="318948"/>
              <a:chOff x="5225378" y="2065953"/>
              <a:chExt cx="367977" cy="318948"/>
            </a:xfrm>
          </p:grpSpPr>
          <p:sp>
            <p:nvSpPr>
              <p:cNvPr id="213" name="Google Shape;213;p20"/>
              <p:cNvSpPr/>
              <p:nvPr/>
            </p:nvSpPr>
            <p:spPr>
              <a:xfrm>
                <a:off x="5407147" y="2265846"/>
                <a:ext cx="50426" cy="9910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948" extrusionOk="0">
                    <a:moveTo>
                      <a:pt x="171" y="0"/>
                    </a:moveTo>
                    <a:lnTo>
                      <a:pt x="1" y="58"/>
                    </a:lnTo>
                    <a:lnTo>
                      <a:pt x="609" y="1883"/>
                    </a:lnTo>
                    <a:lnTo>
                      <a:pt x="1353" y="2948"/>
                    </a:lnTo>
                    <a:lnTo>
                      <a:pt x="1500" y="2844"/>
                    </a:lnTo>
                    <a:lnTo>
                      <a:pt x="771" y="180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5411853" y="2327905"/>
                <a:ext cx="60747" cy="17347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516" extrusionOk="0">
                    <a:moveTo>
                      <a:pt x="574" y="1"/>
                    </a:moveTo>
                    <a:lnTo>
                      <a:pt x="1" y="349"/>
                    </a:lnTo>
                    <a:lnTo>
                      <a:pt x="94" y="507"/>
                    </a:lnTo>
                    <a:lnTo>
                      <a:pt x="601" y="198"/>
                    </a:lnTo>
                    <a:lnTo>
                      <a:pt x="1760" y="516"/>
                    </a:lnTo>
                    <a:lnTo>
                      <a:pt x="1807" y="341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5313043" y="2277661"/>
                <a:ext cx="14893" cy="10724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190" extrusionOk="0">
                    <a:moveTo>
                      <a:pt x="171" y="1"/>
                    </a:moveTo>
                    <a:lnTo>
                      <a:pt x="5" y="1907"/>
                    </a:lnTo>
                    <a:lnTo>
                      <a:pt x="1" y="1918"/>
                    </a:lnTo>
                    <a:lnTo>
                      <a:pt x="260" y="3189"/>
                    </a:lnTo>
                    <a:lnTo>
                      <a:pt x="442" y="3154"/>
                    </a:lnTo>
                    <a:lnTo>
                      <a:pt x="187" y="1907"/>
                    </a:lnTo>
                    <a:lnTo>
                      <a:pt x="353" y="15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5288551" y="2332347"/>
                <a:ext cx="55906" cy="3180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946" extrusionOk="0">
                    <a:moveTo>
                      <a:pt x="663" y="1"/>
                    </a:moveTo>
                    <a:lnTo>
                      <a:pt x="1" y="94"/>
                    </a:lnTo>
                    <a:lnTo>
                      <a:pt x="24" y="271"/>
                    </a:lnTo>
                    <a:lnTo>
                      <a:pt x="609" y="190"/>
                    </a:lnTo>
                    <a:lnTo>
                      <a:pt x="1546" y="945"/>
                    </a:lnTo>
                    <a:lnTo>
                      <a:pt x="1662" y="802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0"/>
              <p:cNvSpPr/>
              <p:nvPr/>
            </p:nvSpPr>
            <p:spPr>
              <a:xfrm>
                <a:off x="5533919" y="2122004"/>
                <a:ext cx="59436" cy="31163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927" extrusionOk="0">
                    <a:moveTo>
                      <a:pt x="1" y="0"/>
                    </a:moveTo>
                    <a:lnTo>
                      <a:pt x="1" y="927"/>
                    </a:lnTo>
                    <a:lnTo>
                      <a:pt x="1768" y="5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>
                <a:off x="5238326" y="2065953"/>
                <a:ext cx="311601" cy="24920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7413" extrusionOk="0">
                    <a:moveTo>
                      <a:pt x="7568" y="1"/>
                    </a:moveTo>
                    <a:cubicBezTo>
                      <a:pt x="7163" y="1"/>
                      <a:pt x="6753" y="123"/>
                      <a:pt x="6409" y="338"/>
                    </a:cubicBezTo>
                    <a:cubicBezTo>
                      <a:pt x="5882" y="667"/>
                      <a:pt x="5503" y="1202"/>
                      <a:pt x="5293" y="1779"/>
                    </a:cubicBezTo>
                    <a:cubicBezTo>
                      <a:pt x="5293" y="1779"/>
                      <a:pt x="3384" y="1962"/>
                      <a:pt x="1996" y="3097"/>
                    </a:cubicBezTo>
                    <a:cubicBezTo>
                      <a:pt x="1896" y="2698"/>
                      <a:pt x="1787" y="2280"/>
                      <a:pt x="1504" y="1977"/>
                    </a:cubicBezTo>
                    <a:cubicBezTo>
                      <a:pt x="1323" y="1780"/>
                      <a:pt x="1044" y="1650"/>
                      <a:pt x="779" y="1650"/>
                    </a:cubicBezTo>
                    <a:cubicBezTo>
                      <a:pt x="676" y="1650"/>
                      <a:pt x="574" y="1670"/>
                      <a:pt x="481" y="1713"/>
                    </a:cubicBezTo>
                    <a:cubicBezTo>
                      <a:pt x="447" y="1729"/>
                      <a:pt x="408" y="1749"/>
                      <a:pt x="377" y="1776"/>
                    </a:cubicBezTo>
                    <a:cubicBezTo>
                      <a:pt x="1" y="2051"/>
                      <a:pt x="47" y="2609"/>
                      <a:pt x="140" y="3058"/>
                    </a:cubicBezTo>
                    <a:cubicBezTo>
                      <a:pt x="331" y="3968"/>
                      <a:pt x="660" y="4794"/>
                      <a:pt x="1136" y="5600"/>
                    </a:cubicBezTo>
                    <a:cubicBezTo>
                      <a:pt x="1613" y="6405"/>
                      <a:pt x="2364" y="7099"/>
                      <a:pt x="3291" y="7324"/>
                    </a:cubicBezTo>
                    <a:cubicBezTo>
                      <a:pt x="3535" y="7383"/>
                      <a:pt x="3780" y="7412"/>
                      <a:pt x="4022" y="7412"/>
                    </a:cubicBezTo>
                    <a:cubicBezTo>
                      <a:pt x="4826" y="7412"/>
                      <a:pt x="5594" y="7094"/>
                      <a:pt x="6181" y="6511"/>
                    </a:cubicBezTo>
                    <a:cubicBezTo>
                      <a:pt x="6944" y="5755"/>
                      <a:pt x="7332" y="4681"/>
                      <a:pt x="7382" y="3620"/>
                    </a:cubicBezTo>
                    <a:cubicBezTo>
                      <a:pt x="7831" y="3387"/>
                      <a:pt x="8273" y="3167"/>
                      <a:pt x="8637" y="2822"/>
                    </a:cubicBezTo>
                    <a:cubicBezTo>
                      <a:pt x="8959" y="2516"/>
                      <a:pt x="9206" y="2117"/>
                      <a:pt x="9258" y="1686"/>
                    </a:cubicBezTo>
                    <a:cubicBezTo>
                      <a:pt x="9265" y="1629"/>
                      <a:pt x="9269" y="1570"/>
                      <a:pt x="9265" y="1512"/>
                    </a:cubicBezTo>
                    <a:cubicBezTo>
                      <a:pt x="9261" y="896"/>
                      <a:pt x="8804" y="331"/>
                      <a:pt x="8215" y="114"/>
                    </a:cubicBezTo>
                    <a:cubicBezTo>
                      <a:pt x="8009" y="37"/>
                      <a:pt x="7789" y="1"/>
                      <a:pt x="7568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>
                <a:off x="5238696" y="2132166"/>
                <a:ext cx="311231" cy="192527"/>
              </a:xfrm>
              <a:custGeom>
                <a:avLst/>
                <a:gdLst/>
                <a:ahLst/>
                <a:cxnLst/>
                <a:rect l="l" t="t" r="r" b="b"/>
                <a:pathLst>
                  <a:path w="9258" h="5727" extrusionOk="0">
                    <a:moveTo>
                      <a:pt x="9258" y="0"/>
                    </a:moveTo>
                    <a:cubicBezTo>
                      <a:pt x="9086" y="264"/>
                      <a:pt x="8886" y="504"/>
                      <a:pt x="8648" y="714"/>
                    </a:cubicBezTo>
                    <a:cubicBezTo>
                      <a:pt x="8076" y="1225"/>
                      <a:pt x="7382" y="1547"/>
                      <a:pt x="6611" y="1593"/>
                    </a:cubicBezTo>
                    <a:cubicBezTo>
                      <a:pt x="6475" y="2426"/>
                      <a:pt x="6154" y="3255"/>
                      <a:pt x="5557" y="3848"/>
                    </a:cubicBezTo>
                    <a:cubicBezTo>
                      <a:pt x="5093" y="4309"/>
                      <a:pt x="4446" y="4606"/>
                      <a:pt x="3801" y="4606"/>
                    </a:cubicBezTo>
                    <a:cubicBezTo>
                      <a:pt x="3613" y="4606"/>
                      <a:pt x="3424" y="4580"/>
                      <a:pt x="3240" y="4526"/>
                    </a:cubicBezTo>
                    <a:cubicBezTo>
                      <a:pt x="2682" y="4360"/>
                      <a:pt x="2229" y="3956"/>
                      <a:pt x="1857" y="3511"/>
                    </a:cubicBezTo>
                    <a:cubicBezTo>
                      <a:pt x="1047" y="2534"/>
                      <a:pt x="559" y="1295"/>
                      <a:pt x="481" y="27"/>
                    </a:cubicBezTo>
                    <a:cubicBezTo>
                      <a:pt x="447" y="43"/>
                      <a:pt x="408" y="63"/>
                      <a:pt x="377" y="90"/>
                    </a:cubicBezTo>
                    <a:cubicBezTo>
                      <a:pt x="1" y="365"/>
                      <a:pt x="47" y="923"/>
                      <a:pt x="140" y="1372"/>
                    </a:cubicBezTo>
                    <a:cubicBezTo>
                      <a:pt x="331" y="2282"/>
                      <a:pt x="660" y="3108"/>
                      <a:pt x="1136" y="3914"/>
                    </a:cubicBezTo>
                    <a:cubicBezTo>
                      <a:pt x="1613" y="4719"/>
                      <a:pt x="2364" y="5413"/>
                      <a:pt x="3291" y="5638"/>
                    </a:cubicBezTo>
                    <a:cubicBezTo>
                      <a:pt x="3535" y="5697"/>
                      <a:pt x="3780" y="5726"/>
                      <a:pt x="4022" y="5726"/>
                    </a:cubicBezTo>
                    <a:cubicBezTo>
                      <a:pt x="4826" y="5726"/>
                      <a:pt x="5594" y="5408"/>
                      <a:pt x="6181" y="4825"/>
                    </a:cubicBezTo>
                    <a:cubicBezTo>
                      <a:pt x="6944" y="4069"/>
                      <a:pt x="7332" y="2995"/>
                      <a:pt x="7382" y="1934"/>
                    </a:cubicBezTo>
                    <a:cubicBezTo>
                      <a:pt x="7831" y="1701"/>
                      <a:pt x="8273" y="1481"/>
                      <a:pt x="8637" y="1136"/>
                    </a:cubicBezTo>
                    <a:cubicBezTo>
                      <a:pt x="8959" y="830"/>
                      <a:pt x="9206" y="431"/>
                      <a:pt x="9258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5229513" y="2126323"/>
                <a:ext cx="179954" cy="125763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3741" extrusionOk="0">
                    <a:moveTo>
                      <a:pt x="4519" y="1"/>
                    </a:moveTo>
                    <a:cubicBezTo>
                      <a:pt x="3418" y="1"/>
                      <a:pt x="951" y="342"/>
                      <a:pt x="0" y="3260"/>
                    </a:cubicBezTo>
                    <a:cubicBezTo>
                      <a:pt x="0" y="3260"/>
                      <a:pt x="210" y="3345"/>
                      <a:pt x="547" y="3446"/>
                    </a:cubicBezTo>
                    <a:cubicBezTo>
                      <a:pt x="999" y="3582"/>
                      <a:pt x="1678" y="3741"/>
                      <a:pt x="2375" y="3741"/>
                    </a:cubicBezTo>
                    <a:cubicBezTo>
                      <a:pt x="3825" y="3741"/>
                      <a:pt x="5352" y="3052"/>
                      <a:pt x="5064" y="32"/>
                    </a:cubicBezTo>
                    <a:cubicBezTo>
                      <a:pt x="5064" y="32"/>
                      <a:pt x="4855" y="1"/>
                      <a:pt x="4519" y="1"/>
                    </a:cubicBezTo>
                    <a:close/>
                  </a:path>
                </a:pathLst>
              </a:custGeom>
              <a:solidFill>
                <a:srgbClr val="85E6D4">
                  <a:alpha val="78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5492270" y="2087486"/>
                <a:ext cx="10455" cy="2386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710" extrusionOk="0">
                    <a:moveTo>
                      <a:pt x="156" y="0"/>
                    </a:moveTo>
                    <a:cubicBezTo>
                      <a:pt x="70" y="0"/>
                      <a:pt x="0" y="159"/>
                      <a:pt x="0" y="357"/>
                    </a:cubicBezTo>
                    <a:cubicBezTo>
                      <a:pt x="0" y="551"/>
                      <a:pt x="70" y="710"/>
                      <a:pt x="156" y="710"/>
                    </a:cubicBezTo>
                    <a:cubicBezTo>
                      <a:pt x="241" y="710"/>
                      <a:pt x="311" y="551"/>
                      <a:pt x="311" y="357"/>
                    </a:cubicBezTo>
                    <a:cubicBezTo>
                      <a:pt x="311" y="159"/>
                      <a:pt x="241" y="0"/>
                      <a:pt x="156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>
                <a:off x="5225378" y="2129070"/>
                <a:ext cx="170273" cy="115846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3446" extrusionOk="0">
                    <a:moveTo>
                      <a:pt x="4519" y="1"/>
                    </a:moveTo>
                    <a:cubicBezTo>
                      <a:pt x="3418" y="1"/>
                      <a:pt x="951" y="342"/>
                      <a:pt x="0" y="3260"/>
                    </a:cubicBezTo>
                    <a:cubicBezTo>
                      <a:pt x="0" y="3260"/>
                      <a:pt x="210" y="3345"/>
                      <a:pt x="547" y="3446"/>
                    </a:cubicBezTo>
                    <a:cubicBezTo>
                      <a:pt x="1787" y="2012"/>
                      <a:pt x="3325" y="842"/>
                      <a:pt x="5064" y="32"/>
                    </a:cubicBezTo>
                    <a:cubicBezTo>
                      <a:pt x="5064" y="32"/>
                      <a:pt x="4855" y="1"/>
                      <a:pt x="4519" y="1"/>
                    </a:cubicBezTo>
                    <a:close/>
                  </a:path>
                </a:pathLst>
              </a:custGeom>
              <a:solidFill>
                <a:srgbClr val="50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0"/>
            <p:cNvSpPr/>
            <p:nvPr/>
          </p:nvSpPr>
          <p:spPr>
            <a:xfrm>
              <a:off x="2809250" y="1626975"/>
              <a:ext cx="73175" cy="63275"/>
            </a:xfrm>
            <a:custGeom>
              <a:avLst/>
              <a:gdLst/>
              <a:ahLst/>
              <a:cxnLst/>
              <a:rect l="l" t="t" r="r" b="b"/>
              <a:pathLst>
                <a:path w="2927" h="2531" extrusionOk="0">
                  <a:moveTo>
                    <a:pt x="2092" y="1"/>
                  </a:moveTo>
                  <a:cubicBezTo>
                    <a:pt x="1755" y="1"/>
                    <a:pt x="1417" y="273"/>
                    <a:pt x="1392" y="690"/>
                  </a:cubicBezTo>
                  <a:cubicBezTo>
                    <a:pt x="1270" y="379"/>
                    <a:pt x="985" y="217"/>
                    <a:pt x="713" y="217"/>
                  </a:cubicBezTo>
                  <a:cubicBezTo>
                    <a:pt x="346" y="217"/>
                    <a:pt x="0" y="510"/>
                    <a:pt x="98" y="1132"/>
                  </a:cubicBezTo>
                  <a:cubicBezTo>
                    <a:pt x="269" y="2217"/>
                    <a:pt x="1679" y="2530"/>
                    <a:pt x="1679" y="2530"/>
                  </a:cubicBezTo>
                  <a:cubicBezTo>
                    <a:pt x="1679" y="2530"/>
                    <a:pt x="2927" y="1802"/>
                    <a:pt x="2760" y="717"/>
                  </a:cubicBezTo>
                  <a:cubicBezTo>
                    <a:pt x="2680" y="210"/>
                    <a:pt x="2387" y="1"/>
                    <a:pt x="2092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2926275" y="1448175"/>
              <a:ext cx="83425" cy="82825"/>
            </a:xfrm>
            <a:custGeom>
              <a:avLst/>
              <a:gdLst/>
              <a:ahLst/>
              <a:cxnLst/>
              <a:rect l="l" t="t" r="r" b="b"/>
              <a:pathLst>
                <a:path w="3337" h="3313" extrusionOk="0">
                  <a:moveTo>
                    <a:pt x="2533" y="1"/>
                  </a:moveTo>
                  <a:cubicBezTo>
                    <a:pt x="2156" y="1"/>
                    <a:pt x="1767" y="290"/>
                    <a:pt x="1667" y="787"/>
                  </a:cubicBezTo>
                  <a:cubicBezTo>
                    <a:pt x="1566" y="290"/>
                    <a:pt x="1178" y="2"/>
                    <a:pt x="801" y="2"/>
                  </a:cubicBezTo>
                  <a:cubicBezTo>
                    <a:pt x="394" y="2"/>
                    <a:pt x="0" y="339"/>
                    <a:pt x="0" y="1113"/>
                  </a:cubicBezTo>
                  <a:cubicBezTo>
                    <a:pt x="0" y="2604"/>
                    <a:pt x="1670" y="3313"/>
                    <a:pt x="1670" y="3313"/>
                  </a:cubicBezTo>
                  <a:cubicBezTo>
                    <a:pt x="1670" y="3313"/>
                    <a:pt x="3337" y="2600"/>
                    <a:pt x="3333" y="1113"/>
                  </a:cubicBezTo>
                  <a:cubicBezTo>
                    <a:pt x="3333" y="338"/>
                    <a:pt x="2940" y="1"/>
                    <a:pt x="2533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 flipH="1">
              <a:off x="5866650" y="2665175"/>
              <a:ext cx="73175" cy="63275"/>
            </a:xfrm>
            <a:custGeom>
              <a:avLst/>
              <a:gdLst/>
              <a:ahLst/>
              <a:cxnLst/>
              <a:rect l="l" t="t" r="r" b="b"/>
              <a:pathLst>
                <a:path w="2927" h="2531" extrusionOk="0">
                  <a:moveTo>
                    <a:pt x="2092" y="1"/>
                  </a:moveTo>
                  <a:cubicBezTo>
                    <a:pt x="1755" y="1"/>
                    <a:pt x="1417" y="273"/>
                    <a:pt x="1392" y="690"/>
                  </a:cubicBezTo>
                  <a:cubicBezTo>
                    <a:pt x="1270" y="379"/>
                    <a:pt x="985" y="217"/>
                    <a:pt x="713" y="217"/>
                  </a:cubicBezTo>
                  <a:cubicBezTo>
                    <a:pt x="346" y="217"/>
                    <a:pt x="0" y="510"/>
                    <a:pt x="98" y="1132"/>
                  </a:cubicBezTo>
                  <a:cubicBezTo>
                    <a:pt x="269" y="2217"/>
                    <a:pt x="1679" y="2530"/>
                    <a:pt x="1679" y="2530"/>
                  </a:cubicBezTo>
                  <a:cubicBezTo>
                    <a:pt x="1679" y="2530"/>
                    <a:pt x="2927" y="1802"/>
                    <a:pt x="2760" y="717"/>
                  </a:cubicBezTo>
                  <a:cubicBezTo>
                    <a:pt x="2680" y="210"/>
                    <a:pt x="2387" y="1"/>
                    <a:pt x="2092" y="1"/>
                  </a:cubicBezTo>
                  <a:close/>
                </a:path>
              </a:pathLst>
            </a:custGeom>
            <a:solidFill>
              <a:srgbClr val="85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5739375" y="2486375"/>
              <a:ext cx="83425" cy="82825"/>
            </a:xfrm>
            <a:custGeom>
              <a:avLst/>
              <a:gdLst/>
              <a:ahLst/>
              <a:cxnLst/>
              <a:rect l="l" t="t" r="r" b="b"/>
              <a:pathLst>
                <a:path w="3337" h="3313" extrusionOk="0">
                  <a:moveTo>
                    <a:pt x="2533" y="1"/>
                  </a:moveTo>
                  <a:cubicBezTo>
                    <a:pt x="2156" y="1"/>
                    <a:pt x="1767" y="290"/>
                    <a:pt x="1667" y="787"/>
                  </a:cubicBezTo>
                  <a:cubicBezTo>
                    <a:pt x="1566" y="290"/>
                    <a:pt x="1178" y="2"/>
                    <a:pt x="801" y="2"/>
                  </a:cubicBezTo>
                  <a:cubicBezTo>
                    <a:pt x="394" y="2"/>
                    <a:pt x="0" y="339"/>
                    <a:pt x="0" y="1113"/>
                  </a:cubicBezTo>
                  <a:cubicBezTo>
                    <a:pt x="0" y="2604"/>
                    <a:pt x="1670" y="3313"/>
                    <a:pt x="1670" y="3313"/>
                  </a:cubicBezTo>
                  <a:cubicBezTo>
                    <a:pt x="1670" y="3313"/>
                    <a:pt x="3337" y="2600"/>
                    <a:pt x="3333" y="1113"/>
                  </a:cubicBezTo>
                  <a:cubicBezTo>
                    <a:pt x="3333" y="338"/>
                    <a:pt x="2940" y="1"/>
                    <a:pt x="2533" y="1"/>
                  </a:cubicBezTo>
                  <a:close/>
                </a:path>
              </a:pathLst>
            </a:custGeom>
            <a:solidFill>
              <a:srgbClr val="85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2;p21">
            <a:extLst>
              <a:ext uri="{FF2B5EF4-FFF2-40B4-BE49-F238E27FC236}">
                <a16:creationId xmlns:a16="http://schemas.microsoft.com/office/drawing/2014/main" id="{C714B27C-3A68-2E11-0485-F499E7D1F118}"/>
              </a:ext>
            </a:extLst>
          </p:cNvPr>
          <p:cNvSpPr txBox="1">
            <a:spLocks/>
          </p:cNvSpPr>
          <p:nvPr/>
        </p:nvSpPr>
        <p:spPr>
          <a:xfrm>
            <a:off x="3406026" y="2071628"/>
            <a:ext cx="2041423" cy="1165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prstTxWarp prst="textArchU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4400" dirty="0">
                <a:solidFill>
                  <a:srgbClr val="FF614D"/>
                </a:solidFill>
                <a:latin typeface="Bahnschrift SemiLight Condensed" panose="020B0502040204020203" pitchFamily="34" charset="0"/>
              </a:rPr>
              <a:t>VIRTUAL</a:t>
            </a:r>
          </a:p>
        </p:txBody>
      </p:sp>
      <p:sp>
        <p:nvSpPr>
          <p:cNvPr id="3" name="Google Shape;1185;p40">
            <a:extLst>
              <a:ext uri="{FF2B5EF4-FFF2-40B4-BE49-F238E27FC236}">
                <a16:creationId xmlns:a16="http://schemas.microsoft.com/office/drawing/2014/main" id="{666DFBCD-029E-E617-FBDB-9A9F794F93F1}"/>
              </a:ext>
            </a:extLst>
          </p:cNvPr>
          <p:cNvSpPr txBox="1">
            <a:spLocks/>
          </p:cNvSpPr>
          <p:nvPr/>
        </p:nvSpPr>
        <p:spPr>
          <a:xfrm>
            <a:off x="289653" y="1200054"/>
            <a:ext cx="6638487" cy="174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prstTxWarp prst="textArchU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000"/>
              <a:buFont typeface="Barlow Semi Condensed"/>
              <a:buNone/>
              <a:defRPr sz="10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/>
              <a:t>Does anyone have any questions?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GB" sz="1200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715224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t Shop Brand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Denk One</vt:lpstr>
      <vt:lpstr>Barlow Semi Condensed</vt:lpstr>
      <vt:lpstr>Zilla Slab</vt:lpstr>
      <vt:lpstr>Eras Demi ITC</vt:lpstr>
      <vt:lpstr>Arial</vt:lpstr>
      <vt:lpstr>Bahnschrift SemiLight Condensed</vt:lpstr>
      <vt:lpstr>Pet Shop Brand by SlidesGo</vt:lpstr>
      <vt:lpstr>PowerPoint Presentation</vt:lpstr>
      <vt:lpstr>PowerPoint Presentation</vt:lpstr>
      <vt:lpstr>Frameworks 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Subi Thiya</dc:creator>
  <cp:lastModifiedBy>Subiksha Thiyagarajan</cp:lastModifiedBy>
  <cp:revision>2</cp:revision>
  <dcterms:modified xsi:type="dcterms:W3CDTF">2024-07-14T02:47:41Z</dcterms:modified>
</cp:coreProperties>
</file>