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8"/>
  </p:notesMasterIdLst>
  <p:sldIdLst>
    <p:sldId id="311" r:id="rId2"/>
    <p:sldId id="313" r:id="rId3"/>
    <p:sldId id="312" r:id="rId4"/>
    <p:sldId id="315" r:id="rId5"/>
    <p:sldId id="316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8" autoAdjust="0"/>
    <p:restoredTop sz="91075" autoAdjust="0"/>
  </p:normalViewPr>
  <p:slideViewPr>
    <p:cSldViewPr snapToGrid="0">
      <p:cViewPr varScale="1">
        <p:scale>
          <a:sx n="85" d="100"/>
          <a:sy n="85" d="100"/>
        </p:scale>
        <p:origin x="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are the two key components of HDFS and what are they used for?</a:t>
            </a:r>
          </a:p>
          <a:p>
            <a:pPr lvl="1"/>
            <a:r>
              <a:rPr lang="en-US" sz="3200" dirty="0" err="1"/>
              <a:t>NameNode</a:t>
            </a:r>
            <a:r>
              <a:rPr lang="en-US" sz="3200" dirty="0"/>
              <a:t> for block storage and Data Node for metadata.</a:t>
            </a:r>
          </a:p>
          <a:p>
            <a:pPr lvl="1"/>
            <a:r>
              <a:rPr lang="en-US" sz="3200" dirty="0"/>
              <a:t>FASTA for genome sequence and </a:t>
            </a:r>
            <a:r>
              <a:rPr lang="en-US" sz="3200" dirty="0" err="1"/>
              <a:t>Rasters</a:t>
            </a:r>
            <a:r>
              <a:rPr lang="en-US" sz="3200" dirty="0"/>
              <a:t> for geospatial data.</a:t>
            </a:r>
          </a:p>
          <a:p>
            <a:pPr lvl="1"/>
            <a:r>
              <a:rPr lang="en-US" sz="3200" dirty="0" err="1"/>
              <a:t>NameNode</a:t>
            </a:r>
            <a:r>
              <a:rPr lang="en-US" sz="3200" dirty="0"/>
              <a:t> for metadata and </a:t>
            </a:r>
            <a:r>
              <a:rPr lang="en-US" sz="3200" dirty="0" err="1"/>
              <a:t>DataNode</a:t>
            </a:r>
            <a:r>
              <a:rPr lang="en-US" sz="3200" dirty="0"/>
              <a:t> for block storage.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job of the </a:t>
            </a:r>
            <a:r>
              <a:rPr lang="en-US" sz="3200" dirty="0" err="1"/>
              <a:t>NameNode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Coordinate operations and assigns tasks to Data Nodes</a:t>
            </a:r>
          </a:p>
          <a:p>
            <a:pPr lvl="1"/>
            <a:r>
              <a:rPr lang="en-US" sz="3200" dirty="0"/>
              <a:t>Listens from </a:t>
            </a:r>
            <a:r>
              <a:rPr lang="en-US" sz="3200" dirty="0" err="1"/>
              <a:t>DataNode</a:t>
            </a:r>
            <a:r>
              <a:rPr lang="en-US" sz="3200" dirty="0"/>
              <a:t> for block creation, deletion, and replication.</a:t>
            </a:r>
          </a:p>
          <a:p>
            <a:pPr lvl="1"/>
            <a:r>
              <a:rPr lang="en-US" sz="3200" dirty="0"/>
              <a:t>For gene sequencing calculations.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order of the three steps to Map Reduce?</a:t>
            </a:r>
          </a:p>
          <a:p>
            <a:pPr lvl="1"/>
            <a:r>
              <a:rPr lang="en-US" sz="3200" dirty="0"/>
              <a:t>Shuffle and Sort -&gt; Map -&gt; Reduce</a:t>
            </a:r>
          </a:p>
          <a:p>
            <a:pPr lvl="1"/>
            <a:r>
              <a:rPr lang="en-US" sz="3200" dirty="0"/>
              <a:t>Map -&gt; Reduce -&gt; Shuffle and Sort</a:t>
            </a:r>
          </a:p>
          <a:p>
            <a:pPr lvl="1"/>
            <a:r>
              <a:rPr lang="en-US" sz="3200" dirty="0"/>
              <a:t>Map -&gt; Shuffle and Sort -&gt; Reduce</a:t>
            </a:r>
          </a:p>
          <a:p>
            <a:pPr lvl="1"/>
            <a:r>
              <a:rPr lang="en-US" sz="3200" dirty="0"/>
              <a:t>Shuffle and Sort -&gt; Reduce -&gt; Map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difference between low level interfaces and high level interfaces? </a:t>
            </a:r>
          </a:p>
          <a:p>
            <a:pPr lvl="1"/>
            <a:r>
              <a:rPr lang="en-US" sz="3200" dirty="0"/>
              <a:t>Low level deals with interactivity while high level deals with storage and scheduling </a:t>
            </a:r>
          </a:p>
          <a:p>
            <a:pPr lvl="1"/>
            <a:r>
              <a:rPr lang="en-US" sz="3200" dirty="0"/>
              <a:t>Low level deals with storage and scheduling while high level deals with interactivity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of the following are problems to look out for when integrating your project with Hadoop? </a:t>
            </a:r>
          </a:p>
          <a:p>
            <a:pPr lvl="1"/>
            <a:r>
              <a:rPr lang="en-US" sz="3200" dirty="0"/>
              <a:t>Advanced </a:t>
            </a:r>
            <a:r>
              <a:rPr lang="en-US" sz="3200" dirty="0" err="1"/>
              <a:t>Alogrithms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Task Level Parallelism </a:t>
            </a:r>
          </a:p>
          <a:p>
            <a:pPr lvl="1"/>
            <a:r>
              <a:rPr lang="en-US" sz="3200" dirty="0"/>
              <a:t>Data Level Parallelism </a:t>
            </a:r>
          </a:p>
          <a:p>
            <a:pPr lvl="1"/>
            <a:r>
              <a:rPr lang="en-US" sz="3200" dirty="0"/>
              <a:t>Random Data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purpose of YARN? </a:t>
            </a:r>
          </a:p>
          <a:p>
            <a:pPr lvl="1"/>
            <a:r>
              <a:rPr lang="en-US" sz="3200" dirty="0"/>
              <a:t>Allows various applications to run on the same Hadoop cluster. </a:t>
            </a:r>
          </a:p>
          <a:p>
            <a:pPr lvl="1"/>
            <a:r>
              <a:rPr lang="en-US" sz="3200" dirty="0"/>
              <a:t>Enables large scale data across clusters. </a:t>
            </a:r>
          </a:p>
          <a:p>
            <a:pPr lvl="1"/>
            <a:r>
              <a:rPr lang="en-US" sz="3200" dirty="0"/>
              <a:t>Implementation of Map Reduce.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8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10622</TotalTime>
  <Words>238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Webdings</vt:lpstr>
      <vt:lpstr>Retrospect</vt:lpstr>
      <vt:lpstr>Question # 1</vt:lpstr>
      <vt:lpstr>Question #2</vt:lpstr>
      <vt:lpstr>Question #3</vt:lpstr>
      <vt:lpstr>Question #4</vt:lpstr>
      <vt:lpstr>Question #5</vt:lpstr>
      <vt:lpstr>Question #6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530</cp:revision>
  <dcterms:created xsi:type="dcterms:W3CDTF">2015-01-31T16:20:13Z</dcterms:created>
  <dcterms:modified xsi:type="dcterms:W3CDTF">2018-09-18T22:54:49Z</dcterms:modified>
</cp:coreProperties>
</file>