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7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86" r:id="rId2"/>
    <p:sldId id="258" r:id="rId3"/>
    <p:sldId id="270" r:id="rId4"/>
    <p:sldId id="283" r:id="rId5"/>
    <p:sldId id="260" r:id="rId6"/>
    <p:sldId id="272" r:id="rId7"/>
    <p:sldId id="275" r:id="rId8"/>
    <p:sldId id="273" r:id="rId9"/>
    <p:sldId id="387" r:id="rId10"/>
    <p:sldId id="276" r:id="rId11"/>
    <p:sldId id="277" r:id="rId12"/>
    <p:sldId id="278" r:id="rId13"/>
    <p:sldId id="388" r:id="rId14"/>
    <p:sldId id="279" r:id="rId15"/>
    <p:sldId id="282" r:id="rId16"/>
    <p:sldId id="284" r:id="rId17"/>
    <p:sldId id="286" r:id="rId18"/>
    <p:sldId id="290" r:id="rId19"/>
    <p:sldId id="304" r:id="rId20"/>
    <p:sldId id="285" r:id="rId21"/>
    <p:sldId id="291" r:id="rId22"/>
    <p:sldId id="302" r:id="rId23"/>
    <p:sldId id="287" r:id="rId24"/>
    <p:sldId id="389" r:id="rId25"/>
    <p:sldId id="390" r:id="rId26"/>
    <p:sldId id="289" r:id="rId27"/>
    <p:sldId id="292" r:id="rId28"/>
    <p:sldId id="305" r:id="rId29"/>
    <p:sldId id="293" r:id="rId30"/>
    <p:sldId id="294" r:id="rId31"/>
    <p:sldId id="296" r:id="rId32"/>
    <p:sldId id="297" r:id="rId33"/>
    <p:sldId id="303" r:id="rId34"/>
    <p:sldId id="306" r:id="rId35"/>
    <p:sldId id="298" r:id="rId36"/>
    <p:sldId id="295" r:id="rId37"/>
    <p:sldId id="299" r:id="rId38"/>
    <p:sldId id="300" r:id="rId39"/>
    <p:sldId id="261" r:id="rId40"/>
    <p:sldId id="262" r:id="rId41"/>
    <p:sldId id="391" r:id="rId42"/>
    <p:sldId id="26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EE990-D7CB-42AF-BADC-8BEBCD8E622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2BC04-C4E2-4465-9451-7052CF2B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0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BF2ED2-26FE-48C9-8B33-B8F090D24A6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M.Manoranjitham,AP,SCOPE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B82635D-ADE6-40FB-97F2-C32CD864284E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CSE 1001 - Problem Solving and Programming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14E-13B0-48DC-A6F9-C0B3F9AAD13F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B41-EBE8-4C9C-BF4A-451919C23C71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0999-B7CA-4D12-9165-8EA099CE843A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E6E8-AA5D-4AB6-9741-1E4F04E2A5F0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A58-96B6-4CC0-8D57-19BBC2933DDD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2212-58A8-4E55-B646-6B500A7BA101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7868-16B8-44BC-8272-14D0F62614FB}" type="datetime1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A17C-824C-4AF8-9E43-C2BDC2BD89A4}" type="datetime1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6B8D-259A-4AA1-A936-46732BBDF680}" type="datetime1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5052-29E2-4225-8DF0-D69667B8D166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813A-7202-4DE9-A9AA-719AA0C0C764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953E5-6E28-455F-B2B4-10720254908D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3C56B-8CCF-4E2D-B33F-400C1A638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44060" y="2485800"/>
            <a:ext cx="6800100" cy="1952385"/>
          </a:xfrm>
        </p:spPr>
        <p:txBody>
          <a:bodyPr>
            <a:normAutofit/>
          </a:bodyPr>
          <a:lstStyle/>
          <a:p>
            <a:pPr marL="1408510" indent="-1408510">
              <a:defRPr/>
            </a:pP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BCSE102L - Structured and Object-Oriented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Programming</a:t>
            </a:r>
            <a:br>
              <a:rPr lang="en-US" sz="2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STORAGE CLASSES, SCOPE, VISIBILITY LIFETIME OF VARIABLES</a:t>
            </a:r>
            <a:endParaRPr lang="en-US" sz="21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VIT new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4648" y="1125125"/>
            <a:ext cx="3202189" cy="75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DC7D-70CB-4B0A-BCEE-8C0F476954F1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D75-CD8C-4850-BCF9-CFB07D64EA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BCSE102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784904" cy="554461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scope of variables in C begins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the left curly brace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{ and ends with a closing right curly brace }.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variable declared inside a function has a function scope.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has been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allocated memory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is called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once the function returns something, the function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execution ends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with it, the variable goes out of scope, i.e. it gets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deleted from the memory.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1E1-1539-4E4F-8749-9B6B50597C64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5605741" cy="569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19" y="2604188"/>
            <a:ext cx="2955122" cy="183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4B5F-FCAE-4A7D-A08A-A3B8EA07C5F0}" type="datetime1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9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 Prototype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Function prototype scope of variables in C are declared in some function as its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type specifier that declares the identifier appears within the list of parameter declarations in a function prototype (not part of a function definition),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function prototype scope, which terminates at the end of the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scope of an identifier begins at the end of the identifier's declaration and ends at the end of the function declaration.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in the function prototype and the corresponding identifier in the function definition need not be identical but can be perhaps to improve readability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65D-5FD7-4C18-AE01-4733077E1642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The scope of identifier "</a:t>
            </a:r>
            <a:r>
              <a:rPr lang="en-US" sz="3600" dirty="0" err="1"/>
              <a:t>lho</a:t>
            </a:r>
            <a:r>
              <a:rPr lang="en-US" sz="3600" dirty="0"/>
              <a:t>" begins at the comma and ends at the closing </a:t>
            </a:r>
            <a:r>
              <a:rPr lang="en-US" sz="3600" dirty="0" smtClean="0"/>
              <a:t>parenthesis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/* function prototype (not part of a function definition) */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simple_add</a:t>
            </a:r>
            <a:r>
              <a:rPr lang="en-IN" dirty="0"/>
              <a:t>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lho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rho);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lho</a:t>
            </a:r>
            <a:r>
              <a:rPr lang="en-IN" dirty="0"/>
              <a:t>;  /* no conflict with "</a:t>
            </a:r>
            <a:r>
              <a:rPr lang="en-IN" dirty="0" err="1"/>
              <a:t>lho</a:t>
            </a:r>
            <a:r>
              <a:rPr lang="en-IN" dirty="0"/>
              <a:t>" in function prototype */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main(void)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("%d\n", </a:t>
            </a:r>
            <a:r>
              <a:rPr lang="en-IN" dirty="0" err="1"/>
              <a:t>simple_add</a:t>
            </a:r>
            <a:r>
              <a:rPr lang="en-IN" dirty="0"/>
              <a:t>(1,2));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simple_add</a:t>
            </a:r>
            <a:r>
              <a:rPr lang="en-IN" dirty="0"/>
              <a:t>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lho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rho)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return (</a:t>
            </a:r>
            <a:r>
              <a:rPr lang="en-IN" dirty="0" err="1"/>
              <a:t>lho+rho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E6E8-AA5D-4AB6-9741-1E4F04E2A5F0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7245"/>
            <a:ext cx="5234009" cy="602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712" y="1484784"/>
            <a:ext cx="462891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F85C-6EB4-49AE-A28E-B9F7DBAC5A0F}" type="datetime1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Lifetime of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5832648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Lifetime of a variable is defined as for how much time period a variable occupies a 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valid space in the system's memory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Once the variable is 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 of scope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its lifetime ends. 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Lifetime is also known as 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range/extent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of a variable.</a:t>
            </a:r>
          </a:p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Types of lifetime</a:t>
            </a:r>
          </a:p>
          <a:p>
            <a:pPr lvl="1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static lifetime</a:t>
            </a:r>
          </a:p>
          <a:p>
            <a:pPr lvl="1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automatic lifetime</a:t>
            </a:r>
          </a:p>
          <a:p>
            <a:pPr lvl="1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dynamic lifetime.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F48F-5381-4222-BDCF-5A09F108668A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3874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Static Lifetime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76672"/>
            <a:ext cx="8686800" cy="612068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static variable is defined using the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keyword. 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Its scope depends on the area of its declaration.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If a static variable is defined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within a 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it is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variable.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If declared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outside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function, its scope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 static variable statically allocated memory to the variable and its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lifetime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throughout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It holds its value whenever a program is called. 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value of the static variable is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 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Example :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static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count = 0;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2CEA-C8B7-4654-9295-499BCC6BD48C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Static in C</a:t>
            </a: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3" y="1071546"/>
            <a:ext cx="770485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947E-104F-49D6-BEDF-BA7484F5399F}" type="datetime1">
              <a:rPr lang="en-US" smtClean="0"/>
              <a:t>1/23/2024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BCSE102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5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5"/>
            <a:ext cx="7128792" cy="611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308" y="5608"/>
            <a:ext cx="4342148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EBE-7841-4F45-9296-164A726DC11D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8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Properties of static variable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583264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static variable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destroyed only after the whole program gets executed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It does not depend on the scope of the function in which it is declared.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static variable has a property to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retain its value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its previous scope. This means that its value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does not get re-initialized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 the function in which it is declared gets called multiple times.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value is assigned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a static variable, by default, it takes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 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memory of the static variable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available throughout the program but its scope is only restricted to the block where it is declared.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D79D-B484-476A-8963-FD4585B85446}" type="datetime1">
              <a:rPr lang="en-US" smtClean="0">
                <a:latin typeface="Times New Roman" pitchFamily="18" charset="0"/>
                <a:cs typeface="Times New Roman" pitchFamily="18" charset="0"/>
              </a:rPr>
              <a:t>1/23/2024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BCSE102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>
                <a:latin typeface="Times New Roman" pitchFamily="18" charset="0"/>
                <a:cs typeface="Times New Roman" pitchFamily="18" charset="0"/>
              </a:rPr>
              <a:t>19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107157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Scope and Lifetime of a Variable in C Language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1537162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determines the region in a C program where a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variable is available to use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Visibility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a variable is related to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accessibility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a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a particular scope of the program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Lifetime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a variable is for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much time a variable remains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the system's memory.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FD3A-5E5C-43EF-9C96-334C4961AB51}" type="datetime1">
              <a:rPr lang="en-US" smtClean="0"/>
              <a:t>1/23/2024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BCSE102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Automatic Lifetime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80" y="620688"/>
            <a:ext cx="8686800" cy="62373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variables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declared in C programming are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automatic by default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You can use 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keyword to declare the automatic variable.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 automatic variable is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whose lifetime is within the code only.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value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garbage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 // block of code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auto_lifetime_var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0;	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9598-F43F-4ECE-8E24-1FD8ACF28F9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2" y="162403"/>
            <a:ext cx="8635818" cy="645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3748261"/>
            <a:ext cx="4745873" cy="14089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0CB7-3E6A-45EB-96D4-E65B1C486281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4300831" cy="583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421626"/>
            <a:ext cx="2016224" cy="18223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0EC3-A6C3-46D6-A970-28545310A624}" type="datetime1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Dynamic Lifetime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576064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Objects/Variables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which are made during the run-time of a C program using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Dynamic Memory Allocation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concept using the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malloc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calloc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functions in C are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stored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the memory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they are explicitly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removed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the memory using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free()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function in C or delete operator in C++ and these variables are said to have a dynamic lifetime.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These variables are stored in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heap section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our system's memory, which is also known as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dynamic memory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*)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malloc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ADB7-3E08-4D21-878D-07EA029AC1A7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359722"/>
            <a:ext cx="310668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C program to create dynamic array using </a:t>
            </a:r>
            <a:r>
              <a:rPr lang="en-US" sz="1600" dirty="0" err="1"/>
              <a:t>malloc</a:t>
            </a:r>
            <a:r>
              <a:rPr lang="en-US" sz="1600" dirty="0"/>
              <a:t>() function </a:t>
            </a:r>
            <a:r>
              <a:rPr lang="en-US" sz="1600" dirty="0" smtClean="0"/>
              <a:t>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 </a:t>
            </a:r>
          </a:p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stdlib.h</a:t>
            </a:r>
            <a:r>
              <a:rPr lang="en-US" sz="1600" dirty="0"/>
              <a:t>&gt; 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 </a:t>
            </a:r>
          </a:p>
          <a:p>
            <a:pPr marL="0" indent="0">
              <a:buNone/>
            </a:pPr>
            <a:r>
              <a:rPr lang="en-US" sz="1600" dirty="0"/>
              <a:t>{ </a:t>
            </a:r>
          </a:p>
          <a:p>
            <a:pPr marL="0" indent="0">
              <a:buNone/>
            </a:pPr>
            <a:r>
              <a:rPr lang="en-US" sz="1600" dirty="0"/>
              <a:t>    // address of the block created hold by this pointer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* </a:t>
            </a:r>
            <a:r>
              <a:rPr lang="en-US" sz="1600" dirty="0" err="1"/>
              <a:t>ptr</a:t>
            </a:r>
            <a:r>
              <a:rPr lang="en-US" sz="1600" dirty="0"/>
              <a:t>;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size;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// Size of the array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printf</a:t>
            </a:r>
            <a:r>
              <a:rPr lang="en-US" sz="1600" dirty="0"/>
              <a:t>("Enter size of elements:");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scanf</a:t>
            </a:r>
            <a:r>
              <a:rPr lang="en-US" sz="1600" dirty="0"/>
              <a:t>("%d", &amp;size); 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E6E8-AA5D-4AB6-9741-1E4F04E2A5F0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24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74568" y="404664"/>
            <a:ext cx="3612232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 //  Memory allocates dynamically using </a:t>
            </a:r>
            <a:r>
              <a:rPr lang="en-US" sz="1600" dirty="0" err="1"/>
              <a:t>malloc</a:t>
            </a:r>
            <a:r>
              <a:rPr lang="en-US" sz="1600" dirty="0"/>
              <a:t>() 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ptr</a:t>
            </a:r>
            <a:r>
              <a:rPr lang="en-US" sz="1600" dirty="0"/>
              <a:t> = (</a:t>
            </a:r>
            <a:r>
              <a:rPr lang="en-US" sz="1600" dirty="0" err="1"/>
              <a:t>int</a:t>
            </a:r>
            <a:r>
              <a:rPr lang="en-US" sz="1600" dirty="0"/>
              <a:t>*)</a:t>
            </a:r>
            <a:r>
              <a:rPr lang="en-US" sz="1600" dirty="0" err="1"/>
              <a:t>malloc</a:t>
            </a:r>
            <a:r>
              <a:rPr lang="en-US" sz="1600" dirty="0"/>
              <a:t>(size *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)); </a:t>
            </a:r>
            <a:r>
              <a:rPr lang="en-US" sz="1600" dirty="0" smtClean="0"/>
              <a:t>// </a:t>
            </a:r>
            <a:r>
              <a:rPr lang="en-US" sz="1600" dirty="0"/>
              <a:t>Checking for memory allocation </a:t>
            </a:r>
          </a:p>
          <a:p>
            <a:endParaRPr lang="en-US" sz="1600" dirty="0"/>
          </a:p>
          <a:p>
            <a:r>
              <a:rPr lang="en-US" sz="1600" dirty="0"/>
              <a:t>    if (</a:t>
            </a:r>
            <a:r>
              <a:rPr lang="en-US" sz="1600" dirty="0" err="1"/>
              <a:t>ptr</a:t>
            </a:r>
            <a:r>
              <a:rPr lang="en-US" sz="1600" dirty="0"/>
              <a:t> == NULL) { </a:t>
            </a:r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("Memory not allocated.\n"); </a:t>
            </a:r>
          </a:p>
          <a:p>
            <a:endParaRPr lang="en-US" sz="1600" dirty="0"/>
          </a:p>
          <a:p>
            <a:r>
              <a:rPr lang="en-US" sz="1600" dirty="0"/>
              <a:t>    } </a:t>
            </a:r>
          </a:p>
          <a:p>
            <a:endParaRPr lang="en-US" sz="1600" dirty="0"/>
          </a:p>
          <a:p>
            <a:r>
              <a:rPr lang="en-US" sz="1600" dirty="0"/>
              <a:t>    else { </a:t>
            </a:r>
          </a:p>
          <a:p>
            <a:r>
              <a:rPr lang="en-US" sz="1600" dirty="0"/>
              <a:t>        // Memory allocated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("Memory successfully allocated using </a:t>
            </a:r>
            <a:r>
              <a:rPr lang="en-US" sz="1600" dirty="0" smtClean="0"/>
              <a:t>"    </a:t>
            </a:r>
            <a:r>
              <a:rPr lang="en-US" sz="1600" dirty="0"/>
              <a:t>"</a:t>
            </a:r>
            <a:r>
              <a:rPr lang="en-US" sz="1600" dirty="0" err="1"/>
              <a:t>malloc</a:t>
            </a:r>
            <a:r>
              <a:rPr lang="en-US" sz="1600" dirty="0"/>
              <a:t>.\n");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// Get the elements of the array </a:t>
            </a:r>
          </a:p>
          <a:p>
            <a:endParaRPr lang="en-US" sz="1600" dirty="0"/>
          </a:p>
          <a:p>
            <a:r>
              <a:rPr lang="en-US" sz="1600" dirty="0"/>
              <a:t>        for (</a:t>
            </a:r>
            <a:r>
              <a:rPr lang="en-US" sz="1600" dirty="0" err="1"/>
              <a:t>int</a:t>
            </a:r>
            <a:r>
              <a:rPr lang="en-US" sz="1600" dirty="0"/>
              <a:t> j = 0; j &lt; size; ++j) { </a:t>
            </a:r>
          </a:p>
          <a:p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ptr</a:t>
            </a:r>
            <a:r>
              <a:rPr lang="en-US" sz="1600" dirty="0"/>
              <a:t>[j] = j + 1; </a:t>
            </a:r>
          </a:p>
          <a:p>
            <a:endParaRPr lang="en-US" sz="1600" dirty="0"/>
          </a:p>
          <a:p>
            <a:r>
              <a:rPr lang="en-US" sz="1600" dirty="0"/>
              <a:t>        } 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72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E6E8-AA5D-4AB6-9741-1E4F04E2A5F0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25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8348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600" dirty="0"/>
              <a:t>// Print the elements of the array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("The elements of the array are: ");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for (</a:t>
            </a:r>
            <a:r>
              <a:rPr lang="en-US" sz="1600" dirty="0" err="1"/>
              <a:t>int</a:t>
            </a:r>
            <a:r>
              <a:rPr lang="en-US" sz="1600" dirty="0"/>
              <a:t> k = 0; k &lt; size; ++k) {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printf</a:t>
            </a:r>
            <a:r>
              <a:rPr lang="en-US" sz="1600" dirty="0"/>
              <a:t>("%d, ", </a:t>
            </a:r>
            <a:r>
              <a:rPr lang="en-US" sz="1600" dirty="0" err="1"/>
              <a:t>ptr</a:t>
            </a:r>
            <a:r>
              <a:rPr lang="en-US" sz="1600" dirty="0"/>
              <a:t>[k]); </a:t>
            </a:r>
          </a:p>
          <a:p>
            <a:pPr marL="0" indent="0">
              <a:buNone/>
            </a:pPr>
            <a:r>
              <a:rPr lang="en-US" sz="1600" dirty="0"/>
              <a:t>        } 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}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>    return 0; 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805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Explanation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5446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as well as function parameters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the function func1() and have function scope and prototype scope respectively.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declared in function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and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function are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visible in func1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variables num1 and num2 are global variables having file scope.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num1 is visible in func1() but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hidden/invisible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declaration of num2 i.e.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num2.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9024-1CDD-480C-9E0B-5BE588B08E62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Register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Register variable uses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keyword before its definitions and it is stored in the CPU register.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variable.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These variables have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fast processing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default value of the register variable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garbage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 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Its lifetime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till the end of the 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 register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= 30;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6DA6-4845-4714-8364-116DFDF6F97F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Point to be noted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every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variable can be stored in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example, if the microprocessor has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16-bit registers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then they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cannot hold a float value or a double 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which require 4 and 8 bytes respectively.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However,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you use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register storage class for a float or a double variable, you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won’t get any error messages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that would happen is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compiler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would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variables to be of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 storage class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39E6-5D86-4F88-8437-F44513B4E229}" type="datetime1">
              <a:rPr lang="en-US" smtClean="0">
                <a:latin typeface="Times New Roman" pitchFamily="18" charset="0"/>
                <a:cs typeface="Times New Roman" pitchFamily="18" charset="0"/>
              </a:rPr>
              <a:t>1/23/2024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>
                <a:latin typeface="Times New Roman" pitchFamily="18" charset="0"/>
                <a:cs typeface="Times New Roman" pitchFamily="18" charset="0"/>
              </a:rPr>
              <a:t>28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39" y="836712"/>
            <a:ext cx="6832907" cy="2604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43" y="3695084"/>
            <a:ext cx="5688431" cy="139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8584-454F-4201-B99F-00F00D77B0B2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Scope of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Scope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is defined as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availability of a variable inside a program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scope is basically the region of code in which a variable is available to use.</a:t>
            </a:r>
          </a:p>
          <a:p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There are </a:t>
            </a:r>
            <a:r>
              <a:rPr lang="en-US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four types of scope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file scope(Global Scope)</a:t>
            </a:r>
          </a:p>
          <a:p>
            <a:pPr lvl="1"/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block scope,</a:t>
            </a:r>
          </a:p>
          <a:p>
            <a:pPr lvl="1"/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function scope and</a:t>
            </a:r>
          </a:p>
          <a:p>
            <a:pPr lvl="1"/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prototype scope.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29E-E887-4D63-ADB6-463E252029BC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Extern Variable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68863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extern variables use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keyword before the variable definition.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enhances the variable visibility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the variable can be used in different C files.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variable.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necessary to initialize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variable at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its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Default value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Its lifetime is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entire program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extern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data_type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variable_name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 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extern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4E9F-05BC-4007-9E4E-00F3982317B0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Extern in C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85862"/>
            <a:ext cx="8215370" cy="454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F500-62C4-4CAE-8C5F-89868F2836EE}" type="datetime1">
              <a:rPr lang="en-US" smtClean="0"/>
              <a:t>1/23/2024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BCSE102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7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Extern in C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238" y="1000108"/>
            <a:ext cx="894235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B5D6-553A-411D-ABE7-2CF1C4C8DE63}" type="datetime1">
              <a:rPr lang="en-US" smtClean="0"/>
              <a:t>1/23/2024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BCSE102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5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6334125" cy="564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319" y="3645024"/>
            <a:ext cx="1785798" cy="144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D536-4643-41EA-9566-147AF747CA29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C97E-A402-4294-8E0C-E1E0BB67E34D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34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4392488" cy="616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68760"/>
            <a:ext cx="3067348" cy="2447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12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-171400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Declaration and Definition of Variables in C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332656"/>
            <a:ext cx="8822214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>
                <a:latin typeface="Times New Roman" pitchFamily="18" charset="0"/>
                <a:cs typeface="Times New Roman" pitchFamily="18" charset="0"/>
              </a:rPr>
              <a:t> Declaration – Information to compiler about the variable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>
                <a:latin typeface="Times New Roman" pitchFamily="18" charset="0"/>
                <a:cs typeface="Times New Roman" pitchFamily="18" charset="0"/>
              </a:rPr>
              <a:t> Definition – Memory is allocated for the variable according to type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>
                <a:latin typeface="Times New Roman" pitchFamily="18" charset="0"/>
                <a:cs typeface="Times New Roman" pitchFamily="18" charset="0"/>
              </a:rPr>
              <a:t> For all storage classes declaration and definition are same except for extern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>
                <a:latin typeface="Times New Roman" pitchFamily="18" charset="0"/>
                <a:cs typeface="Times New Roman" pitchFamily="18" charset="0"/>
              </a:rPr>
              <a:t> When a keyword extern precedes, its only a declaration and the compiler waits for definition without raising error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0823-B41E-41CF-B1CC-DBDA618D2867}" type="datetime1">
              <a:rPr lang="en-US" smtClean="0"/>
              <a:t>1/23/2024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BCSE102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1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Constant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640960" cy="504355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constant variables are special variables in C whose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 does not change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throughout the program after initialization.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read-only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variable in C.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Initializing a constant variable at the time of variable declaration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mandatory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uses the “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keyword before its definition.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3CD5-3D1D-4371-9EBF-0E8ED60FAB5F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Constant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data_type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variable_name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initial_value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initialize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other variables anytime and anywhere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the program and can also change their value.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But constant variables have a fixed value, you cannot change their value after their initialization.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you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try to change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value of a constant variable, the program will generate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DC03-3D50-45E0-949F-D81581A9F469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514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Output: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main()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= 30;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// declaring constant variable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 =10;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// Changing value of constant variable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b = 20;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return 0;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1327-414A-49F6-A92D-5FEBBE70B0D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6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Storage Classes in C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845" y="714359"/>
            <a:ext cx="8929718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Four Storage Classes, classified based on life and scope of access: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85748"/>
              </p:ext>
            </p:extLst>
          </p:nvPr>
        </p:nvGraphicFramePr>
        <p:xfrm>
          <a:off x="614307" y="1415006"/>
          <a:ext cx="80724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505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Storage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Created when a function is called and</a:t>
                      </a:r>
                      <a:r>
                        <a:rPr lang="en-GB" sz="24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destroyed  </a:t>
                      </a:r>
                    </a:p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automatically when function exits</a:t>
                      </a:r>
                    </a:p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Default –</a:t>
                      </a:r>
                      <a:r>
                        <a:rPr lang="en-GB" sz="24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GB" sz="2400" b="0" i="0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GB" sz="24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n;</a:t>
                      </a:r>
                      <a:endParaRPr lang="en-GB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Can be accessed only within the function where it is declared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Similar to Auto but stored in register, a faster memory. Number</a:t>
                      </a:r>
                      <a:r>
                        <a:rPr lang="en-GB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of register is limited. Therefore automatically converted to auto if necessary</a:t>
                      </a:r>
                    </a:p>
                    <a:p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register </a:t>
                      </a:r>
                      <a:r>
                        <a:rPr lang="en-GB" sz="2400" dirty="0" err="1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 number;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Similar to 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40D7-9D85-45EB-9567-0F1B24CB2F55}" type="datetime1">
              <a:rPr lang="en-US" smtClean="0"/>
              <a:t>1/23/2024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BCSE102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Global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 Local Scope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1169752"/>
            <a:ext cx="8572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Global scope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 : </a:t>
            </a:r>
          </a:p>
          <a:p>
            <a:pPr algn="just">
              <a:lnSpc>
                <a:spcPct val="150000"/>
              </a:lnSpc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When variable is defined 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outside all functions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It is then available to all the functions of the program and all the blocks program contains.</a:t>
            </a:r>
          </a:p>
          <a:p>
            <a:pPr algn="just">
              <a:lnSpc>
                <a:spcPct val="150000"/>
              </a:lnSpc>
            </a:pP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Local scope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 : </a:t>
            </a:r>
          </a:p>
          <a:p>
            <a:pPr algn="just">
              <a:lnSpc>
                <a:spcPct val="150000"/>
              </a:lnSpc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When variable is defined 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inside a function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or a block, then it is locally 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accessible within the block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and hence it is a local variable.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1916-BD82-41F4-A5A2-BE562B46E3F3}" type="datetime1">
              <a:rPr lang="en-US" smtClean="0"/>
              <a:t>1/23/2024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BCSE102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5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Storage Classes in C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1472" y="990127"/>
          <a:ext cx="80724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505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Storage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625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Created when a function is called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Mandatory for programmer</a:t>
                      </a:r>
                      <a:r>
                        <a:rPr lang="en-GB" sz="24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to initialize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24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Lives till the program executes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24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static </a:t>
                      </a:r>
                      <a:r>
                        <a:rPr lang="en-GB" sz="2400" b="0" i="0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GB" sz="24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 =10;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Accessible only inside the function where it is</a:t>
                      </a:r>
                      <a:r>
                        <a:rPr lang="en-GB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defined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Extern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Created when the program execution starts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extern </a:t>
                      </a:r>
                      <a:r>
                        <a:rPr lang="en-GB" sz="2400" dirty="0" err="1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 n;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Global variables that can be shared across</a:t>
                      </a:r>
                      <a:r>
                        <a:rPr lang="en-GB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files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2794-D373-4354-BB60-C302382D37BB}" type="datetime1">
              <a:rPr lang="en-US" smtClean="0"/>
              <a:t>1/23/2024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BCSE102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527993"/>
            <a:ext cx="7787208" cy="475252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E6E8-AA5D-4AB6-9741-1E4F04E2A5F0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41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650245"/>
            <a:ext cx="749339" cy="5080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331" y="4435753"/>
            <a:ext cx="749339" cy="5080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330" y="5062816"/>
            <a:ext cx="749339" cy="5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83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713F-3273-43EF-9A48-E5CE5B66D2E4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D75-CD8C-4850-BCF9-CFB07D64EADE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1" name="Content Placeholder 10" descr="closing-slides-slide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5" y="428608"/>
            <a:ext cx="7691996" cy="57689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Global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 Local Scope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714358"/>
            <a:ext cx="857256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global = 100; </a:t>
            </a: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         // global variable declared</a:t>
            </a:r>
          </a:p>
          <a:p>
            <a:pPr>
              <a:lnSpc>
                <a:spcPct val="13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lnSpc>
                <a:spcPct val="13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   </a:t>
            </a:r>
            <a:r>
              <a:rPr lang="en-GB" sz="26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sz="2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local = 10;  </a:t>
            </a: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       // local variable declared</a:t>
            </a:r>
          </a:p>
          <a:p>
            <a:pPr>
              <a:lnSpc>
                <a:spcPct val="130000"/>
              </a:lnSpc>
            </a:pPr>
            <a:r>
              <a:rPr lang="en-GB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  printf("Global variable is %</a:t>
            </a:r>
            <a:r>
              <a:rPr lang="en-GB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d",global</a:t>
            </a:r>
            <a:r>
              <a:rPr lang="en-GB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   </a:t>
            </a:r>
            <a:r>
              <a:rPr lang="en-GB" sz="2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printf("Local variable is %</a:t>
            </a:r>
            <a:r>
              <a:rPr lang="en-GB" sz="26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d",local</a:t>
            </a:r>
            <a:r>
              <a:rPr lang="en-GB" sz="2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); </a:t>
            </a:r>
          </a:p>
          <a:p>
            <a:pPr>
              <a:lnSpc>
                <a:spcPct val="13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   func1();</a:t>
            </a:r>
          </a:p>
          <a:p>
            <a:pPr>
              <a:lnSpc>
                <a:spcPct val="13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void func1()</a:t>
            </a:r>
          </a:p>
          <a:p>
            <a:pPr>
              <a:lnSpc>
                <a:spcPct val="13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   </a:t>
            </a:r>
            <a:r>
              <a:rPr lang="en-GB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printf("Global inside func1 is %</a:t>
            </a:r>
            <a:r>
              <a:rPr lang="en-GB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d",global</a:t>
            </a:r>
            <a:r>
              <a:rPr lang="en-GB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 </a:t>
            </a: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B3C3-1B68-4034-9830-91C9022978D3}" type="datetime1">
              <a:rPr lang="en-US" smtClean="0"/>
              <a:t>1/23/2024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B6B9-7643-4FB5-8E05-942CDEEDD1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BCSE102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FILE SCOPE</a:t>
            </a:r>
            <a:r>
              <a:rPr lang="en-US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(GLOBAL SCOPE)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scope of variables in C is defined as having the availability of the variable throughout the file/program.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means that the variable has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scope, and it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available all around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every function and every block in the program.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A5AC-9157-4749-A2AC-6C3A76C76DCF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13366"/>
            <a:ext cx="5856709" cy="620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786063"/>
            <a:ext cx="2958107" cy="2155105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  <a:effectLst/>
          <a:ex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3160-B4D6-41C2-BA20-50047853D6D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1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BLOCK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Block scope of variables in C is defined as when the variable has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limited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the memory occupied by the variable will be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once the execution of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ends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variable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not accessible or available outside the block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block of code can be defined in curly braces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code_block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B625-A14A-4872-843D-51A60AA91C40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BCSE102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 C program to illustrate the scope of a variable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 Scope of this variable is within main() function</a:t>
            </a:r>
          </a:p>
          <a:p>
            <a:pPr marL="0" indent="0">
              <a:buNone/>
            </a:pPr>
            <a:r>
              <a:rPr lang="en-US" dirty="0"/>
              <a:t>    // only.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 34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var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function where we try to access the </a:t>
            </a:r>
            <a:r>
              <a:rPr lang="en-US" dirty="0" err="1"/>
              <a:t>var</a:t>
            </a:r>
            <a:r>
              <a:rPr lang="en-US" dirty="0"/>
              <a:t> defined in main()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var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E6E8-AA5D-4AB6-9741-1E4F04E2A5F0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C56B-8CCF-4E2D-B33F-400C1A6384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733BE3B9DB204AB46F14B74B469AE2" ma:contentTypeVersion="10" ma:contentTypeDescription="Create a new document." ma:contentTypeScope="" ma:versionID="181d640cca72f0c81fa1732a891d20fc">
  <xsd:schema xmlns:xsd="http://www.w3.org/2001/XMLSchema" xmlns:xs="http://www.w3.org/2001/XMLSchema" xmlns:p="http://schemas.microsoft.com/office/2006/metadata/properties" xmlns:ns2="1907abbb-ff80-4654-810f-4a4f8ebd89f4" xmlns:ns3="1a80a837-91c1-4480-9cf9-33b82e620694" targetNamespace="http://schemas.microsoft.com/office/2006/metadata/properties" ma:root="true" ma:fieldsID="242f2bcc176722722668eb1efefc2c54" ns2:_="" ns3:_="">
    <xsd:import namespace="1907abbb-ff80-4654-810f-4a4f8ebd89f4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7abbb-ff80-4654-810f-4a4f8ebd89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42f7920-dc40-48ae-8d06-581531c81d2f}" ma:internalName="TaxCatchAll" ma:showField="CatchAllData" ma:web="1a80a837-91c1-4480-9cf9-33b82e6206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80a837-91c1-4480-9cf9-33b82e620694" xsi:nil="true"/>
    <lcf76f155ced4ddcb4097134ff3c332f xmlns="1907abbb-ff80-4654-810f-4a4f8ebd89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402F60F-0306-4491-BE3B-843DB6139F82}"/>
</file>

<file path=customXml/itemProps2.xml><?xml version="1.0" encoding="utf-8"?>
<ds:datastoreItem xmlns:ds="http://schemas.openxmlformats.org/officeDocument/2006/customXml" ds:itemID="{0F4D3535-F661-4E77-8487-7F9811EBEC84}"/>
</file>

<file path=customXml/itemProps3.xml><?xml version="1.0" encoding="utf-8"?>
<ds:datastoreItem xmlns:ds="http://schemas.openxmlformats.org/officeDocument/2006/customXml" ds:itemID="{CBA3909F-9A71-4E82-B313-62F7B2EA3906}"/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2015</Words>
  <Application>Microsoft Office PowerPoint</Application>
  <PresentationFormat>On-screen Show (4:3)</PresentationFormat>
  <Paragraphs>396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Tahoma</vt:lpstr>
      <vt:lpstr>Times New Roman</vt:lpstr>
      <vt:lpstr>Wingdings</vt:lpstr>
      <vt:lpstr>Office Theme</vt:lpstr>
      <vt:lpstr>BCSE102L - Structured and Object-Oriented Programming  STORAGE CLASSES, SCOPE, VISIBILITY LIFETIME OF VARIABLES</vt:lpstr>
      <vt:lpstr>Scope and Lifetime of a Variable in C Language</vt:lpstr>
      <vt:lpstr>Scope of a variable</vt:lpstr>
      <vt:lpstr>Global vs Local Scope</vt:lpstr>
      <vt:lpstr>Global vs Local Scope</vt:lpstr>
      <vt:lpstr>FILE SCOPE(GLOBAL SCOPE)</vt:lpstr>
      <vt:lpstr>PowerPoint Presentation</vt:lpstr>
      <vt:lpstr>BLOCK SCOPE</vt:lpstr>
      <vt:lpstr>PowerPoint Presentation</vt:lpstr>
      <vt:lpstr>Function Scope</vt:lpstr>
      <vt:lpstr>PowerPoint Presentation</vt:lpstr>
      <vt:lpstr>Function Prototype Scope</vt:lpstr>
      <vt:lpstr>The scope of identifier "lho" begins at the comma and ends at the closing parenthesis</vt:lpstr>
      <vt:lpstr>PowerPoint Presentation</vt:lpstr>
      <vt:lpstr>Lifetime of a variable</vt:lpstr>
      <vt:lpstr>Static Lifetime</vt:lpstr>
      <vt:lpstr>Static in C</vt:lpstr>
      <vt:lpstr>PowerPoint Presentation</vt:lpstr>
      <vt:lpstr>Properties of static variable</vt:lpstr>
      <vt:lpstr>Automatic Lifetime</vt:lpstr>
      <vt:lpstr>PowerPoint Presentation</vt:lpstr>
      <vt:lpstr>PowerPoint Presentation</vt:lpstr>
      <vt:lpstr>Dynamic Lifetime</vt:lpstr>
      <vt:lpstr>PowerPoint Presentation</vt:lpstr>
      <vt:lpstr>PowerPoint Presentation</vt:lpstr>
      <vt:lpstr>Explanation :</vt:lpstr>
      <vt:lpstr>Register Variable</vt:lpstr>
      <vt:lpstr>Point to be noted</vt:lpstr>
      <vt:lpstr>PowerPoint Presentation</vt:lpstr>
      <vt:lpstr>Extern Variable </vt:lpstr>
      <vt:lpstr>Extern in C</vt:lpstr>
      <vt:lpstr>Extern in C</vt:lpstr>
      <vt:lpstr>PowerPoint Presentation</vt:lpstr>
      <vt:lpstr>PowerPoint Presentation</vt:lpstr>
      <vt:lpstr>Declaration and Definition of Variables in C</vt:lpstr>
      <vt:lpstr>Constant Variable</vt:lpstr>
      <vt:lpstr>Constant Variable</vt:lpstr>
      <vt:lpstr>Output: Error</vt:lpstr>
      <vt:lpstr>Storage Classes in C</vt:lpstr>
      <vt:lpstr>Storage Classes in 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CSE1002 - Problem Solving and Object Oriented Programming</dc:title>
  <dc:creator>hp</dc:creator>
  <cp:lastModifiedBy>deepikarvit@gmail.com</cp:lastModifiedBy>
  <cp:revision>50</cp:revision>
  <cp:lastPrinted>2023-03-17T03:43:08Z</cp:lastPrinted>
  <dcterms:created xsi:type="dcterms:W3CDTF">2023-02-08T16:42:06Z</dcterms:created>
  <dcterms:modified xsi:type="dcterms:W3CDTF">2024-01-23T08:50:04Z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0x01010076733BE3B9DB204AB46F14B74B469AE2</vt:lpwstr>
  </property>
</Properties>
</file>