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4" r:id="rId2"/>
    <p:sldId id="336" r:id="rId3"/>
    <p:sldId id="287" r:id="rId4"/>
    <p:sldId id="334" r:id="rId5"/>
    <p:sldId id="335"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7" r:id="rId19"/>
    <p:sldId id="308" r:id="rId20"/>
    <p:sldId id="309" r:id="rId21"/>
    <p:sldId id="311" r:id="rId22"/>
    <p:sldId id="341" r:id="rId23"/>
    <p:sldId id="342" r:id="rId24"/>
    <p:sldId id="340" r:id="rId25"/>
    <p:sldId id="314" r:id="rId26"/>
    <p:sldId id="315" r:id="rId27"/>
    <p:sldId id="317" r:id="rId28"/>
    <p:sldId id="318" r:id="rId29"/>
    <p:sldId id="319" r:id="rId30"/>
    <p:sldId id="320" r:id="rId31"/>
    <p:sldId id="321" r:id="rId32"/>
    <p:sldId id="337" r:id="rId33"/>
    <p:sldId id="32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6BC4B7-6A58-4E95-BD09-A0B3CB49B014}">
          <p14:sldIdLst>
            <p14:sldId id="284"/>
            <p14:sldId id="336"/>
            <p14:sldId id="287"/>
            <p14:sldId id="334"/>
            <p14:sldId id="335"/>
            <p14:sldId id="288"/>
            <p14:sldId id="289"/>
            <p14:sldId id="290"/>
            <p14:sldId id="291"/>
            <p14:sldId id="292"/>
            <p14:sldId id="293"/>
            <p14:sldId id="294"/>
            <p14:sldId id="295"/>
            <p14:sldId id="296"/>
            <p14:sldId id="297"/>
            <p14:sldId id="298"/>
            <p14:sldId id="299"/>
            <p14:sldId id="307"/>
            <p14:sldId id="308"/>
            <p14:sldId id="309"/>
            <p14:sldId id="311"/>
            <p14:sldId id="341"/>
            <p14:sldId id="342"/>
            <p14:sldId id="340"/>
            <p14:sldId id="314"/>
            <p14:sldId id="315"/>
            <p14:sldId id="317"/>
            <p14:sldId id="318"/>
            <p14:sldId id="319"/>
            <p14:sldId id="320"/>
            <p14:sldId id="321"/>
            <p14:sldId id="337"/>
            <p14:sldId id="3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umar Paulraj" userId="fba6c5ed4cacd2a1" providerId="LiveId" clId="{10325EAA-5ED4-4AAF-8D41-74136A67DC9B}"/>
    <pc:docChg chg="undo custSel addSld delSld modSld sldOrd modSection">
      <pc:chgData name="Sivakumar Paulraj" userId="fba6c5ed4cacd2a1" providerId="LiveId" clId="{10325EAA-5ED4-4AAF-8D41-74136A67DC9B}" dt="2024-08-15T07:21:34.749" v="329"/>
      <pc:docMkLst>
        <pc:docMk/>
      </pc:docMkLst>
      <pc:sldChg chg="addSp modSp new del mod modAnim">
        <pc:chgData name="Sivakumar Paulraj" userId="fba6c5ed4cacd2a1" providerId="LiveId" clId="{10325EAA-5ED4-4AAF-8D41-74136A67DC9B}" dt="2024-08-05T10:23:59.172" v="61" actId="47"/>
        <pc:sldMkLst>
          <pc:docMk/>
          <pc:sldMk cId="1594651898" sldId="285"/>
        </pc:sldMkLst>
        <pc:spChg chg="add mod">
          <ac:chgData name="Sivakumar Paulraj" userId="fba6c5ed4cacd2a1" providerId="LiveId" clId="{10325EAA-5ED4-4AAF-8D41-74136A67DC9B}" dt="2024-08-05T10:21:01.492" v="52"/>
          <ac:spMkLst>
            <pc:docMk/>
            <pc:sldMk cId="1594651898" sldId="285"/>
            <ac:spMk id="2" creationId="{FA410815-C81E-E13C-0632-0AD95EBBE735}"/>
          </ac:spMkLst>
        </pc:spChg>
        <pc:spChg chg="add mod">
          <ac:chgData name="Sivakumar Paulraj" userId="fba6c5ed4cacd2a1" providerId="LiveId" clId="{10325EAA-5ED4-4AAF-8D41-74136A67DC9B}" dt="2024-08-05T10:21:01.492" v="52"/>
          <ac:spMkLst>
            <pc:docMk/>
            <pc:sldMk cId="1594651898" sldId="285"/>
            <ac:spMk id="3" creationId="{6518BC54-0C7E-2589-ECA5-C44B827A9152}"/>
          </ac:spMkLst>
        </pc:spChg>
        <pc:spChg chg="add mod">
          <ac:chgData name="Sivakumar Paulraj" userId="fba6c5ed4cacd2a1" providerId="LiveId" clId="{10325EAA-5ED4-4AAF-8D41-74136A67DC9B}" dt="2024-08-05T10:21:16.219" v="55" actId="14100"/>
          <ac:spMkLst>
            <pc:docMk/>
            <pc:sldMk cId="1594651898" sldId="285"/>
            <ac:spMk id="4" creationId="{01867CBA-CE5E-1275-98FF-6C01833EB189}"/>
          </ac:spMkLst>
        </pc:spChg>
        <pc:spChg chg="add mod">
          <ac:chgData name="Sivakumar Paulraj" userId="fba6c5ed4cacd2a1" providerId="LiveId" clId="{10325EAA-5ED4-4AAF-8D41-74136A67DC9B}" dt="2024-08-05T10:21:01.492" v="52"/>
          <ac:spMkLst>
            <pc:docMk/>
            <pc:sldMk cId="1594651898" sldId="285"/>
            <ac:spMk id="5" creationId="{5C700FC3-3535-D023-7876-A5DB4D32C7FC}"/>
          </ac:spMkLst>
        </pc:spChg>
        <pc:spChg chg="add mod">
          <ac:chgData name="Sivakumar Paulraj" userId="fba6c5ed4cacd2a1" providerId="LiveId" clId="{10325EAA-5ED4-4AAF-8D41-74136A67DC9B}" dt="2024-08-05T10:21:01.492" v="52"/>
          <ac:spMkLst>
            <pc:docMk/>
            <pc:sldMk cId="1594651898" sldId="285"/>
            <ac:spMk id="6" creationId="{2145AF94-2F49-8B89-4ECB-E49F21842472}"/>
          </ac:spMkLst>
        </pc:spChg>
        <pc:spChg chg="add mod">
          <ac:chgData name="Sivakumar Paulraj" userId="fba6c5ed4cacd2a1" providerId="LiveId" clId="{10325EAA-5ED4-4AAF-8D41-74136A67DC9B}" dt="2024-08-05T10:21:01.492" v="52"/>
          <ac:spMkLst>
            <pc:docMk/>
            <pc:sldMk cId="1594651898" sldId="285"/>
            <ac:spMk id="7" creationId="{11543E0A-7963-DCB7-B050-1FC7B0F8FEB6}"/>
          </ac:spMkLst>
        </pc:spChg>
        <pc:spChg chg="add mod">
          <ac:chgData name="Sivakumar Paulraj" userId="fba6c5ed4cacd2a1" providerId="LiveId" clId="{10325EAA-5ED4-4AAF-8D41-74136A67DC9B}" dt="2024-08-05T10:21:01.492" v="52"/>
          <ac:spMkLst>
            <pc:docMk/>
            <pc:sldMk cId="1594651898" sldId="285"/>
            <ac:spMk id="8" creationId="{265CF9AD-1485-E2C0-C71B-CB7D9F884E22}"/>
          </ac:spMkLst>
        </pc:spChg>
        <pc:spChg chg="add mod">
          <ac:chgData name="Sivakumar Paulraj" userId="fba6c5ed4cacd2a1" providerId="LiveId" clId="{10325EAA-5ED4-4AAF-8D41-74136A67DC9B}" dt="2024-08-05T10:21:01.492" v="52"/>
          <ac:spMkLst>
            <pc:docMk/>
            <pc:sldMk cId="1594651898" sldId="285"/>
            <ac:spMk id="9" creationId="{6DE0F602-8E93-3CD7-5471-7F7E68865E0C}"/>
          </ac:spMkLst>
        </pc:spChg>
        <pc:spChg chg="add mod">
          <ac:chgData name="Sivakumar Paulraj" userId="fba6c5ed4cacd2a1" providerId="LiveId" clId="{10325EAA-5ED4-4AAF-8D41-74136A67DC9B}" dt="2024-08-05T10:21:01.492" v="52"/>
          <ac:spMkLst>
            <pc:docMk/>
            <pc:sldMk cId="1594651898" sldId="285"/>
            <ac:spMk id="10" creationId="{DBFAAE91-3494-67F1-DF7D-28D60E6395BA}"/>
          </ac:spMkLst>
        </pc:spChg>
        <pc:spChg chg="add mod">
          <ac:chgData name="Sivakumar Paulraj" userId="fba6c5ed4cacd2a1" providerId="LiveId" clId="{10325EAA-5ED4-4AAF-8D41-74136A67DC9B}" dt="2024-08-05T10:21:01.492" v="52"/>
          <ac:spMkLst>
            <pc:docMk/>
            <pc:sldMk cId="1594651898" sldId="285"/>
            <ac:spMk id="13" creationId="{29D7F202-8C08-8129-0E43-8D858A2ABA98}"/>
          </ac:spMkLst>
        </pc:spChg>
        <pc:spChg chg="add mod">
          <ac:chgData name="Sivakumar Paulraj" userId="fba6c5ed4cacd2a1" providerId="LiveId" clId="{10325EAA-5ED4-4AAF-8D41-74136A67DC9B}" dt="2024-08-05T10:21:01.492" v="52"/>
          <ac:spMkLst>
            <pc:docMk/>
            <pc:sldMk cId="1594651898" sldId="285"/>
            <ac:spMk id="14" creationId="{D8C9D18B-277C-D7FF-5DF4-9246C6CBB80E}"/>
          </ac:spMkLst>
        </pc:spChg>
        <pc:spChg chg="add mod">
          <ac:chgData name="Sivakumar Paulraj" userId="fba6c5ed4cacd2a1" providerId="LiveId" clId="{10325EAA-5ED4-4AAF-8D41-74136A67DC9B}" dt="2024-08-05T10:21:01.492" v="52"/>
          <ac:spMkLst>
            <pc:docMk/>
            <pc:sldMk cId="1594651898" sldId="285"/>
            <ac:spMk id="15" creationId="{ED1BD090-EA10-76BD-687D-3D04C9D7F532}"/>
          </ac:spMkLst>
        </pc:spChg>
        <pc:cxnChg chg="add mod">
          <ac:chgData name="Sivakumar Paulraj" userId="fba6c5ed4cacd2a1" providerId="LiveId" clId="{10325EAA-5ED4-4AAF-8D41-74136A67DC9B}" dt="2024-08-05T10:21:01.492" v="52"/>
          <ac:cxnSpMkLst>
            <pc:docMk/>
            <pc:sldMk cId="1594651898" sldId="285"/>
            <ac:cxnSpMk id="11" creationId="{6AFFB55A-FE17-45B3-86AC-2F01B5994DAA}"/>
          </ac:cxnSpMkLst>
        </pc:cxnChg>
        <pc:cxnChg chg="add mod">
          <ac:chgData name="Sivakumar Paulraj" userId="fba6c5ed4cacd2a1" providerId="LiveId" clId="{10325EAA-5ED4-4AAF-8D41-74136A67DC9B}" dt="2024-08-05T10:21:01.492" v="52"/>
          <ac:cxnSpMkLst>
            <pc:docMk/>
            <pc:sldMk cId="1594651898" sldId="285"/>
            <ac:cxnSpMk id="12" creationId="{53EF98E8-2B8C-90A2-0A90-1B580DCD4511}"/>
          </ac:cxnSpMkLst>
        </pc:cxnChg>
        <pc:cxnChg chg="add mod">
          <ac:chgData name="Sivakumar Paulraj" userId="fba6c5ed4cacd2a1" providerId="LiveId" clId="{10325EAA-5ED4-4AAF-8D41-74136A67DC9B}" dt="2024-08-05T10:21:01.492" v="52"/>
          <ac:cxnSpMkLst>
            <pc:docMk/>
            <pc:sldMk cId="1594651898" sldId="285"/>
            <ac:cxnSpMk id="16" creationId="{41C30010-908C-B241-00DB-B9FA60D840AF}"/>
          </ac:cxnSpMkLst>
        </pc:cxnChg>
      </pc:sldChg>
      <pc:sldChg chg="addSp modSp del modAnim">
        <pc:chgData name="Sivakumar Paulraj" userId="fba6c5ed4cacd2a1" providerId="LiveId" clId="{10325EAA-5ED4-4AAF-8D41-74136A67DC9B}" dt="2024-08-05T10:20:41.063" v="2" actId="47"/>
        <pc:sldMkLst>
          <pc:docMk/>
          <pc:sldMk cId="2311029780" sldId="285"/>
        </pc:sldMkLst>
        <pc:spChg chg="add mod">
          <ac:chgData name="Sivakumar Paulraj" userId="fba6c5ed4cacd2a1" providerId="LiveId" clId="{10325EAA-5ED4-4AAF-8D41-74136A67DC9B}" dt="2024-08-05T10:20:39.562" v="1"/>
          <ac:spMkLst>
            <pc:docMk/>
            <pc:sldMk cId="2311029780" sldId="285"/>
            <ac:spMk id="4" creationId="{C98958B7-C7E5-AFB4-4A36-DA578472B2A9}"/>
          </ac:spMkLst>
        </pc:spChg>
        <pc:spChg chg="add mod">
          <ac:chgData name="Sivakumar Paulraj" userId="fba6c5ed4cacd2a1" providerId="LiveId" clId="{10325EAA-5ED4-4AAF-8D41-74136A67DC9B}" dt="2024-08-05T10:20:39.562" v="1"/>
          <ac:spMkLst>
            <pc:docMk/>
            <pc:sldMk cId="2311029780" sldId="285"/>
            <ac:spMk id="5" creationId="{97AB8AE5-221F-3DFE-BBDB-E20F90F63F86}"/>
          </ac:spMkLst>
        </pc:spChg>
        <pc:spChg chg="add mod">
          <ac:chgData name="Sivakumar Paulraj" userId="fba6c5ed4cacd2a1" providerId="LiveId" clId="{10325EAA-5ED4-4AAF-8D41-74136A67DC9B}" dt="2024-08-05T10:20:37.813" v="0"/>
          <ac:spMkLst>
            <pc:docMk/>
            <pc:sldMk cId="2311029780" sldId="285"/>
            <ac:spMk id="6" creationId="{E24CCC43-CED1-DB9C-69A7-00200B6D3C82}"/>
          </ac:spMkLst>
        </pc:spChg>
        <pc:spChg chg="add mod">
          <ac:chgData name="Sivakumar Paulraj" userId="fba6c5ed4cacd2a1" providerId="LiveId" clId="{10325EAA-5ED4-4AAF-8D41-74136A67DC9B}" dt="2024-08-05T10:20:37.813" v="0"/>
          <ac:spMkLst>
            <pc:docMk/>
            <pc:sldMk cId="2311029780" sldId="285"/>
            <ac:spMk id="7" creationId="{EC797A49-992C-8F4D-1D96-FFC78EAD066D}"/>
          </ac:spMkLst>
        </pc:spChg>
        <pc:spChg chg="add mod">
          <ac:chgData name="Sivakumar Paulraj" userId="fba6c5ed4cacd2a1" providerId="LiveId" clId="{10325EAA-5ED4-4AAF-8D41-74136A67DC9B}" dt="2024-08-05T10:20:37.813" v="0"/>
          <ac:spMkLst>
            <pc:docMk/>
            <pc:sldMk cId="2311029780" sldId="285"/>
            <ac:spMk id="8" creationId="{199EF5BC-BCFA-38C3-99CB-1DCD8A7FF4F8}"/>
          </ac:spMkLst>
        </pc:spChg>
        <pc:spChg chg="add mod">
          <ac:chgData name="Sivakumar Paulraj" userId="fba6c5ed4cacd2a1" providerId="LiveId" clId="{10325EAA-5ED4-4AAF-8D41-74136A67DC9B}" dt="2024-08-05T10:20:37.813" v="0"/>
          <ac:spMkLst>
            <pc:docMk/>
            <pc:sldMk cId="2311029780" sldId="285"/>
            <ac:spMk id="9" creationId="{44F46B94-6AEC-8698-84E7-2C6AA47AFC06}"/>
          </ac:spMkLst>
        </pc:spChg>
        <pc:spChg chg="add mod">
          <ac:chgData name="Sivakumar Paulraj" userId="fba6c5ed4cacd2a1" providerId="LiveId" clId="{10325EAA-5ED4-4AAF-8D41-74136A67DC9B}" dt="2024-08-05T10:20:37.813" v="0"/>
          <ac:spMkLst>
            <pc:docMk/>
            <pc:sldMk cId="2311029780" sldId="285"/>
            <ac:spMk id="10" creationId="{6F83863A-23AF-E52B-7402-C6403DEEB35E}"/>
          </ac:spMkLst>
        </pc:spChg>
        <pc:spChg chg="add mod">
          <ac:chgData name="Sivakumar Paulraj" userId="fba6c5ed4cacd2a1" providerId="LiveId" clId="{10325EAA-5ED4-4AAF-8D41-74136A67DC9B}" dt="2024-08-05T10:20:37.813" v="0"/>
          <ac:spMkLst>
            <pc:docMk/>
            <pc:sldMk cId="2311029780" sldId="285"/>
            <ac:spMk id="11" creationId="{806DA374-BFAC-D11E-EDD4-B14DB4A95BEB}"/>
          </ac:spMkLst>
        </pc:spChg>
        <pc:spChg chg="add mod">
          <ac:chgData name="Sivakumar Paulraj" userId="fba6c5ed4cacd2a1" providerId="LiveId" clId="{10325EAA-5ED4-4AAF-8D41-74136A67DC9B}" dt="2024-08-05T10:20:37.813" v="0"/>
          <ac:spMkLst>
            <pc:docMk/>
            <pc:sldMk cId="2311029780" sldId="285"/>
            <ac:spMk id="12" creationId="{828BCED4-E298-9C46-7E49-15E36C74DA9E}"/>
          </ac:spMkLst>
        </pc:spChg>
        <pc:spChg chg="add mod">
          <ac:chgData name="Sivakumar Paulraj" userId="fba6c5ed4cacd2a1" providerId="LiveId" clId="{10325EAA-5ED4-4AAF-8D41-74136A67DC9B}" dt="2024-08-05T10:20:37.813" v="0"/>
          <ac:spMkLst>
            <pc:docMk/>
            <pc:sldMk cId="2311029780" sldId="285"/>
            <ac:spMk id="15" creationId="{EE5C4532-DD81-DDD8-9E6A-2921B7F9BD50}"/>
          </ac:spMkLst>
        </pc:spChg>
        <pc:spChg chg="add mod">
          <ac:chgData name="Sivakumar Paulraj" userId="fba6c5ed4cacd2a1" providerId="LiveId" clId="{10325EAA-5ED4-4AAF-8D41-74136A67DC9B}" dt="2024-08-05T10:20:37.813" v="0"/>
          <ac:spMkLst>
            <pc:docMk/>
            <pc:sldMk cId="2311029780" sldId="285"/>
            <ac:spMk id="16" creationId="{D6C64F7A-8502-DEA3-8C77-98EB54A7AA7B}"/>
          </ac:spMkLst>
        </pc:spChg>
        <pc:spChg chg="add mod">
          <ac:chgData name="Sivakumar Paulraj" userId="fba6c5ed4cacd2a1" providerId="LiveId" clId="{10325EAA-5ED4-4AAF-8D41-74136A67DC9B}" dt="2024-08-05T10:20:37.813" v="0"/>
          <ac:spMkLst>
            <pc:docMk/>
            <pc:sldMk cId="2311029780" sldId="285"/>
            <ac:spMk id="17" creationId="{62E7C0ED-5F46-11E4-E6FC-A8477201E9E2}"/>
          </ac:spMkLst>
        </pc:spChg>
        <pc:cxnChg chg="add mod">
          <ac:chgData name="Sivakumar Paulraj" userId="fba6c5ed4cacd2a1" providerId="LiveId" clId="{10325EAA-5ED4-4AAF-8D41-74136A67DC9B}" dt="2024-08-05T10:20:37.813" v="0"/>
          <ac:cxnSpMkLst>
            <pc:docMk/>
            <pc:sldMk cId="2311029780" sldId="285"/>
            <ac:cxnSpMk id="13" creationId="{304CBDB8-05C9-4C7D-A69B-EA1C1C604F0A}"/>
          </ac:cxnSpMkLst>
        </pc:cxnChg>
        <pc:cxnChg chg="add mod">
          <ac:chgData name="Sivakumar Paulraj" userId="fba6c5ed4cacd2a1" providerId="LiveId" clId="{10325EAA-5ED4-4AAF-8D41-74136A67DC9B}" dt="2024-08-05T10:20:37.813" v="0"/>
          <ac:cxnSpMkLst>
            <pc:docMk/>
            <pc:sldMk cId="2311029780" sldId="285"/>
            <ac:cxnSpMk id="14" creationId="{75E0F59D-40E8-3F4C-69C2-D375E411E30F}"/>
          </ac:cxnSpMkLst>
        </pc:cxnChg>
        <pc:cxnChg chg="add mod">
          <ac:chgData name="Sivakumar Paulraj" userId="fba6c5ed4cacd2a1" providerId="LiveId" clId="{10325EAA-5ED4-4AAF-8D41-74136A67DC9B}" dt="2024-08-05T10:20:37.813" v="0"/>
          <ac:cxnSpMkLst>
            <pc:docMk/>
            <pc:sldMk cId="2311029780" sldId="285"/>
            <ac:cxnSpMk id="18" creationId="{A85A8ACB-5383-94F0-EFA5-0103B5539E49}"/>
          </ac:cxnSpMkLst>
        </pc:cxnChg>
      </pc:sldChg>
      <pc:sldChg chg="addSp modSp add del mod modAnim">
        <pc:chgData name="Sivakumar Paulraj" userId="fba6c5ed4cacd2a1" providerId="LiveId" clId="{10325EAA-5ED4-4AAF-8D41-74136A67DC9B}" dt="2024-08-05T10:23:59.172" v="61" actId="47"/>
        <pc:sldMkLst>
          <pc:docMk/>
          <pc:sldMk cId="1830628577" sldId="286"/>
        </pc:sldMkLst>
        <pc:spChg chg="add mod">
          <ac:chgData name="Sivakumar Paulraj" userId="fba6c5ed4cacd2a1" providerId="LiveId" clId="{10325EAA-5ED4-4AAF-8D41-74136A67DC9B}" dt="2024-08-05T10:21:25.116" v="56"/>
          <ac:spMkLst>
            <pc:docMk/>
            <pc:sldMk cId="1830628577" sldId="286"/>
            <ac:spMk id="2" creationId="{72053B98-A38A-D352-1B02-46AE7354BEE2}"/>
          </ac:spMkLst>
        </pc:spChg>
        <pc:spChg chg="add mod">
          <ac:chgData name="Sivakumar Paulraj" userId="fba6c5ed4cacd2a1" providerId="LiveId" clId="{10325EAA-5ED4-4AAF-8D41-74136A67DC9B}" dt="2024-08-05T10:21:25.116" v="56"/>
          <ac:spMkLst>
            <pc:docMk/>
            <pc:sldMk cId="1830628577" sldId="286"/>
            <ac:spMk id="3" creationId="{AE985930-902F-06D4-4EBB-5066DF1B7437}"/>
          </ac:spMkLst>
        </pc:spChg>
        <pc:spChg chg="add mod">
          <ac:chgData name="Sivakumar Paulraj" userId="fba6c5ed4cacd2a1" providerId="LiveId" clId="{10325EAA-5ED4-4AAF-8D41-74136A67DC9B}" dt="2024-08-05T10:21:51.273" v="60" actId="1076"/>
          <ac:spMkLst>
            <pc:docMk/>
            <pc:sldMk cId="1830628577" sldId="286"/>
            <ac:spMk id="4" creationId="{41EBB902-CD1D-C509-8FE5-20B2A0BDE05A}"/>
          </ac:spMkLst>
        </pc:spChg>
        <pc:spChg chg="add mod">
          <ac:chgData name="Sivakumar Paulraj" userId="fba6c5ed4cacd2a1" providerId="LiveId" clId="{10325EAA-5ED4-4AAF-8D41-74136A67DC9B}" dt="2024-08-05T10:21:51.273" v="60" actId="1076"/>
          <ac:spMkLst>
            <pc:docMk/>
            <pc:sldMk cId="1830628577" sldId="286"/>
            <ac:spMk id="5" creationId="{3404E73C-4E96-78F6-E163-5BD22A1C7E8E}"/>
          </ac:spMkLst>
        </pc:spChg>
        <pc:spChg chg="add mod">
          <ac:chgData name="Sivakumar Paulraj" userId="fba6c5ed4cacd2a1" providerId="LiveId" clId="{10325EAA-5ED4-4AAF-8D41-74136A67DC9B}" dt="2024-08-05T10:21:51.273" v="60" actId="1076"/>
          <ac:spMkLst>
            <pc:docMk/>
            <pc:sldMk cId="1830628577" sldId="286"/>
            <ac:spMk id="6" creationId="{282B0C48-A13D-4EC8-A02E-FA554B4A87DB}"/>
          </ac:spMkLst>
        </pc:spChg>
        <pc:spChg chg="add mod">
          <ac:chgData name="Sivakumar Paulraj" userId="fba6c5ed4cacd2a1" providerId="LiveId" clId="{10325EAA-5ED4-4AAF-8D41-74136A67DC9B}" dt="2024-08-05T10:21:51.273" v="60" actId="1076"/>
          <ac:spMkLst>
            <pc:docMk/>
            <pc:sldMk cId="1830628577" sldId="286"/>
            <ac:spMk id="7" creationId="{A95D5E80-FEC4-B435-D473-C672D3D5BD8F}"/>
          </ac:spMkLst>
        </pc:spChg>
        <pc:spChg chg="mod">
          <ac:chgData name="Sivakumar Paulraj" userId="fba6c5ed4cacd2a1" providerId="LiveId" clId="{10325EAA-5ED4-4AAF-8D41-74136A67DC9B}" dt="2024-08-05T10:21:43.125" v="59" actId="1076"/>
          <ac:spMkLst>
            <pc:docMk/>
            <pc:sldMk cId="1830628577" sldId="286"/>
            <ac:spMk id="15" creationId="{2DA0BB99-2EE5-F190-2519-7B103585231E}"/>
          </ac:spMkLst>
        </pc:spChg>
        <pc:spChg chg="mod">
          <ac:chgData name="Sivakumar Paulraj" userId="fba6c5ed4cacd2a1" providerId="LiveId" clId="{10325EAA-5ED4-4AAF-8D41-74136A67DC9B}" dt="2024-08-05T10:21:43.125" v="59" actId="1076"/>
          <ac:spMkLst>
            <pc:docMk/>
            <pc:sldMk cId="1830628577" sldId="286"/>
            <ac:spMk id="16" creationId="{D6C4B383-224C-57B0-1B39-A6B41D62B558}"/>
          </ac:spMkLst>
        </pc:spChg>
        <pc:spChg chg="mod">
          <ac:chgData name="Sivakumar Paulraj" userId="fba6c5ed4cacd2a1" providerId="LiveId" clId="{10325EAA-5ED4-4AAF-8D41-74136A67DC9B}" dt="2024-08-05T10:21:43.125" v="59" actId="1076"/>
          <ac:spMkLst>
            <pc:docMk/>
            <pc:sldMk cId="1830628577" sldId="286"/>
            <ac:spMk id="17" creationId="{BB03FE0F-1676-5423-3C92-F0FDEA765074}"/>
          </ac:spMkLst>
        </pc:spChg>
        <pc:spChg chg="mod">
          <ac:chgData name="Sivakumar Paulraj" userId="fba6c5ed4cacd2a1" providerId="LiveId" clId="{10325EAA-5ED4-4AAF-8D41-74136A67DC9B}" dt="2024-08-05T10:21:43.125" v="59" actId="1076"/>
          <ac:spMkLst>
            <pc:docMk/>
            <pc:sldMk cId="1830628577" sldId="286"/>
            <ac:spMk id="18" creationId="{FF3BA04C-81EF-5DE7-62A1-7D01583EE1DF}"/>
          </ac:spMkLst>
        </pc:spChg>
        <pc:spChg chg="mod">
          <ac:chgData name="Sivakumar Paulraj" userId="fba6c5ed4cacd2a1" providerId="LiveId" clId="{10325EAA-5ED4-4AAF-8D41-74136A67DC9B}" dt="2024-08-05T10:21:43.125" v="59" actId="1076"/>
          <ac:spMkLst>
            <pc:docMk/>
            <pc:sldMk cId="1830628577" sldId="286"/>
            <ac:spMk id="19" creationId="{079F0869-3BAA-3D7C-9155-E59289393368}"/>
          </ac:spMkLst>
        </pc:spChg>
        <pc:spChg chg="mod">
          <ac:chgData name="Sivakumar Paulraj" userId="fba6c5ed4cacd2a1" providerId="LiveId" clId="{10325EAA-5ED4-4AAF-8D41-74136A67DC9B}" dt="2024-08-05T10:21:43.125" v="59" actId="1076"/>
          <ac:spMkLst>
            <pc:docMk/>
            <pc:sldMk cId="1830628577" sldId="286"/>
            <ac:spMk id="20" creationId="{70F4C83F-4596-72E4-EDD0-EC85DE9F861D}"/>
          </ac:spMkLst>
        </pc:spChg>
        <pc:spChg chg="mod">
          <ac:chgData name="Sivakumar Paulraj" userId="fba6c5ed4cacd2a1" providerId="LiveId" clId="{10325EAA-5ED4-4AAF-8D41-74136A67DC9B}" dt="2024-08-05T10:21:43.125" v="59" actId="1076"/>
          <ac:spMkLst>
            <pc:docMk/>
            <pc:sldMk cId="1830628577" sldId="286"/>
            <ac:spMk id="21" creationId="{50E02433-AC04-CC73-2F65-64DF287241B0}"/>
          </ac:spMkLst>
        </pc:spChg>
        <pc:spChg chg="mod">
          <ac:chgData name="Sivakumar Paulraj" userId="fba6c5ed4cacd2a1" providerId="LiveId" clId="{10325EAA-5ED4-4AAF-8D41-74136A67DC9B}" dt="2024-08-05T10:21:43.125" v="59" actId="1076"/>
          <ac:spMkLst>
            <pc:docMk/>
            <pc:sldMk cId="1830628577" sldId="286"/>
            <ac:spMk id="22" creationId="{128DC287-DC7C-16E2-1429-6CD5656F77D3}"/>
          </ac:spMkLst>
        </pc:spChg>
        <pc:spChg chg="mod">
          <ac:chgData name="Sivakumar Paulraj" userId="fba6c5ed4cacd2a1" providerId="LiveId" clId="{10325EAA-5ED4-4AAF-8D41-74136A67DC9B}" dt="2024-08-05T10:21:43.125" v="59" actId="1076"/>
          <ac:spMkLst>
            <pc:docMk/>
            <pc:sldMk cId="1830628577" sldId="286"/>
            <ac:spMk id="23" creationId="{2EC33E17-6559-4789-73FB-7BB7C5A7D533}"/>
          </ac:spMkLst>
        </pc:spChg>
        <pc:spChg chg="mod">
          <ac:chgData name="Sivakumar Paulraj" userId="fba6c5ed4cacd2a1" providerId="LiveId" clId="{10325EAA-5ED4-4AAF-8D41-74136A67DC9B}" dt="2024-08-05T10:21:43.125" v="59" actId="1076"/>
          <ac:spMkLst>
            <pc:docMk/>
            <pc:sldMk cId="1830628577" sldId="286"/>
            <ac:spMk id="24" creationId="{EB138BE9-B9AA-101E-E17E-40D5C66061DE}"/>
          </ac:spMkLst>
        </pc:spChg>
        <pc:spChg chg="mod">
          <ac:chgData name="Sivakumar Paulraj" userId="fba6c5ed4cacd2a1" providerId="LiveId" clId="{10325EAA-5ED4-4AAF-8D41-74136A67DC9B}" dt="2024-08-05T10:21:43.125" v="59" actId="1076"/>
          <ac:spMkLst>
            <pc:docMk/>
            <pc:sldMk cId="1830628577" sldId="286"/>
            <ac:spMk id="25" creationId="{FD859C1C-7DB1-BDE3-F634-5801BAA5E0B9}"/>
          </ac:spMkLst>
        </pc:spChg>
        <pc:spChg chg="mod">
          <ac:chgData name="Sivakumar Paulraj" userId="fba6c5ed4cacd2a1" providerId="LiveId" clId="{10325EAA-5ED4-4AAF-8D41-74136A67DC9B}" dt="2024-08-05T10:21:43.125" v="59" actId="1076"/>
          <ac:spMkLst>
            <pc:docMk/>
            <pc:sldMk cId="1830628577" sldId="286"/>
            <ac:spMk id="26" creationId="{9355A74F-C76B-E87F-133E-5C012B53E616}"/>
          </ac:spMkLst>
        </pc:spChg>
        <pc:spChg chg="mod">
          <ac:chgData name="Sivakumar Paulraj" userId="fba6c5ed4cacd2a1" providerId="LiveId" clId="{10325EAA-5ED4-4AAF-8D41-74136A67DC9B}" dt="2024-08-05T10:21:43.125" v="59" actId="1076"/>
          <ac:spMkLst>
            <pc:docMk/>
            <pc:sldMk cId="1830628577" sldId="286"/>
            <ac:spMk id="27" creationId="{F6E2D668-0E9D-DF0B-313D-405E047147CB}"/>
          </ac:spMkLst>
        </pc:spChg>
        <pc:spChg chg="mod">
          <ac:chgData name="Sivakumar Paulraj" userId="fba6c5ed4cacd2a1" providerId="LiveId" clId="{10325EAA-5ED4-4AAF-8D41-74136A67DC9B}" dt="2024-08-05T10:21:43.125" v="59" actId="1076"/>
          <ac:spMkLst>
            <pc:docMk/>
            <pc:sldMk cId="1830628577" sldId="286"/>
            <ac:spMk id="28" creationId="{C94DA8F4-9E61-5914-C217-B18D1B3870FA}"/>
          </ac:spMkLst>
        </pc:spChg>
        <pc:spChg chg="mod">
          <ac:chgData name="Sivakumar Paulraj" userId="fba6c5ed4cacd2a1" providerId="LiveId" clId="{10325EAA-5ED4-4AAF-8D41-74136A67DC9B}" dt="2024-08-05T10:21:43.125" v="59" actId="1076"/>
          <ac:spMkLst>
            <pc:docMk/>
            <pc:sldMk cId="1830628577" sldId="286"/>
            <ac:spMk id="29" creationId="{8B63D11B-15DE-464F-821A-9F54E1D62BA8}"/>
          </ac:spMkLst>
        </pc:spChg>
        <pc:spChg chg="mod">
          <ac:chgData name="Sivakumar Paulraj" userId="fba6c5ed4cacd2a1" providerId="LiveId" clId="{10325EAA-5ED4-4AAF-8D41-74136A67DC9B}" dt="2024-08-05T10:21:43.125" v="59" actId="1076"/>
          <ac:spMkLst>
            <pc:docMk/>
            <pc:sldMk cId="1830628577" sldId="286"/>
            <ac:spMk id="30" creationId="{92D5FC44-4A17-CA9E-15CD-9911E48133AA}"/>
          </ac:spMkLst>
        </pc:spChg>
        <pc:grpChg chg="add mod">
          <ac:chgData name="Sivakumar Paulraj" userId="fba6c5ed4cacd2a1" providerId="LiveId" clId="{10325EAA-5ED4-4AAF-8D41-74136A67DC9B}" dt="2024-08-05T10:21:43.125" v="59" actId="1076"/>
          <ac:grpSpMkLst>
            <pc:docMk/>
            <pc:sldMk cId="1830628577" sldId="286"/>
            <ac:grpSpMk id="13" creationId="{026FF711-9B1C-1415-72CD-6802AB5846A2}"/>
          </ac:grpSpMkLst>
        </pc:grpChg>
        <pc:grpChg chg="mod">
          <ac:chgData name="Sivakumar Paulraj" userId="fba6c5ed4cacd2a1" providerId="LiveId" clId="{10325EAA-5ED4-4AAF-8D41-74136A67DC9B}" dt="2024-08-05T10:21:43.125" v="59" actId="1076"/>
          <ac:grpSpMkLst>
            <pc:docMk/>
            <pc:sldMk cId="1830628577" sldId="286"/>
            <ac:grpSpMk id="14" creationId="{9C536B72-063C-6D95-5596-BC3D67688FEF}"/>
          </ac:grpSpMkLst>
        </pc:grpChg>
        <pc:picChg chg="add mod">
          <ac:chgData name="Sivakumar Paulraj" userId="fba6c5ed4cacd2a1" providerId="LiveId" clId="{10325EAA-5ED4-4AAF-8D41-74136A67DC9B}" dt="2024-08-05T10:21:43.125" v="59" actId="1076"/>
          <ac:picMkLst>
            <pc:docMk/>
            <pc:sldMk cId="1830628577" sldId="286"/>
            <ac:picMk id="8" creationId="{B3F61D76-852F-2082-DD97-1E045BCC12E6}"/>
          </ac:picMkLst>
        </pc:picChg>
        <pc:cxnChg chg="add mod">
          <ac:chgData name="Sivakumar Paulraj" userId="fba6c5ed4cacd2a1" providerId="LiveId" clId="{10325EAA-5ED4-4AAF-8D41-74136A67DC9B}" dt="2024-08-05T10:21:43.125" v="59" actId="1076"/>
          <ac:cxnSpMkLst>
            <pc:docMk/>
            <pc:sldMk cId="1830628577" sldId="286"/>
            <ac:cxnSpMk id="9" creationId="{43C2B2EC-5567-69C1-64E4-5C74ABDEDA72}"/>
          </ac:cxnSpMkLst>
        </pc:cxnChg>
        <pc:cxnChg chg="add mod">
          <ac:chgData name="Sivakumar Paulraj" userId="fba6c5ed4cacd2a1" providerId="LiveId" clId="{10325EAA-5ED4-4AAF-8D41-74136A67DC9B}" dt="2024-08-05T10:21:43.125" v="59" actId="1076"/>
          <ac:cxnSpMkLst>
            <pc:docMk/>
            <pc:sldMk cId="1830628577" sldId="286"/>
            <ac:cxnSpMk id="10" creationId="{C4F592FC-C17B-812E-4C24-8C27FF4B53E2}"/>
          </ac:cxnSpMkLst>
        </pc:cxnChg>
        <pc:cxnChg chg="add mod">
          <ac:chgData name="Sivakumar Paulraj" userId="fba6c5ed4cacd2a1" providerId="LiveId" clId="{10325EAA-5ED4-4AAF-8D41-74136A67DC9B}" dt="2024-08-05T10:21:43.125" v="59" actId="1076"/>
          <ac:cxnSpMkLst>
            <pc:docMk/>
            <pc:sldMk cId="1830628577" sldId="286"/>
            <ac:cxnSpMk id="11" creationId="{413354FC-344C-DB5D-22C3-BD62063CC63D}"/>
          </ac:cxnSpMkLst>
        </pc:cxnChg>
        <pc:cxnChg chg="add mod">
          <ac:chgData name="Sivakumar Paulraj" userId="fba6c5ed4cacd2a1" providerId="LiveId" clId="{10325EAA-5ED4-4AAF-8D41-74136A67DC9B}" dt="2024-08-05T10:21:43.125" v="59" actId="1076"/>
          <ac:cxnSpMkLst>
            <pc:docMk/>
            <pc:sldMk cId="1830628577" sldId="286"/>
            <ac:cxnSpMk id="12" creationId="{4109FA61-BB97-D719-8E3A-62BE366FC924}"/>
          </ac:cxnSpMkLst>
        </pc:cxnChg>
      </pc:sldChg>
      <pc:sldChg chg="addSp modSp add modAnim">
        <pc:chgData name="Sivakumar Paulraj" userId="fba6c5ed4cacd2a1" providerId="LiveId" clId="{10325EAA-5ED4-4AAF-8D41-74136A67DC9B}" dt="2024-08-05T10:24:46.442" v="72" actId="1076"/>
        <pc:sldMkLst>
          <pc:docMk/>
          <pc:sldMk cId="3418789357" sldId="287"/>
        </pc:sldMkLst>
        <pc:spChg chg="add mod">
          <ac:chgData name="Sivakumar Paulraj" userId="fba6c5ed4cacd2a1" providerId="LiveId" clId="{10325EAA-5ED4-4AAF-8D41-74136A67DC9B}" dt="2024-08-05T10:24:40.959" v="71" actId="1076"/>
          <ac:spMkLst>
            <pc:docMk/>
            <pc:sldMk cId="3418789357" sldId="287"/>
            <ac:spMk id="2" creationId="{6713BE15-61A3-F478-E4C7-4CCF1DC0D89A}"/>
          </ac:spMkLst>
        </pc:spChg>
        <pc:spChg chg="add mod">
          <ac:chgData name="Sivakumar Paulraj" userId="fba6c5ed4cacd2a1" providerId="LiveId" clId="{10325EAA-5ED4-4AAF-8D41-74136A67DC9B}" dt="2024-08-05T10:24:40.959" v="71" actId="1076"/>
          <ac:spMkLst>
            <pc:docMk/>
            <pc:sldMk cId="3418789357" sldId="287"/>
            <ac:spMk id="3" creationId="{95776A63-E8D1-4E40-6E10-5BE78AA4A182}"/>
          </ac:spMkLst>
        </pc:spChg>
        <pc:picChg chg="add mod">
          <ac:chgData name="Sivakumar Paulraj" userId="fba6c5ed4cacd2a1" providerId="LiveId" clId="{10325EAA-5ED4-4AAF-8D41-74136A67DC9B}" dt="2024-08-05T10:24:46.442" v="72" actId="1076"/>
          <ac:picMkLst>
            <pc:docMk/>
            <pc:sldMk cId="3418789357" sldId="287"/>
            <ac:picMk id="4" creationId="{2029A0D8-F973-817B-8781-DDEAE24CD724}"/>
          </ac:picMkLst>
        </pc:picChg>
      </pc:sldChg>
      <pc:sldChg chg="addSp modSp add modAnim">
        <pc:chgData name="Sivakumar Paulraj" userId="fba6c5ed4cacd2a1" providerId="LiveId" clId="{10325EAA-5ED4-4AAF-8D41-74136A67DC9B}" dt="2024-08-05T10:25:12.603" v="75"/>
        <pc:sldMkLst>
          <pc:docMk/>
          <pc:sldMk cId="3090054026" sldId="288"/>
        </pc:sldMkLst>
        <pc:spChg chg="add mod">
          <ac:chgData name="Sivakumar Paulraj" userId="fba6c5ed4cacd2a1" providerId="LiveId" clId="{10325EAA-5ED4-4AAF-8D41-74136A67DC9B}" dt="2024-08-05T10:25:12.603" v="75"/>
          <ac:spMkLst>
            <pc:docMk/>
            <pc:sldMk cId="3090054026" sldId="288"/>
            <ac:spMk id="2" creationId="{B4A56B37-504B-04C3-8369-1336A0C8C64C}"/>
          </ac:spMkLst>
        </pc:spChg>
        <pc:spChg chg="add mod">
          <ac:chgData name="Sivakumar Paulraj" userId="fba6c5ed4cacd2a1" providerId="LiveId" clId="{10325EAA-5ED4-4AAF-8D41-74136A67DC9B}" dt="2024-08-05T10:25:12.603" v="75"/>
          <ac:spMkLst>
            <pc:docMk/>
            <pc:sldMk cId="3090054026" sldId="288"/>
            <ac:spMk id="3" creationId="{176003EB-27F5-3B63-D26D-6BD4AF047ED0}"/>
          </ac:spMkLst>
        </pc:spChg>
      </pc:sldChg>
      <pc:sldChg chg="addSp modSp add modAnim">
        <pc:chgData name="Sivakumar Paulraj" userId="fba6c5ed4cacd2a1" providerId="LiveId" clId="{10325EAA-5ED4-4AAF-8D41-74136A67DC9B}" dt="2024-08-05T10:29:03.042" v="77" actId="1076"/>
        <pc:sldMkLst>
          <pc:docMk/>
          <pc:sldMk cId="3897299735" sldId="289"/>
        </pc:sldMkLst>
        <pc:spChg chg="add mod">
          <ac:chgData name="Sivakumar Paulraj" userId="fba6c5ed4cacd2a1" providerId="LiveId" clId="{10325EAA-5ED4-4AAF-8D41-74136A67DC9B}" dt="2024-08-05T10:25:21.260" v="76"/>
          <ac:spMkLst>
            <pc:docMk/>
            <pc:sldMk cId="3897299735" sldId="289"/>
            <ac:spMk id="2" creationId="{5040C3B2-9CB9-3F92-301F-F23D84BE01E1}"/>
          </ac:spMkLst>
        </pc:spChg>
        <pc:spChg chg="add mod">
          <ac:chgData name="Sivakumar Paulraj" userId="fba6c5ed4cacd2a1" providerId="LiveId" clId="{10325EAA-5ED4-4AAF-8D41-74136A67DC9B}" dt="2024-08-05T10:25:21.260" v="76"/>
          <ac:spMkLst>
            <pc:docMk/>
            <pc:sldMk cId="3897299735" sldId="289"/>
            <ac:spMk id="3" creationId="{E0821389-8408-A407-4A0E-C9A70911707D}"/>
          </ac:spMkLst>
        </pc:spChg>
        <pc:spChg chg="add mod">
          <ac:chgData name="Sivakumar Paulraj" userId="fba6c5ed4cacd2a1" providerId="LiveId" clId="{10325EAA-5ED4-4AAF-8D41-74136A67DC9B}" dt="2024-08-05T10:29:03.042" v="77" actId="1076"/>
          <ac:spMkLst>
            <pc:docMk/>
            <pc:sldMk cId="3897299735" sldId="289"/>
            <ac:spMk id="4" creationId="{E1CC93BE-982C-DBBA-89BF-7EAFD14AAB26}"/>
          </ac:spMkLst>
        </pc:spChg>
        <pc:spChg chg="add mod">
          <ac:chgData name="Sivakumar Paulraj" userId="fba6c5ed4cacd2a1" providerId="LiveId" clId="{10325EAA-5ED4-4AAF-8D41-74136A67DC9B}" dt="2024-08-05T10:29:03.042" v="77" actId="1076"/>
          <ac:spMkLst>
            <pc:docMk/>
            <pc:sldMk cId="3897299735" sldId="289"/>
            <ac:spMk id="5" creationId="{B376E26A-146F-86E8-D463-3ACCF6682FBF}"/>
          </ac:spMkLst>
        </pc:spChg>
        <pc:spChg chg="add mod">
          <ac:chgData name="Sivakumar Paulraj" userId="fba6c5ed4cacd2a1" providerId="LiveId" clId="{10325EAA-5ED4-4AAF-8D41-74136A67DC9B}" dt="2024-08-05T10:29:03.042" v="77" actId="1076"/>
          <ac:spMkLst>
            <pc:docMk/>
            <pc:sldMk cId="3897299735" sldId="289"/>
            <ac:spMk id="6" creationId="{BCBB6043-8651-C889-2A9C-AA8A620DB30F}"/>
          </ac:spMkLst>
        </pc:spChg>
        <pc:spChg chg="add mod">
          <ac:chgData name="Sivakumar Paulraj" userId="fba6c5ed4cacd2a1" providerId="LiveId" clId="{10325EAA-5ED4-4AAF-8D41-74136A67DC9B}" dt="2024-08-05T10:29:03.042" v="77" actId="1076"/>
          <ac:spMkLst>
            <pc:docMk/>
            <pc:sldMk cId="3897299735" sldId="289"/>
            <ac:spMk id="7" creationId="{E0DCB1B9-179E-F5EE-4F92-EE74E0CF9D2E}"/>
          </ac:spMkLst>
        </pc:spChg>
        <pc:spChg chg="add mod">
          <ac:chgData name="Sivakumar Paulraj" userId="fba6c5ed4cacd2a1" providerId="LiveId" clId="{10325EAA-5ED4-4AAF-8D41-74136A67DC9B}" dt="2024-08-05T10:29:03.042" v="77" actId="1076"/>
          <ac:spMkLst>
            <pc:docMk/>
            <pc:sldMk cId="3897299735" sldId="289"/>
            <ac:spMk id="8" creationId="{D66E77BD-C28C-5F62-B86C-4D85261FB093}"/>
          </ac:spMkLst>
        </pc:spChg>
        <pc:spChg chg="add mod">
          <ac:chgData name="Sivakumar Paulraj" userId="fba6c5ed4cacd2a1" providerId="LiveId" clId="{10325EAA-5ED4-4AAF-8D41-74136A67DC9B}" dt="2024-08-05T10:29:03.042" v="77" actId="1076"/>
          <ac:spMkLst>
            <pc:docMk/>
            <pc:sldMk cId="3897299735" sldId="289"/>
            <ac:spMk id="9" creationId="{294EC487-B560-4CF2-F0BC-798240A457C7}"/>
          </ac:spMkLst>
        </pc:spChg>
        <pc:spChg chg="add mod">
          <ac:chgData name="Sivakumar Paulraj" userId="fba6c5ed4cacd2a1" providerId="LiveId" clId="{10325EAA-5ED4-4AAF-8D41-74136A67DC9B}" dt="2024-08-05T10:29:03.042" v="77" actId="1076"/>
          <ac:spMkLst>
            <pc:docMk/>
            <pc:sldMk cId="3897299735" sldId="289"/>
            <ac:spMk id="10" creationId="{5C2D3F3C-38DB-7E11-E1AD-CB7C157A5A33}"/>
          </ac:spMkLst>
        </pc:spChg>
        <pc:spChg chg="add mod">
          <ac:chgData name="Sivakumar Paulraj" userId="fba6c5ed4cacd2a1" providerId="LiveId" clId="{10325EAA-5ED4-4AAF-8D41-74136A67DC9B}" dt="2024-08-05T10:29:03.042" v="77" actId="1076"/>
          <ac:spMkLst>
            <pc:docMk/>
            <pc:sldMk cId="3897299735" sldId="289"/>
            <ac:spMk id="11" creationId="{A9A2C5E4-AC74-64BE-6C5B-B600595ACE88}"/>
          </ac:spMkLst>
        </pc:spChg>
        <pc:spChg chg="add mod">
          <ac:chgData name="Sivakumar Paulraj" userId="fba6c5ed4cacd2a1" providerId="LiveId" clId="{10325EAA-5ED4-4AAF-8D41-74136A67DC9B}" dt="2024-08-05T10:29:03.042" v="77" actId="1076"/>
          <ac:spMkLst>
            <pc:docMk/>
            <pc:sldMk cId="3897299735" sldId="289"/>
            <ac:spMk id="12" creationId="{13E58A80-53F9-1602-E478-6C873B05EE94}"/>
          </ac:spMkLst>
        </pc:spChg>
        <pc:spChg chg="add mod">
          <ac:chgData name="Sivakumar Paulraj" userId="fba6c5ed4cacd2a1" providerId="LiveId" clId="{10325EAA-5ED4-4AAF-8D41-74136A67DC9B}" dt="2024-08-05T10:29:03.042" v="77" actId="1076"/>
          <ac:spMkLst>
            <pc:docMk/>
            <pc:sldMk cId="3897299735" sldId="289"/>
            <ac:spMk id="13" creationId="{AA00E14B-5516-BC85-9120-55471FED9069}"/>
          </ac:spMkLst>
        </pc:spChg>
        <pc:spChg chg="add mod">
          <ac:chgData name="Sivakumar Paulraj" userId="fba6c5ed4cacd2a1" providerId="LiveId" clId="{10325EAA-5ED4-4AAF-8D41-74136A67DC9B}" dt="2024-08-05T10:29:03.042" v="77" actId="1076"/>
          <ac:spMkLst>
            <pc:docMk/>
            <pc:sldMk cId="3897299735" sldId="289"/>
            <ac:spMk id="19" creationId="{A29E3733-9C03-F9E6-898E-A72FA27092BF}"/>
          </ac:spMkLst>
        </pc:spChg>
        <pc:spChg chg="add mod">
          <ac:chgData name="Sivakumar Paulraj" userId="fba6c5ed4cacd2a1" providerId="LiveId" clId="{10325EAA-5ED4-4AAF-8D41-74136A67DC9B}" dt="2024-08-05T10:29:03.042" v="77" actId="1076"/>
          <ac:spMkLst>
            <pc:docMk/>
            <pc:sldMk cId="3897299735" sldId="289"/>
            <ac:spMk id="20" creationId="{4F697C01-9938-F8CC-3EBA-E6931719D66A}"/>
          </ac:spMkLst>
        </pc:spChg>
        <pc:spChg chg="add mod">
          <ac:chgData name="Sivakumar Paulraj" userId="fba6c5ed4cacd2a1" providerId="LiveId" clId="{10325EAA-5ED4-4AAF-8D41-74136A67DC9B}" dt="2024-08-05T10:29:03.042" v="77" actId="1076"/>
          <ac:spMkLst>
            <pc:docMk/>
            <pc:sldMk cId="3897299735" sldId="289"/>
            <ac:spMk id="21" creationId="{ADE35B60-720A-9A06-A1EF-9D7C852763D8}"/>
          </ac:spMkLst>
        </pc:spChg>
        <pc:picChg chg="add mod">
          <ac:chgData name="Sivakumar Paulraj" userId="fba6c5ed4cacd2a1" providerId="LiveId" clId="{10325EAA-5ED4-4AAF-8D41-74136A67DC9B}" dt="2024-08-05T10:29:03.042" v="77" actId="1076"/>
          <ac:picMkLst>
            <pc:docMk/>
            <pc:sldMk cId="3897299735" sldId="289"/>
            <ac:picMk id="18" creationId="{B937275D-101F-315A-43EE-05539BD7965B}"/>
          </ac:picMkLst>
        </pc:picChg>
        <pc:cxnChg chg="add mod">
          <ac:chgData name="Sivakumar Paulraj" userId="fba6c5ed4cacd2a1" providerId="LiveId" clId="{10325EAA-5ED4-4AAF-8D41-74136A67DC9B}" dt="2024-08-05T10:29:03.042" v="77" actId="1076"/>
          <ac:cxnSpMkLst>
            <pc:docMk/>
            <pc:sldMk cId="3897299735" sldId="289"/>
            <ac:cxnSpMk id="14" creationId="{23883FFD-F360-F0CE-E1F0-F36BBB287FC5}"/>
          </ac:cxnSpMkLst>
        </pc:cxnChg>
        <pc:cxnChg chg="add mod">
          <ac:chgData name="Sivakumar Paulraj" userId="fba6c5ed4cacd2a1" providerId="LiveId" clId="{10325EAA-5ED4-4AAF-8D41-74136A67DC9B}" dt="2024-08-05T10:29:03.042" v="77" actId="1076"/>
          <ac:cxnSpMkLst>
            <pc:docMk/>
            <pc:sldMk cId="3897299735" sldId="289"/>
            <ac:cxnSpMk id="15" creationId="{173E0871-8C59-1888-B785-20EDB388A5B1}"/>
          </ac:cxnSpMkLst>
        </pc:cxnChg>
        <pc:cxnChg chg="add mod">
          <ac:chgData name="Sivakumar Paulraj" userId="fba6c5ed4cacd2a1" providerId="LiveId" clId="{10325EAA-5ED4-4AAF-8D41-74136A67DC9B}" dt="2024-08-05T10:29:03.042" v="77" actId="1076"/>
          <ac:cxnSpMkLst>
            <pc:docMk/>
            <pc:sldMk cId="3897299735" sldId="289"/>
            <ac:cxnSpMk id="16" creationId="{E6AE0F00-CB37-13EE-6E93-F4CD12669F9F}"/>
          </ac:cxnSpMkLst>
        </pc:cxnChg>
        <pc:cxnChg chg="add mod">
          <ac:chgData name="Sivakumar Paulraj" userId="fba6c5ed4cacd2a1" providerId="LiveId" clId="{10325EAA-5ED4-4AAF-8D41-74136A67DC9B}" dt="2024-08-05T10:29:03.042" v="77" actId="1076"/>
          <ac:cxnSpMkLst>
            <pc:docMk/>
            <pc:sldMk cId="3897299735" sldId="289"/>
            <ac:cxnSpMk id="17" creationId="{E41A5590-13C5-611C-D446-C71C1143E4BA}"/>
          </ac:cxnSpMkLst>
        </pc:cxnChg>
      </pc:sldChg>
      <pc:sldChg chg="addSp modSp add modAnim">
        <pc:chgData name="Sivakumar Paulraj" userId="fba6c5ed4cacd2a1" providerId="LiveId" clId="{10325EAA-5ED4-4AAF-8D41-74136A67DC9B}" dt="2024-08-05T10:29:19.598" v="79" actId="1076"/>
        <pc:sldMkLst>
          <pc:docMk/>
          <pc:sldMk cId="4127539068" sldId="290"/>
        </pc:sldMkLst>
        <pc:spChg chg="add mod">
          <ac:chgData name="Sivakumar Paulraj" userId="fba6c5ed4cacd2a1" providerId="LiveId" clId="{10325EAA-5ED4-4AAF-8D41-74136A67DC9B}" dt="2024-08-05T10:29:12.757" v="78"/>
          <ac:spMkLst>
            <pc:docMk/>
            <pc:sldMk cId="4127539068" sldId="290"/>
            <ac:spMk id="2" creationId="{4245D7C7-3795-3712-49AA-0FBF9D080E0D}"/>
          </ac:spMkLst>
        </pc:spChg>
        <pc:spChg chg="add mod">
          <ac:chgData name="Sivakumar Paulraj" userId="fba6c5ed4cacd2a1" providerId="LiveId" clId="{10325EAA-5ED4-4AAF-8D41-74136A67DC9B}" dt="2024-08-05T10:29:12.757" v="78"/>
          <ac:spMkLst>
            <pc:docMk/>
            <pc:sldMk cId="4127539068" sldId="290"/>
            <ac:spMk id="3" creationId="{8EF319EA-1DC7-2A15-4670-E01A7321CF43}"/>
          </ac:spMkLst>
        </pc:spChg>
        <pc:spChg chg="add mod">
          <ac:chgData name="Sivakumar Paulraj" userId="fba6c5ed4cacd2a1" providerId="LiveId" clId="{10325EAA-5ED4-4AAF-8D41-74136A67DC9B}" dt="2024-08-05T10:29:19.598" v="79" actId="1076"/>
          <ac:spMkLst>
            <pc:docMk/>
            <pc:sldMk cId="4127539068" sldId="290"/>
            <ac:spMk id="8" creationId="{9005C24D-DFC9-F7AE-E795-B8225333E6BC}"/>
          </ac:spMkLst>
        </pc:spChg>
        <pc:spChg chg="add mod">
          <ac:chgData name="Sivakumar Paulraj" userId="fba6c5ed4cacd2a1" providerId="LiveId" clId="{10325EAA-5ED4-4AAF-8D41-74136A67DC9B}" dt="2024-08-05T10:29:19.598" v="79" actId="1076"/>
          <ac:spMkLst>
            <pc:docMk/>
            <pc:sldMk cId="4127539068" sldId="290"/>
            <ac:spMk id="9" creationId="{96B32EEC-89CE-3473-E85E-DF204144D73C}"/>
          </ac:spMkLst>
        </pc:spChg>
        <pc:spChg chg="add mod">
          <ac:chgData name="Sivakumar Paulraj" userId="fba6c5ed4cacd2a1" providerId="LiveId" clId="{10325EAA-5ED4-4AAF-8D41-74136A67DC9B}" dt="2024-08-05T10:29:19.598" v="79" actId="1076"/>
          <ac:spMkLst>
            <pc:docMk/>
            <pc:sldMk cId="4127539068" sldId="290"/>
            <ac:spMk id="10" creationId="{240C0B93-7A43-BB05-9DD6-FC2CB752B8FF}"/>
          </ac:spMkLst>
        </pc:spChg>
        <pc:spChg chg="add mod">
          <ac:chgData name="Sivakumar Paulraj" userId="fba6c5ed4cacd2a1" providerId="LiveId" clId="{10325EAA-5ED4-4AAF-8D41-74136A67DC9B}" dt="2024-08-05T10:29:19.598" v="79" actId="1076"/>
          <ac:spMkLst>
            <pc:docMk/>
            <pc:sldMk cId="4127539068" sldId="290"/>
            <ac:spMk id="11" creationId="{50169D7C-E420-C3A8-2247-5CDC509F4C66}"/>
          </ac:spMkLst>
        </pc:spChg>
        <pc:picChg chg="add mod">
          <ac:chgData name="Sivakumar Paulraj" userId="fba6c5ed4cacd2a1" providerId="LiveId" clId="{10325EAA-5ED4-4AAF-8D41-74136A67DC9B}" dt="2024-08-05T10:29:19.598" v="79" actId="1076"/>
          <ac:picMkLst>
            <pc:docMk/>
            <pc:sldMk cId="4127539068" sldId="290"/>
            <ac:picMk id="4" creationId="{800BA652-4F03-A8DF-E703-C5394FC188F7}"/>
          </ac:picMkLst>
        </pc:picChg>
        <pc:picChg chg="add mod">
          <ac:chgData name="Sivakumar Paulraj" userId="fba6c5ed4cacd2a1" providerId="LiveId" clId="{10325EAA-5ED4-4AAF-8D41-74136A67DC9B}" dt="2024-08-05T10:29:19.598" v="79" actId="1076"/>
          <ac:picMkLst>
            <pc:docMk/>
            <pc:sldMk cId="4127539068" sldId="290"/>
            <ac:picMk id="5" creationId="{02C7539C-481E-0FDE-A969-76BA1A555F30}"/>
          </ac:picMkLst>
        </pc:picChg>
        <pc:picChg chg="add mod">
          <ac:chgData name="Sivakumar Paulraj" userId="fba6c5ed4cacd2a1" providerId="LiveId" clId="{10325EAA-5ED4-4AAF-8D41-74136A67DC9B}" dt="2024-08-05T10:29:19.598" v="79" actId="1076"/>
          <ac:picMkLst>
            <pc:docMk/>
            <pc:sldMk cId="4127539068" sldId="290"/>
            <ac:picMk id="6" creationId="{10365E2B-FDC5-5739-CF8B-7D86E76985A9}"/>
          </ac:picMkLst>
        </pc:picChg>
        <pc:picChg chg="add mod">
          <ac:chgData name="Sivakumar Paulraj" userId="fba6c5ed4cacd2a1" providerId="LiveId" clId="{10325EAA-5ED4-4AAF-8D41-74136A67DC9B}" dt="2024-08-05T10:29:19.598" v="79" actId="1076"/>
          <ac:picMkLst>
            <pc:docMk/>
            <pc:sldMk cId="4127539068" sldId="290"/>
            <ac:picMk id="7" creationId="{4174500C-86B7-DE21-2063-F58C95B48EEB}"/>
          </ac:picMkLst>
        </pc:picChg>
      </pc:sldChg>
      <pc:sldChg chg="addSp modSp add mod modAnim">
        <pc:chgData name="Sivakumar Paulraj" userId="fba6c5ed4cacd2a1" providerId="LiveId" clId="{10325EAA-5ED4-4AAF-8D41-74136A67DC9B}" dt="2024-08-05T10:29:29.674" v="81" actId="27636"/>
        <pc:sldMkLst>
          <pc:docMk/>
          <pc:sldMk cId="266274029" sldId="291"/>
        </pc:sldMkLst>
        <pc:spChg chg="add mod">
          <ac:chgData name="Sivakumar Paulraj" userId="fba6c5ed4cacd2a1" providerId="LiveId" clId="{10325EAA-5ED4-4AAF-8D41-74136A67DC9B}" dt="2024-08-05T10:29:29.586" v="80"/>
          <ac:spMkLst>
            <pc:docMk/>
            <pc:sldMk cId="266274029" sldId="291"/>
            <ac:spMk id="2" creationId="{A248F6E2-FDEB-FAA8-771C-B3F1A067D6CD}"/>
          </ac:spMkLst>
        </pc:spChg>
        <pc:spChg chg="add mod">
          <ac:chgData name="Sivakumar Paulraj" userId="fba6c5ed4cacd2a1" providerId="LiveId" clId="{10325EAA-5ED4-4AAF-8D41-74136A67DC9B}" dt="2024-08-05T10:29:29.674" v="81" actId="27636"/>
          <ac:spMkLst>
            <pc:docMk/>
            <pc:sldMk cId="266274029" sldId="291"/>
            <ac:spMk id="3" creationId="{195DB26D-C261-F8C0-045D-7990252366D0}"/>
          </ac:spMkLst>
        </pc:spChg>
      </pc:sldChg>
      <pc:sldChg chg="addSp modSp add mod modAnim modShow">
        <pc:chgData name="Sivakumar Paulraj" userId="fba6c5ed4cacd2a1" providerId="LiveId" clId="{10325EAA-5ED4-4AAF-8D41-74136A67DC9B}" dt="2024-08-08T02:41:57.617" v="136" actId="729"/>
        <pc:sldMkLst>
          <pc:docMk/>
          <pc:sldMk cId="2558352503" sldId="292"/>
        </pc:sldMkLst>
        <pc:spChg chg="add mod">
          <ac:chgData name="Sivakumar Paulraj" userId="fba6c5ed4cacd2a1" providerId="LiveId" clId="{10325EAA-5ED4-4AAF-8D41-74136A67DC9B}" dt="2024-08-05T10:29:36.912" v="82"/>
          <ac:spMkLst>
            <pc:docMk/>
            <pc:sldMk cId="2558352503" sldId="292"/>
            <ac:spMk id="2" creationId="{2B6FD92C-5AD2-7790-8AC5-4FB975CF08E1}"/>
          </ac:spMkLst>
        </pc:spChg>
        <pc:spChg chg="add mod">
          <ac:chgData name="Sivakumar Paulraj" userId="fba6c5ed4cacd2a1" providerId="LiveId" clId="{10325EAA-5ED4-4AAF-8D41-74136A67DC9B}" dt="2024-08-05T10:29:36.996" v="83" actId="27636"/>
          <ac:spMkLst>
            <pc:docMk/>
            <pc:sldMk cId="2558352503" sldId="292"/>
            <ac:spMk id="3" creationId="{395D6DB2-C687-FBE1-AC4E-E71D9C81D3BA}"/>
          </ac:spMkLst>
        </pc:spChg>
      </pc:sldChg>
      <pc:sldChg chg="addSp modSp add mod modAnim modShow">
        <pc:chgData name="Sivakumar Paulraj" userId="fba6c5ed4cacd2a1" providerId="LiveId" clId="{10325EAA-5ED4-4AAF-8D41-74136A67DC9B}" dt="2024-08-08T02:42:00.851" v="137" actId="729"/>
        <pc:sldMkLst>
          <pc:docMk/>
          <pc:sldMk cId="1463093383" sldId="293"/>
        </pc:sldMkLst>
        <pc:spChg chg="add mod">
          <ac:chgData name="Sivakumar Paulraj" userId="fba6c5ed4cacd2a1" providerId="LiveId" clId="{10325EAA-5ED4-4AAF-8D41-74136A67DC9B}" dt="2024-08-05T10:29:43.731" v="84"/>
          <ac:spMkLst>
            <pc:docMk/>
            <pc:sldMk cId="1463093383" sldId="293"/>
            <ac:spMk id="2" creationId="{3E629F55-654E-F57D-D8AB-1D61526EEF51}"/>
          </ac:spMkLst>
        </pc:spChg>
        <pc:spChg chg="add mod">
          <ac:chgData name="Sivakumar Paulraj" userId="fba6c5ed4cacd2a1" providerId="LiveId" clId="{10325EAA-5ED4-4AAF-8D41-74136A67DC9B}" dt="2024-08-05T10:29:43.731" v="84"/>
          <ac:spMkLst>
            <pc:docMk/>
            <pc:sldMk cId="1463093383" sldId="293"/>
            <ac:spMk id="3" creationId="{3D74DFC4-3A88-3B6F-8EB3-9713D9487371}"/>
          </ac:spMkLst>
        </pc:spChg>
      </pc:sldChg>
      <pc:sldChg chg="addSp modSp add mod modAnim modShow">
        <pc:chgData name="Sivakumar Paulraj" userId="fba6c5ed4cacd2a1" providerId="LiveId" clId="{10325EAA-5ED4-4AAF-8D41-74136A67DC9B}" dt="2024-08-08T02:42:03.214" v="138" actId="729"/>
        <pc:sldMkLst>
          <pc:docMk/>
          <pc:sldMk cId="382506990" sldId="294"/>
        </pc:sldMkLst>
        <pc:spChg chg="add mod">
          <ac:chgData name="Sivakumar Paulraj" userId="fba6c5ed4cacd2a1" providerId="LiveId" clId="{10325EAA-5ED4-4AAF-8D41-74136A67DC9B}" dt="2024-08-05T10:29:50.390" v="85"/>
          <ac:spMkLst>
            <pc:docMk/>
            <pc:sldMk cId="382506990" sldId="294"/>
            <ac:spMk id="2" creationId="{4C9803FE-1903-E0A5-84FD-A9E8C5E0C459}"/>
          </ac:spMkLst>
        </pc:spChg>
        <pc:spChg chg="add mod">
          <ac:chgData name="Sivakumar Paulraj" userId="fba6c5ed4cacd2a1" providerId="LiveId" clId="{10325EAA-5ED4-4AAF-8D41-74136A67DC9B}" dt="2024-08-05T10:29:50.390" v="85"/>
          <ac:spMkLst>
            <pc:docMk/>
            <pc:sldMk cId="382506990" sldId="294"/>
            <ac:spMk id="3" creationId="{BB45EF71-F520-6D87-0D28-41B9C1935F72}"/>
          </ac:spMkLst>
        </pc:spChg>
        <pc:spChg chg="add mod">
          <ac:chgData name="Sivakumar Paulraj" userId="fba6c5ed4cacd2a1" providerId="LiveId" clId="{10325EAA-5ED4-4AAF-8D41-74136A67DC9B}" dt="2024-08-05T10:29:50.390" v="85"/>
          <ac:spMkLst>
            <pc:docMk/>
            <pc:sldMk cId="382506990" sldId="294"/>
            <ac:spMk id="4" creationId="{A63571C8-466B-966C-FBA0-C1EC4C28F0F9}"/>
          </ac:spMkLst>
        </pc:spChg>
        <pc:spChg chg="add mod">
          <ac:chgData name="Sivakumar Paulraj" userId="fba6c5ed4cacd2a1" providerId="LiveId" clId="{10325EAA-5ED4-4AAF-8D41-74136A67DC9B}" dt="2024-08-05T10:29:50.390" v="85"/>
          <ac:spMkLst>
            <pc:docMk/>
            <pc:sldMk cId="382506990" sldId="294"/>
            <ac:spMk id="5" creationId="{16E2914F-813B-0184-B2BC-F7B1AE611B81}"/>
          </ac:spMkLst>
        </pc:spChg>
        <pc:spChg chg="add mod">
          <ac:chgData name="Sivakumar Paulraj" userId="fba6c5ed4cacd2a1" providerId="LiveId" clId="{10325EAA-5ED4-4AAF-8D41-74136A67DC9B}" dt="2024-08-05T10:29:50.390" v="85"/>
          <ac:spMkLst>
            <pc:docMk/>
            <pc:sldMk cId="382506990" sldId="294"/>
            <ac:spMk id="11" creationId="{4E23B491-0239-7B8D-165B-C77861A4C9C0}"/>
          </ac:spMkLst>
        </pc:spChg>
        <pc:spChg chg="add mod">
          <ac:chgData name="Sivakumar Paulraj" userId="fba6c5ed4cacd2a1" providerId="LiveId" clId="{10325EAA-5ED4-4AAF-8D41-74136A67DC9B}" dt="2024-08-05T10:29:50.390" v="85"/>
          <ac:spMkLst>
            <pc:docMk/>
            <pc:sldMk cId="382506990" sldId="294"/>
            <ac:spMk id="12" creationId="{0720DC1B-F221-3CA3-CE8B-2E30EFBEC1C5}"/>
          </ac:spMkLst>
        </pc:spChg>
        <pc:spChg chg="add mod">
          <ac:chgData name="Sivakumar Paulraj" userId="fba6c5ed4cacd2a1" providerId="LiveId" clId="{10325EAA-5ED4-4AAF-8D41-74136A67DC9B}" dt="2024-08-05T10:29:50.390" v="85"/>
          <ac:spMkLst>
            <pc:docMk/>
            <pc:sldMk cId="382506990" sldId="294"/>
            <ac:spMk id="13" creationId="{11D3C635-8728-5D42-1D9F-AFF6818A2AA7}"/>
          </ac:spMkLst>
        </pc:spChg>
        <pc:spChg chg="add mod">
          <ac:chgData name="Sivakumar Paulraj" userId="fba6c5ed4cacd2a1" providerId="LiveId" clId="{10325EAA-5ED4-4AAF-8D41-74136A67DC9B}" dt="2024-08-05T10:29:50.390" v="85"/>
          <ac:spMkLst>
            <pc:docMk/>
            <pc:sldMk cId="382506990" sldId="294"/>
            <ac:spMk id="14" creationId="{68E6A1D3-CCE9-9652-7D26-9FA0CAB9DC7E}"/>
          </ac:spMkLst>
        </pc:spChg>
        <pc:spChg chg="add mod">
          <ac:chgData name="Sivakumar Paulraj" userId="fba6c5ed4cacd2a1" providerId="LiveId" clId="{10325EAA-5ED4-4AAF-8D41-74136A67DC9B}" dt="2024-08-05T10:29:50.390" v="85"/>
          <ac:spMkLst>
            <pc:docMk/>
            <pc:sldMk cId="382506990" sldId="294"/>
            <ac:spMk id="16" creationId="{7982088F-6BD8-065F-4EAE-D2390B4198AD}"/>
          </ac:spMkLst>
        </pc:spChg>
        <pc:spChg chg="add mod">
          <ac:chgData name="Sivakumar Paulraj" userId="fba6c5ed4cacd2a1" providerId="LiveId" clId="{10325EAA-5ED4-4AAF-8D41-74136A67DC9B}" dt="2024-08-05T10:29:50.390" v="85"/>
          <ac:spMkLst>
            <pc:docMk/>
            <pc:sldMk cId="382506990" sldId="294"/>
            <ac:spMk id="17" creationId="{4925F3CA-91D7-2201-5914-B5444F7C8092}"/>
          </ac:spMkLst>
        </pc:spChg>
        <pc:spChg chg="add mod">
          <ac:chgData name="Sivakumar Paulraj" userId="fba6c5ed4cacd2a1" providerId="LiveId" clId="{10325EAA-5ED4-4AAF-8D41-74136A67DC9B}" dt="2024-08-05T10:29:50.390" v="85"/>
          <ac:spMkLst>
            <pc:docMk/>
            <pc:sldMk cId="382506990" sldId="294"/>
            <ac:spMk id="18" creationId="{9D8BB5F6-6245-9456-56EE-27C890708A84}"/>
          </ac:spMkLst>
        </pc:spChg>
        <pc:spChg chg="add mod">
          <ac:chgData name="Sivakumar Paulraj" userId="fba6c5ed4cacd2a1" providerId="LiveId" clId="{10325EAA-5ED4-4AAF-8D41-74136A67DC9B}" dt="2024-08-05T10:29:50.390" v="85"/>
          <ac:spMkLst>
            <pc:docMk/>
            <pc:sldMk cId="382506990" sldId="294"/>
            <ac:spMk id="19" creationId="{441A803F-A952-A902-B22B-CFC8F2989582}"/>
          </ac:spMkLst>
        </pc:spChg>
        <pc:spChg chg="add mod">
          <ac:chgData name="Sivakumar Paulraj" userId="fba6c5ed4cacd2a1" providerId="LiveId" clId="{10325EAA-5ED4-4AAF-8D41-74136A67DC9B}" dt="2024-08-05T10:29:50.390" v="85"/>
          <ac:spMkLst>
            <pc:docMk/>
            <pc:sldMk cId="382506990" sldId="294"/>
            <ac:spMk id="20" creationId="{9DD9FF2B-60B3-600E-2A05-E327FB1A72E2}"/>
          </ac:spMkLst>
        </pc:spChg>
        <pc:spChg chg="add mod">
          <ac:chgData name="Sivakumar Paulraj" userId="fba6c5ed4cacd2a1" providerId="LiveId" clId="{10325EAA-5ED4-4AAF-8D41-74136A67DC9B}" dt="2024-08-05T10:29:50.390" v="85"/>
          <ac:spMkLst>
            <pc:docMk/>
            <pc:sldMk cId="382506990" sldId="294"/>
            <ac:spMk id="21" creationId="{E16162EE-ED67-582D-2975-C27D204CD08A}"/>
          </ac:spMkLst>
        </pc:spChg>
        <pc:spChg chg="add mod">
          <ac:chgData name="Sivakumar Paulraj" userId="fba6c5ed4cacd2a1" providerId="LiveId" clId="{10325EAA-5ED4-4AAF-8D41-74136A67DC9B}" dt="2024-08-05T10:29:50.390" v="85"/>
          <ac:spMkLst>
            <pc:docMk/>
            <pc:sldMk cId="382506990" sldId="294"/>
            <ac:spMk id="22" creationId="{C2BA23A4-974C-E5B3-D7E7-68F1F8CF7AFE}"/>
          </ac:spMkLst>
        </pc:spChg>
        <pc:spChg chg="add mod">
          <ac:chgData name="Sivakumar Paulraj" userId="fba6c5ed4cacd2a1" providerId="LiveId" clId="{10325EAA-5ED4-4AAF-8D41-74136A67DC9B}" dt="2024-08-05T10:29:50.390" v="85"/>
          <ac:spMkLst>
            <pc:docMk/>
            <pc:sldMk cId="382506990" sldId="294"/>
            <ac:spMk id="23" creationId="{9C677E44-C741-F6A2-B654-39594E6B02E4}"/>
          </ac:spMkLst>
        </pc:spChg>
        <pc:spChg chg="add mod">
          <ac:chgData name="Sivakumar Paulraj" userId="fba6c5ed4cacd2a1" providerId="LiveId" clId="{10325EAA-5ED4-4AAF-8D41-74136A67DC9B}" dt="2024-08-05T10:29:50.390" v="85"/>
          <ac:spMkLst>
            <pc:docMk/>
            <pc:sldMk cId="382506990" sldId="294"/>
            <ac:spMk id="24" creationId="{8F89E62E-170F-E5ED-413B-04C0BC439466}"/>
          </ac:spMkLst>
        </pc:spChg>
        <pc:spChg chg="add mod">
          <ac:chgData name="Sivakumar Paulraj" userId="fba6c5ed4cacd2a1" providerId="LiveId" clId="{10325EAA-5ED4-4AAF-8D41-74136A67DC9B}" dt="2024-08-05T10:29:50.390" v="85"/>
          <ac:spMkLst>
            <pc:docMk/>
            <pc:sldMk cId="382506990" sldId="294"/>
            <ac:spMk id="25" creationId="{C432BA28-843A-C335-5D31-A25A1D4BF12A}"/>
          </ac:spMkLst>
        </pc:spChg>
        <pc:spChg chg="add mod">
          <ac:chgData name="Sivakumar Paulraj" userId="fba6c5ed4cacd2a1" providerId="LiveId" clId="{10325EAA-5ED4-4AAF-8D41-74136A67DC9B}" dt="2024-08-05T10:29:50.390" v="85"/>
          <ac:spMkLst>
            <pc:docMk/>
            <pc:sldMk cId="382506990" sldId="294"/>
            <ac:spMk id="26" creationId="{32B4F4EC-71CC-5A7E-50A4-5BC51F20F2F2}"/>
          </ac:spMkLst>
        </pc:spChg>
        <pc:spChg chg="add mod">
          <ac:chgData name="Sivakumar Paulraj" userId="fba6c5ed4cacd2a1" providerId="LiveId" clId="{10325EAA-5ED4-4AAF-8D41-74136A67DC9B}" dt="2024-08-05T10:29:50.390" v="85"/>
          <ac:spMkLst>
            <pc:docMk/>
            <pc:sldMk cId="382506990" sldId="294"/>
            <ac:spMk id="27" creationId="{18B1A856-3C7C-33FB-5050-6CF20980DE28}"/>
          </ac:spMkLst>
        </pc:spChg>
        <pc:spChg chg="add mod">
          <ac:chgData name="Sivakumar Paulraj" userId="fba6c5ed4cacd2a1" providerId="LiveId" clId="{10325EAA-5ED4-4AAF-8D41-74136A67DC9B}" dt="2024-08-05T10:29:50.390" v="85"/>
          <ac:spMkLst>
            <pc:docMk/>
            <pc:sldMk cId="382506990" sldId="294"/>
            <ac:spMk id="28" creationId="{04A69F83-4DC8-3B9C-66D8-349693E81EAD}"/>
          </ac:spMkLst>
        </pc:spChg>
        <pc:spChg chg="add mod">
          <ac:chgData name="Sivakumar Paulraj" userId="fba6c5ed4cacd2a1" providerId="LiveId" clId="{10325EAA-5ED4-4AAF-8D41-74136A67DC9B}" dt="2024-08-05T10:29:50.390" v="85"/>
          <ac:spMkLst>
            <pc:docMk/>
            <pc:sldMk cId="382506990" sldId="294"/>
            <ac:spMk id="29" creationId="{EC26F5D7-EB75-9865-B9E3-3E47DAC9BF97}"/>
          </ac:spMkLst>
        </pc:spChg>
        <pc:spChg chg="add mod">
          <ac:chgData name="Sivakumar Paulraj" userId="fba6c5ed4cacd2a1" providerId="LiveId" clId="{10325EAA-5ED4-4AAF-8D41-74136A67DC9B}" dt="2024-08-05T10:29:50.390" v="85"/>
          <ac:spMkLst>
            <pc:docMk/>
            <pc:sldMk cId="382506990" sldId="294"/>
            <ac:spMk id="30" creationId="{EF6E7D1A-56F8-1174-9FBF-BCBD790A0AC0}"/>
          </ac:spMkLst>
        </pc:spChg>
        <pc:spChg chg="add mod">
          <ac:chgData name="Sivakumar Paulraj" userId="fba6c5ed4cacd2a1" providerId="LiveId" clId="{10325EAA-5ED4-4AAF-8D41-74136A67DC9B}" dt="2024-08-05T10:29:50.390" v="85"/>
          <ac:spMkLst>
            <pc:docMk/>
            <pc:sldMk cId="382506990" sldId="294"/>
            <ac:spMk id="31" creationId="{C8028A64-C623-5254-C650-7BCFC2CD87F5}"/>
          </ac:spMkLst>
        </pc:spChg>
        <pc:cxnChg chg="add mod">
          <ac:chgData name="Sivakumar Paulraj" userId="fba6c5ed4cacd2a1" providerId="LiveId" clId="{10325EAA-5ED4-4AAF-8D41-74136A67DC9B}" dt="2024-08-05T10:29:50.390" v="85"/>
          <ac:cxnSpMkLst>
            <pc:docMk/>
            <pc:sldMk cId="382506990" sldId="294"/>
            <ac:cxnSpMk id="6" creationId="{190FCE57-CB4A-42EF-4114-787EBA757D04}"/>
          </ac:cxnSpMkLst>
        </pc:cxnChg>
        <pc:cxnChg chg="add mod">
          <ac:chgData name="Sivakumar Paulraj" userId="fba6c5ed4cacd2a1" providerId="LiveId" clId="{10325EAA-5ED4-4AAF-8D41-74136A67DC9B}" dt="2024-08-05T10:29:50.390" v="85"/>
          <ac:cxnSpMkLst>
            <pc:docMk/>
            <pc:sldMk cId="382506990" sldId="294"/>
            <ac:cxnSpMk id="7" creationId="{BEE25B01-3765-3E6E-DB01-36590EF00C5C}"/>
          </ac:cxnSpMkLst>
        </pc:cxnChg>
        <pc:cxnChg chg="add mod">
          <ac:chgData name="Sivakumar Paulraj" userId="fba6c5ed4cacd2a1" providerId="LiveId" clId="{10325EAA-5ED4-4AAF-8D41-74136A67DC9B}" dt="2024-08-05T10:29:50.390" v="85"/>
          <ac:cxnSpMkLst>
            <pc:docMk/>
            <pc:sldMk cId="382506990" sldId="294"/>
            <ac:cxnSpMk id="8" creationId="{7D79BAC5-F2B1-F0A8-7804-DDB25B791106}"/>
          </ac:cxnSpMkLst>
        </pc:cxnChg>
        <pc:cxnChg chg="add mod">
          <ac:chgData name="Sivakumar Paulraj" userId="fba6c5ed4cacd2a1" providerId="LiveId" clId="{10325EAA-5ED4-4AAF-8D41-74136A67DC9B}" dt="2024-08-05T10:29:50.390" v="85"/>
          <ac:cxnSpMkLst>
            <pc:docMk/>
            <pc:sldMk cId="382506990" sldId="294"/>
            <ac:cxnSpMk id="9" creationId="{E472AB22-BFB1-466E-4B03-9837214A8EE4}"/>
          </ac:cxnSpMkLst>
        </pc:cxnChg>
        <pc:cxnChg chg="add mod">
          <ac:chgData name="Sivakumar Paulraj" userId="fba6c5ed4cacd2a1" providerId="LiveId" clId="{10325EAA-5ED4-4AAF-8D41-74136A67DC9B}" dt="2024-08-05T10:29:50.390" v="85"/>
          <ac:cxnSpMkLst>
            <pc:docMk/>
            <pc:sldMk cId="382506990" sldId="294"/>
            <ac:cxnSpMk id="10" creationId="{B5F5D6A3-7A78-97E5-2690-8F81C94C6594}"/>
          </ac:cxnSpMkLst>
        </pc:cxnChg>
        <pc:cxnChg chg="add mod">
          <ac:chgData name="Sivakumar Paulraj" userId="fba6c5ed4cacd2a1" providerId="LiveId" clId="{10325EAA-5ED4-4AAF-8D41-74136A67DC9B}" dt="2024-08-05T10:29:50.390" v="85"/>
          <ac:cxnSpMkLst>
            <pc:docMk/>
            <pc:sldMk cId="382506990" sldId="294"/>
            <ac:cxnSpMk id="15" creationId="{AFE72869-5BF1-9BC6-D1A3-0B847A7A004A}"/>
          </ac:cxnSpMkLst>
        </pc:cxnChg>
      </pc:sldChg>
      <pc:sldChg chg="addSp modSp add modAnim">
        <pc:chgData name="Sivakumar Paulraj" userId="fba6c5ed4cacd2a1" providerId="LiveId" clId="{10325EAA-5ED4-4AAF-8D41-74136A67DC9B}" dt="2024-08-05T10:30:09.479" v="86"/>
        <pc:sldMkLst>
          <pc:docMk/>
          <pc:sldMk cId="3959582146" sldId="295"/>
        </pc:sldMkLst>
        <pc:spChg chg="add mod">
          <ac:chgData name="Sivakumar Paulraj" userId="fba6c5ed4cacd2a1" providerId="LiveId" clId="{10325EAA-5ED4-4AAF-8D41-74136A67DC9B}" dt="2024-08-05T10:30:09.479" v="86"/>
          <ac:spMkLst>
            <pc:docMk/>
            <pc:sldMk cId="3959582146" sldId="295"/>
            <ac:spMk id="2" creationId="{82C82915-A391-4699-1FA4-871904097957}"/>
          </ac:spMkLst>
        </pc:spChg>
        <pc:spChg chg="add mod">
          <ac:chgData name="Sivakumar Paulraj" userId="fba6c5ed4cacd2a1" providerId="LiveId" clId="{10325EAA-5ED4-4AAF-8D41-74136A67DC9B}" dt="2024-08-05T10:30:09.479" v="86"/>
          <ac:spMkLst>
            <pc:docMk/>
            <pc:sldMk cId="3959582146" sldId="295"/>
            <ac:spMk id="3" creationId="{D35B27E0-741B-677F-5B72-F41226C16307}"/>
          </ac:spMkLst>
        </pc:spChg>
        <pc:spChg chg="mod">
          <ac:chgData name="Sivakumar Paulraj" userId="fba6c5ed4cacd2a1" providerId="LiveId" clId="{10325EAA-5ED4-4AAF-8D41-74136A67DC9B}" dt="2024-08-05T10:30:09.479" v="86"/>
          <ac:spMkLst>
            <pc:docMk/>
            <pc:sldMk cId="3959582146" sldId="295"/>
            <ac:spMk id="5" creationId="{6F106C84-CED6-E7CA-83F5-839517BC059E}"/>
          </ac:spMkLst>
        </pc:spChg>
        <pc:spChg chg="mod">
          <ac:chgData name="Sivakumar Paulraj" userId="fba6c5ed4cacd2a1" providerId="LiveId" clId="{10325EAA-5ED4-4AAF-8D41-74136A67DC9B}" dt="2024-08-05T10:30:09.479" v="86"/>
          <ac:spMkLst>
            <pc:docMk/>
            <pc:sldMk cId="3959582146" sldId="295"/>
            <ac:spMk id="10" creationId="{D975E707-EC86-FB4C-B7AF-AA294FC05292}"/>
          </ac:spMkLst>
        </pc:spChg>
        <pc:spChg chg="mod">
          <ac:chgData name="Sivakumar Paulraj" userId="fba6c5ed4cacd2a1" providerId="LiveId" clId="{10325EAA-5ED4-4AAF-8D41-74136A67DC9B}" dt="2024-08-05T10:30:09.479" v="86"/>
          <ac:spMkLst>
            <pc:docMk/>
            <pc:sldMk cId="3959582146" sldId="295"/>
            <ac:spMk id="11" creationId="{7765023B-54A7-668A-7852-9E2D3C1C4371}"/>
          </ac:spMkLst>
        </pc:spChg>
        <pc:spChg chg="mod">
          <ac:chgData name="Sivakumar Paulraj" userId="fba6c5ed4cacd2a1" providerId="LiveId" clId="{10325EAA-5ED4-4AAF-8D41-74136A67DC9B}" dt="2024-08-05T10:30:09.479" v="86"/>
          <ac:spMkLst>
            <pc:docMk/>
            <pc:sldMk cId="3959582146" sldId="295"/>
            <ac:spMk id="12" creationId="{52742364-BC5B-DC23-2626-F3A38AE31CD5}"/>
          </ac:spMkLst>
        </pc:spChg>
        <pc:spChg chg="mod">
          <ac:chgData name="Sivakumar Paulraj" userId="fba6c5ed4cacd2a1" providerId="LiveId" clId="{10325EAA-5ED4-4AAF-8D41-74136A67DC9B}" dt="2024-08-05T10:30:09.479" v="86"/>
          <ac:spMkLst>
            <pc:docMk/>
            <pc:sldMk cId="3959582146" sldId="295"/>
            <ac:spMk id="13" creationId="{9F660C65-DDAF-7C76-FE99-66ED8BEA227A}"/>
          </ac:spMkLst>
        </pc:spChg>
        <pc:spChg chg="mod">
          <ac:chgData name="Sivakumar Paulraj" userId="fba6c5ed4cacd2a1" providerId="LiveId" clId="{10325EAA-5ED4-4AAF-8D41-74136A67DC9B}" dt="2024-08-05T10:30:09.479" v="86"/>
          <ac:spMkLst>
            <pc:docMk/>
            <pc:sldMk cId="3959582146" sldId="295"/>
            <ac:spMk id="14" creationId="{8139BF42-AC13-D93C-2F03-CE860EC71546}"/>
          </ac:spMkLst>
        </pc:spChg>
        <pc:spChg chg="mod">
          <ac:chgData name="Sivakumar Paulraj" userId="fba6c5ed4cacd2a1" providerId="LiveId" clId="{10325EAA-5ED4-4AAF-8D41-74136A67DC9B}" dt="2024-08-05T10:30:09.479" v="86"/>
          <ac:spMkLst>
            <pc:docMk/>
            <pc:sldMk cId="3959582146" sldId="295"/>
            <ac:spMk id="17" creationId="{417932E8-DA07-76AA-55A8-049B298D75B9}"/>
          </ac:spMkLst>
        </pc:spChg>
        <pc:spChg chg="mod">
          <ac:chgData name="Sivakumar Paulraj" userId="fba6c5ed4cacd2a1" providerId="LiveId" clId="{10325EAA-5ED4-4AAF-8D41-74136A67DC9B}" dt="2024-08-05T10:30:09.479" v="86"/>
          <ac:spMkLst>
            <pc:docMk/>
            <pc:sldMk cId="3959582146" sldId="295"/>
            <ac:spMk id="20" creationId="{972DD9A4-3A53-13E7-5513-431AD679B109}"/>
          </ac:spMkLst>
        </pc:spChg>
        <pc:spChg chg="mod">
          <ac:chgData name="Sivakumar Paulraj" userId="fba6c5ed4cacd2a1" providerId="LiveId" clId="{10325EAA-5ED4-4AAF-8D41-74136A67DC9B}" dt="2024-08-05T10:30:09.479" v="86"/>
          <ac:spMkLst>
            <pc:docMk/>
            <pc:sldMk cId="3959582146" sldId="295"/>
            <ac:spMk id="23" creationId="{4D3E9B9A-CBC1-36C3-7DEF-7368A15A943B}"/>
          </ac:spMkLst>
        </pc:spChg>
        <pc:spChg chg="add mod">
          <ac:chgData name="Sivakumar Paulraj" userId="fba6c5ed4cacd2a1" providerId="LiveId" clId="{10325EAA-5ED4-4AAF-8D41-74136A67DC9B}" dt="2024-08-05T10:30:09.479" v="86"/>
          <ac:spMkLst>
            <pc:docMk/>
            <pc:sldMk cId="3959582146" sldId="295"/>
            <ac:spMk id="26" creationId="{5CF9EE1F-8156-BAFA-7424-11CEEBD1FB81}"/>
          </ac:spMkLst>
        </pc:spChg>
        <pc:spChg chg="add mod">
          <ac:chgData name="Sivakumar Paulraj" userId="fba6c5ed4cacd2a1" providerId="LiveId" clId="{10325EAA-5ED4-4AAF-8D41-74136A67DC9B}" dt="2024-08-05T10:30:09.479" v="86"/>
          <ac:spMkLst>
            <pc:docMk/>
            <pc:sldMk cId="3959582146" sldId="295"/>
            <ac:spMk id="29" creationId="{1B7E39C8-B6CA-FB42-A1AE-A038DB392196}"/>
          </ac:spMkLst>
        </pc:spChg>
        <pc:spChg chg="add mod">
          <ac:chgData name="Sivakumar Paulraj" userId="fba6c5ed4cacd2a1" providerId="LiveId" clId="{10325EAA-5ED4-4AAF-8D41-74136A67DC9B}" dt="2024-08-05T10:30:09.479" v="86"/>
          <ac:spMkLst>
            <pc:docMk/>
            <pc:sldMk cId="3959582146" sldId="295"/>
            <ac:spMk id="30" creationId="{015DE24A-BBF6-566F-CEA3-F85A3237C2E9}"/>
          </ac:spMkLst>
        </pc:spChg>
        <pc:spChg chg="add mod">
          <ac:chgData name="Sivakumar Paulraj" userId="fba6c5ed4cacd2a1" providerId="LiveId" clId="{10325EAA-5ED4-4AAF-8D41-74136A67DC9B}" dt="2024-08-05T10:30:09.479" v="86"/>
          <ac:spMkLst>
            <pc:docMk/>
            <pc:sldMk cId="3959582146" sldId="295"/>
            <ac:spMk id="33" creationId="{E10FFF9D-DD54-E85A-C6FA-DA87CACC29AD}"/>
          </ac:spMkLst>
        </pc:spChg>
        <pc:spChg chg="add mod">
          <ac:chgData name="Sivakumar Paulraj" userId="fba6c5ed4cacd2a1" providerId="LiveId" clId="{10325EAA-5ED4-4AAF-8D41-74136A67DC9B}" dt="2024-08-05T10:30:09.479" v="86"/>
          <ac:spMkLst>
            <pc:docMk/>
            <pc:sldMk cId="3959582146" sldId="295"/>
            <ac:spMk id="34" creationId="{179D2547-7FA6-375D-BE16-C2C6BC8C4D38}"/>
          </ac:spMkLst>
        </pc:spChg>
        <pc:spChg chg="add mod">
          <ac:chgData name="Sivakumar Paulraj" userId="fba6c5ed4cacd2a1" providerId="LiveId" clId="{10325EAA-5ED4-4AAF-8D41-74136A67DC9B}" dt="2024-08-05T10:30:09.479" v="86"/>
          <ac:spMkLst>
            <pc:docMk/>
            <pc:sldMk cId="3959582146" sldId="295"/>
            <ac:spMk id="35" creationId="{F939BB03-CD33-4A74-161A-1E823D1CA536}"/>
          </ac:spMkLst>
        </pc:spChg>
        <pc:spChg chg="add mod">
          <ac:chgData name="Sivakumar Paulraj" userId="fba6c5ed4cacd2a1" providerId="LiveId" clId="{10325EAA-5ED4-4AAF-8D41-74136A67DC9B}" dt="2024-08-05T10:30:09.479" v="86"/>
          <ac:spMkLst>
            <pc:docMk/>
            <pc:sldMk cId="3959582146" sldId="295"/>
            <ac:spMk id="36" creationId="{3063112B-58A8-D0FD-6B83-E5094AE659F1}"/>
          </ac:spMkLst>
        </pc:spChg>
        <pc:grpChg chg="add mod">
          <ac:chgData name="Sivakumar Paulraj" userId="fba6c5ed4cacd2a1" providerId="LiveId" clId="{10325EAA-5ED4-4AAF-8D41-74136A67DC9B}" dt="2024-08-05T10:30:09.479" v="86"/>
          <ac:grpSpMkLst>
            <pc:docMk/>
            <pc:sldMk cId="3959582146" sldId="295"/>
            <ac:grpSpMk id="4" creationId="{4B842D87-9E92-BD39-DCCB-AEE0BBB3F9A9}"/>
          </ac:grpSpMkLst>
        </pc:grpChg>
        <pc:grpChg chg="mod">
          <ac:chgData name="Sivakumar Paulraj" userId="fba6c5ed4cacd2a1" providerId="LiveId" clId="{10325EAA-5ED4-4AAF-8D41-74136A67DC9B}" dt="2024-08-05T10:30:09.479" v="86"/>
          <ac:grpSpMkLst>
            <pc:docMk/>
            <pc:sldMk cId="3959582146" sldId="295"/>
            <ac:grpSpMk id="6" creationId="{149B545E-BCD9-5CBA-BEFB-2F0768178097}"/>
          </ac:grpSpMkLst>
        </pc:grpChg>
        <pc:grpChg chg="mod">
          <ac:chgData name="Sivakumar Paulraj" userId="fba6c5ed4cacd2a1" providerId="LiveId" clId="{10325EAA-5ED4-4AAF-8D41-74136A67DC9B}" dt="2024-08-05T10:30:09.479" v="86"/>
          <ac:grpSpMkLst>
            <pc:docMk/>
            <pc:sldMk cId="3959582146" sldId="295"/>
            <ac:grpSpMk id="7" creationId="{8235547B-B242-5BC1-DD1E-84DDDF4A95D6}"/>
          </ac:grpSpMkLst>
        </pc:grpChg>
        <pc:grpChg chg="mod">
          <ac:chgData name="Sivakumar Paulraj" userId="fba6c5ed4cacd2a1" providerId="LiveId" clId="{10325EAA-5ED4-4AAF-8D41-74136A67DC9B}" dt="2024-08-05T10:30:09.479" v="86"/>
          <ac:grpSpMkLst>
            <pc:docMk/>
            <pc:sldMk cId="3959582146" sldId="295"/>
            <ac:grpSpMk id="8" creationId="{B5676507-8E03-F645-5EA6-C0135C05D1C4}"/>
          </ac:grpSpMkLst>
        </pc:grpChg>
        <pc:grpChg chg="mod">
          <ac:chgData name="Sivakumar Paulraj" userId="fba6c5ed4cacd2a1" providerId="LiveId" clId="{10325EAA-5ED4-4AAF-8D41-74136A67DC9B}" dt="2024-08-05T10:30:09.479" v="86"/>
          <ac:grpSpMkLst>
            <pc:docMk/>
            <pc:sldMk cId="3959582146" sldId="295"/>
            <ac:grpSpMk id="9" creationId="{D960A0D0-3717-7E5A-243A-85F48F527869}"/>
          </ac:grpSpMkLst>
        </pc:grpChg>
        <pc:cxnChg chg="mod">
          <ac:chgData name="Sivakumar Paulraj" userId="fba6c5ed4cacd2a1" providerId="LiveId" clId="{10325EAA-5ED4-4AAF-8D41-74136A67DC9B}" dt="2024-08-05T10:30:09.479" v="86"/>
          <ac:cxnSpMkLst>
            <pc:docMk/>
            <pc:sldMk cId="3959582146" sldId="295"/>
            <ac:cxnSpMk id="15" creationId="{A4D2191D-5078-39FD-F056-A47A51F6D780}"/>
          </ac:cxnSpMkLst>
        </pc:cxnChg>
        <pc:cxnChg chg="mod">
          <ac:chgData name="Sivakumar Paulraj" userId="fba6c5ed4cacd2a1" providerId="LiveId" clId="{10325EAA-5ED4-4AAF-8D41-74136A67DC9B}" dt="2024-08-05T10:30:09.479" v="86"/>
          <ac:cxnSpMkLst>
            <pc:docMk/>
            <pc:sldMk cId="3959582146" sldId="295"/>
            <ac:cxnSpMk id="16" creationId="{A770129A-F3CC-9B53-5072-AB4F5261C758}"/>
          </ac:cxnSpMkLst>
        </pc:cxnChg>
        <pc:cxnChg chg="mod">
          <ac:chgData name="Sivakumar Paulraj" userId="fba6c5ed4cacd2a1" providerId="LiveId" clId="{10325EAA-5ED4-4AAF-8D41-74136A67DC9B}" dt="2024-08-05T10:30:09.479" v="86"/>
          <ac:cxnSpMkLst>
            <pc:docMk/>
            <pc:sldMk cId="3959582146" sldId="295"/>
            <ac:cxnSpMk id="18" creationId="{381A7D17-DA26-4FFB-8432-B2981FD90926}"/>
          </ac:cxnSpMkLst>
        </pc:cxnChg>
        <pc:cxnChg chg="mod">
          <ac:chgData name="Sivakumar Paulraj" userId="fba6c5ed4cacd2a1" providerId="LiveId" clId="{10325EAA-5ED4-4AAF-8D41-74136A67DC9B}" dt="2024-08-05T10:30:09.479" v="86"/>
          <ac:cxnSpMkLst>
            <pc:docMk/>
            <pc:sldMk cId="3959582146" sldId="295"/>
            <ac:cxnSpMk id="19" creationId="{61188A82-7D10-2772-C450-6BCF5080EDA5}"/>
          </ac:cxnSpMkLst>
        </pc:cxnChg>
        <pc:cxnChg chg="mod">
          <ac:chgData name="Sivakumar Paulraj" userId="fba6c5ed4cacd2a1" providerId="LiveId" clId="{10325EAA-5ED4-4AAF-8D41-74136A67DC9B}" dt="2024-08-05T10:30:09.479" v="86"/>
          <ac:cxnSpMkLst>
            <pc:docMk/>
            <pc:sldMk cId="3959582146" sldId="295"/>
            <ac:cxnSpMk id="21" creationId="{E2A5C18B-6B1F-D7C6-7C5B-2E76A99273AA}"/>
          </ac:cxnSpMkLst>
        </pc:cxnChg>
        <pc:cxnChg chg="mod">
          <ac:chgData name="Sivakumar Paulraj" userId="fba6c5ed4cacd2a1" providerId="LiveId" clId="{10325EAA-5ED4-4AAF-8D41-74136A67DC9B}" dt="2024-08-05T10:30:09.479" v="86"/>
          <ac:cxnSpMkLst>
            <pc:docMk/>
            <pc:sldMk cId="3959582146" sldId="295"/>
            <ac:cxnSpMk id="22" creationId="{E7E7002C-0284-10FA-CC7D-EB6840992272}"/>
          </ac:cxnSpMkLst>
        </pc:cxnChg>
        <pc:cxnChg chg="mod">
          <ac:chgData name="Sivakumar Paulraj" userId="fba6c5ed4cacd2a1" providerId="LiveId" clId="{10325EAA-5ED4-4AAF-8D41-74136A67DC9B}" dt="2024-08-05T10:30:09.479" v="86"/>
          <ac:cxnSpMkLst>
            <pc:docMk/>
            <pc:sldMk cId="3959582146" sldId="295"/>
            <ac:cxnSpMk id="24" creationId="{2CA93061-5ACB-CB08-A6FF-9F7AEDB48A35}"/>
          </ac:cxnSpMkLst>
        </pc:cxnChg>
        <pc:cxnChg chg="mod">
          <ac:chgData name="Sivakumar Paulraj" userId="fba6c5ed4cacd2a1" providerId="LiveId" clId="{10325EAA-5ED4-4AAF-8D41-74136A67DC9B}" dt="2024-08-05T10:30:09.479" v="86"/>
          <ac:cxnSpMkLst>
            <pc:docMk/>
            <pc:sldMk cId="3959582146" sldId="295"/>
            <ac:cxnSpMk id="25" creationId="{B9571251-2BFD-E6B5-1BF5-63077ABF6D1A}"/>
          </ac:cxnSpMkLst>
        </pc:cxnChg>
        <pc:cxnChg chg="add mod">
          <ac:chgData name="Sivakumar Paulraj" userId="fba6c5ed4cacd2a1" providerId="LiveId" clId="{10325EAA-5ED4-4AAF-8D41-74136A67DC9B}" dt="2024-08-05T10:30:09.479" v="86"/>
          <ac:cxnSpMkLst>
            <pc:docMk/>
            <pc:sldMk cId="3959582146" sldId="295"/>
            <ac:cxnSpMk id="27" creationId="{A3CADCC0-655F-E6C6-CFB4-B7DFE84B5588}"/>
          </ac:cxnSpMkLst>
        </pc:cxnChg>
        <pc:cxnChg chg="add mod">
          <ac:chgData name="Sivakumar Paulraj" userId="fba6c5ed4cacd2a1" providerId="LiveId" clId="{10325EAA-5ED4-4AAF-8D41-74136A67DC9B}" dt="2024-08-05T10:30:09.479" v="86"/>
          <ac:cxnSpMkLst>
            <pc:docMk/>
            <pc:sldMk cId="3959582146" sldId="295"/>
            <ac:cxnSpMk id="28" creationId="{93A7789F-D277-8F51-F038-38C9FA19A1B6}"/>
          </ac:cxnSpMkLst>
        </pc:cxnChg>
        <pc:cxnChg chg="add mod">
          <ac:chgData name="Sivakumar Paulraj" userId="fba6c5ed4cacd2a1" providerId="LiveId" clId="{10325EAA-5ED4-4AAF-8D41-74136A67DC9B}" dt="2024-08-05T10:30:09.479" v="86"/>
          <ac:cxnSpMkLst>
            <pc:docMk/>
            <pc:sldMk cId="3959582146" sldId="295"/>
            <ac:cxnSpMk id="31" creationId="{EE973F6D-059A-D3EB-5E21-1AF96B2A5BE3}"/>
          </ac:cxnSpMkLst>
        </pc:cxnChg>
        <pc:cxnChg chg="add mod">
          <ac:chgData name="Sivakumar Paulraj" userId="fba6c5ed4cacd2a1" providerId="LiveId" clId="{10325EAA-5ED4-4AAF-8D41-74136A67DC9B}" dt="2024-08-05T10:30:09.479" v="86"/>
          <ac:cxnSpMkLst>
            <pc:docMk/>
            <pc:sldMk cId="3959582146" sldId="295"/>
            <ac:cxnSpMk id="32" creationId="{FBCDE6CE-D9FA-2BE8-3C79-28E3063E7015}"/>
          </ac:cxnSpMkLst>
        </pc:cxnChg>
      </pc:sldChg>
      <pc:sldChg chg="addSp modSp add modAnim">
        <pc:chgData name="Sivakumar Paulraj" userId="fba6c5ed4cacd2a1" providerId="LiveId" clId="{10325EAA-5ED4-4AAF-8D41-74136A67DC9B}" dt="2024-08-05T10:30:19.109" v="87"/>
        <pc:sldMkLst>
          <pc:docMk/>
          <pc:sldMk cId="1199733989" sldId="296"/>
        </pc:sldMkLst>
        <pc:spChg chg="add mod">
          <ac:chgData name="Sivakumar Paulraj" userId="fba6c5ed4cacd2a1" providerId="LiveId" clId="{10325EAA-5ED4-4AAF-8D41-74136A67DC9B}" dt="2024-08-05T10:30:19.109" v="87"/>
          <ac:spMkLst>
            <pc:docMk/>
            <pc:sldMk cId="1199733989" sldId="296"/>
            <ac:spMk id="2" creationId="{8675C86B-4475-2512-8034-D0D40E9B2257}"/>
          </ac:spMkLst>
        </pc:spChg>
        <pc:spChg chg="add mod">
          <ac:chgData name="Sivakumar Paulraj" userId="fba6c5ed4cacd2a1" providerId="LiveId" clId="{10325EAA-5ED4-4AAF-8D41-74136A67DC9B}" dt="2024-08-05T10:30:19.109" v="87"/>
          <ac:spMkLst>
            <pc:docMk/>
            <pc:sldMk cId="1199733989" sldId="296"/>
            <ac:spMk id="3" creationId="{FB33C145-8E7A-45D5-B919-BC145A591A46}"/>
          </ac:spMkLst>
        </pc:spChg>
      </pc:sldChg>
      <pc:sldChg chg="addSp modSp add modAnim">
        <pc:chgData name="Sivakumar Paulraj" userId="fba6c5ed4cacd2a1" providerId="LiveId" clId="{10325EAA-5ED4-4AAF-8D41-74136A67DC9B}" dt="2024-08-05T10:30:26.020" v="88"/>
        <pc:sldMkLst>
          <pc:docMk/>
          <pc:sldMk cId="1752719815" sldId="297"/>
        </pc:sldMkLst>
        <pc:spChg chg="add mod">
          <ac:chgData name="Sivakumar Paulraj" userId="fba6c5ed4cacd2a1" providerId="LiveId" clId="{10325EAA-5ED4-4AAF-8D41-74136A67DC9B}" dt="2024-08-05T10:30:26.020" v="88"/>
          <ac:spMkLst>
            <pc:docMk/>
            <pc:sldMk cId="1752719815" sldId="297"/>
            <ac:spMk id="2" creationId="{FACD9EBE-1DEB-674C-F4FF-B5C39AE8B908}"/>
          </ac:spMkLst>
        </pc:spChg>
        <pc:spChg chg="add mod">
          <ac:chgData name="Sivakumar Paulraj" userId="fba6c5ed4cacd2a1" providerId="LiveId" clId="{10325EAA-5ED4-4AAF-8D41-74136A67DC9B}" dt="2024-08-05T10:30:26.020" v="88"/>
          <ac:spMkLst>
            <pc:docMk/>
            <pc:sldMk cId="1752719815" sldId="297"/>
            <ac:spMk id="3" creationId="{6714D09B-E949-6D0C-ED28-9F8313BFB108}"/>
          </ac:spMkLst>
        </pc:spChg>
      </pc:sldChg>
      <pc:sldChg chg="addSp modSp add modAnim">
        <pc:chgData name="Sivakumar Paulraj" userId="fba6c5ed4cacd2a1" providerId="LiveId" clId="{10325EAA-5ED4-4AAF-8D41-74136A67DC9B}" dt="2024-08-05T10:30:32.622" v="89"/>
        <pc:sldMkLst>
          <pc:docMk/>
          <pc:sldMk cId="2450259426" sldId="298"/>
        </pc:sldMkLst>
        <pc:spChg chg="add mod">
          <ac:chgData name="Sivakumar Paulraj" userId="fba6c5ed4cacd2a1" providerId="LiveId" clId="{10325EAA-5ED4-4AAF-8D41-74136A67DC9B}" dt="2024-08-05T10:30:32.622" v="89"/>
          <ac:spMkLst>
            <pc:docMk/>
            <pc:sldMk cId="2450259426" sldId="298"/>
            <ac:spMk id="2" creationId="{B1B00FD9-798F-C660-E7DA-8BC80A485493}"/>
          </ac:spMkLst>
        </pc:spChg>
        <pc:spChg chg="add mod">
          <ac:chgData name="Sivakumar Paulraj" userId="fba6c5ed4cacd2a1" providerId="LiveId" clId="{10325EAA-5ED4-4AAF-8D41-74136A67DC9B}" dt="2024-08-05T10:30:32.622" v="89"/>
          <ac:spMkLst>
            <pc:docMk/>
            <pc:sldMk cId="2450259426" sldId="298"/>
            <ac:spMk id="3" creationId="{591FE2D8-7E39-3082-E965-7E250284DFF7}"/>
          </ac:spMkLst>
        </pc:spChg>
        <pc:spChg chg="add mod">
          <ac:chgData name="Sivakumar Paulraj" userId="fba6c5ed4cacd2a1" providerId="LiveId" clId="{10325EAA-5ED4-4AAF-8D41-74136A67DC9B}" dt="2024-08-05T10:30:32.622" v="89"/>
          <ac:spMkLst>
            <pc:docMk/>
            <pc:sldMk cId="2450259426" sldId="298"/>
            <ac:spMk id="4" creationId="{B8ED48CD-2D5A-08F7-5A5C-3E44192FDD20}"/>
          </ac:spMkLst>
        </pc:spChg>
        <pc:spChg chg="add mod">
          <ac:chgData name="Sivakumar Paulraj" userId="fba6c5ed4cacd2a1" providerId="LiveId" clId="{10325EAA-5ED4-4AAF-8D41-74136A67DC9B}" dt="2024-08-05T10:30:32.622" v="89"/>
          <ac:spMkLst>
            <pc:docMk/>
            <pc:sldMk cId="2450259426" sldId="298"/>
            <ac:spMk id="5" creationId="{7164DFBE-613F-FD90-6FBF-4DAA32354918}"/>
          </ac:spMkLst>
        </pc:spChg>
        <pc:spChg chg="add mod">
          <ac:chgData name="Sivakumar Paulraj" userId="fba6c5ed4cacd2a1" providerId="LiveId" clId="{10325EAA-5ED4-4AAF-8D41-74136A67DC9B}" dt="2024-08-05T10:30:32.622" v="89"/>
          <ac:spMkLst>
            <pc:docMk/>
            <pc:sldMk cId="2450259426" sldId="298"/>
            <ac:spMk id="6" creationId="{3A22C078-2F80-6509-092F-11391B83594E}"/>
          </ac:spMkLst>
        </pc:spChg>
        <pc:spChg chg="add mod">
          <ac:chgData name="Sivakumar Paulraj" userId="fba6c5ed4cacd2a1" providerId="LiveId" clId="{10325EAA-5ED4-4AAF-8D41-74136A67DC9B}" dt="2024-08-05T10:30:32.622" v="89"/>
          <ac:spMkLst>
            <pc:docMk/>
            <pc:sldMk cId="2450259426" sldId="298"/>
            <ac:spMk id="7" creationId="{E34CEE22-5365-FE8B-67A2-2957ED28F67A}"/>
          </ac:spMkLst>
        </pc:spChg>
        <pc:spChg chg="add mod">
          <ac:chgData name="Sivakumar Paulraj" userId="fba6c5ed4cacd2a1" providerId="LiveId" clId="{10325EAA-5ED4-4AAF-8D41-74136A67DC9B}" dt="2024-08-05T10:30:32.622" v="89"/>
          <ac:spMkLst>
            <pc:docMk/>
            <pc:sldMk cId="2450259426" sldId="298"/>
            <ac:spMk id="8" creationId="{D7D3DA79-DDA8-BA42-C861-7AD07DA861F9}"/>
          </ac:spMkLst>
        </pc:spChg>
        <pc:spChg chg="add mod">
          <ac:chgData name="Sivakumar Paulraj" userId="fba6c5ed4cacd2a1" providerId="LiveId" clId="{10325EAA-5ED4-4AAF-8D41-74136A67DC9B}" dt="2024-08-05T10:30:32.622" v="89"/>
          <ac:spMkLst>
            <pc:docMk/>
            <pc:sldMk cId="2450259426" sldId="298"/>
            <ac:spMk id="9" creationId="{87237910-8D0B-8C39-67D3-FEE0D46F9101}"/>
          </ac:spMkLst>
        </pc:spChg>
        <pc:spChg chg="add mod">
          <ac:chgData name="Sivakumar Paulraj" userId="fba6c5ed4cacd2a1" providerId="LiveId" clId="{10325EAA-5ED4-4AAF-8D41-74136A67DC9B}" dt="2024-08-05T10:30:32.622" v="89"/>
          <ac:spMkLst>
            <pc:docMk/>
            <pc:sldMk cId="2450259426" sldId="298"/>
            <ac:spMk id="11" creationId="{837D96F4-84C9-7372-8467-51B76F011DBF}"/>
          </ac:spMkLst>
        </pc:spChg>
        <pc:spChg chg="add mod">
          <ac:chgData name="Sivakumar Paulraj" userId="fba6c5ed4cacd2a1" providerId="LiveId" clId="{10325EAA-5ED4-4AAF-8D41-74136A67DC9B}" dt="2024-08-05T10:30:32.622" v="89"/>
          <ac:spMkLst>
            <pc:docMk/>
            <pc:sldMk cId="2450259426" sldId="298"/>
            <ac:spMk id="12" creationId="{FE329954-D66A-CDDA-D7D5-F45F12E5E434}"/>
          </ac:spMkLst>
        </pc:spChg>
        <pc:spChg chg="mod">
          <ac:chgData name="Sivakumar Paulraj" userId="fba6c5ed4cacd2a1" providerId="LiveId" clId="{10325EAA-5ED4-4AAF-8D41-74136A67DC9B}" dt="2024-08-05T10:30:32.622" v="89"/>
          <ac:spMkLst>
            <pc:docMk/>
            <pc:sldMk cId="2450259426" sldId="298"/>
            <ac:spMk id="14" creationId="{7CE412BD-26A1-6A17-EB9B-4DC63A6BA3E2}"/>
          </ac:spMkLst>
        </pc:spChg>
        <pc:spChg chg="add mod">
          <ac:chgData name="Sivakumar Paulraj" userId="fba6c5ed4cacd2a1" providerId="LiveId" clId="{10325EAA-5ED4-4AAF-8D41-74136A67DC9B}" dt="2024-08-05T10:30:32.622" v="89"/>
          <ac:spMkLst>
            <pc:docMk/>
            <pc:sldMk cId="2450259426" sldId="298"/>
            <ac:spMk id="16" creationId="{E80C2C44-BDE2-A276-66CA-AA3B2DF5FF0C}"/>
          </ac:spMkLst>
        </pc:spChg>
        <pc:spChg chg="add mod">
          <ac:chgData name="Sivakumar Paulraj" userId="fba6c5ed4cacd2a1" providerId="LiveId" clId="{10325EAA-5ED4-4AAF-8D41-74136A67DC9B}" dt="2024-08-05T10:30:32.622" v="89"/>
          <ac:spMkLst>
            <pc:docMk/>
            <pc:sldMk cId="2450259426" sldId="298"/>
            <ac:spMk id="17" creationId="{A8776E7A-1AE5-D0C8-13F1-BC342D90619F}"/>
          </ac:spMkLst>
        </pc:spChg>
        <pc:spChg chg="mod">
          <ac:chgData name="Sivakumar Paulraj" userId="fba6c5ed4cacd2a1" providerId="LiveId" clId="{10325EAA-5ED4-4AAF-8D41-74136A67DC9B}" dt="2024-08-05T10:30:32.622" v="89"/>
          <ac:spMkLst>
            <pc:docMk/>
            <pc:sldMk cId="2450259426" sldId="298"/>
            <ac:spMk id="19" creationId="{8B3E171B-7F3A-9A77-E59B-FFD38A197021}"/>
          </ac:spMkLst>
        </pc:spChg>
        <pc:spChg chg="add mod">
          <ac:chgData name="Sivakumar Paulraj" userId="fba6c5ed4cacd2a1" providerId="LiveId" clId="{10325EAA-5ED4-4AAF-8D41-74136A67DC9B}" dt="2024-08-05T10:30:32.622" v="89"/>
          <ac:spMkLst>
            <pc:docMk/>
            <pc:sldMk cId="2450259426" sldId="298"/>
            <ac:spMk id="21" creationId="{AB9301EE-D29D-6F7A-41B0-57AB8F6D2690}"/>
          </ac:spMkLst>
        </pc:spChg>
        <pc:spChg chg="add mod">
          <ac:chgData name="Sivakumar Paulraj" userId="fba6c5ed4cacd2a1" providerId="LiveId" clId="{10325EAA-5ED4-4AAF-8D41-74136A67DC9B}" dt="2024-08-05T10:30:32.622" v="89"/>
          <ac:spMkLst>
            <pc:docMk/>
            <pc:sldMk cId="2450259426" sldId="298"/>
            <ac:spMk id="22" creationId="{B55A5A8E-6C29-231D-E51F-47560F7D192A}"/>
          </ac:spMkLst>
        </pc:spChg>
        <pc:spChg chg="add mod">
          <ac:chgData name="Sivakumar Paulraj" userId="fba6c5ed4cacd2a1" providerId="LiveId" clId="{10325EAA-5ED4-4AAF-8D41-74136A67DC9B}" dt="2024-08-05T10:30:32.622" v="89"/>
          <ac:spMkLst>
            <pc:docMk/>
            <pc:sldMk cId="2450259426" sldId="298"/>
            <ac:spMk id="23" creationId="{C31FBD22-7A2E-1D8C-33AD-B9D096E6F54D}"/>
          </ac:spMkLst>
        </pc:spChg>
        <pc:grpChg chg="add mod">
          <ac:chgData name="Sivakumar Paulraj" userId="fba6c5ed4cacd2a1" providerId="LiveId" clId="{10325EAA-5ED4-4AAF-8D41-74136A67DC9B}" dt="2024-08-05T10:30:32.622" v="89"/>
          <ac:grpSpMkLst>
            <pc:docMk/>
            <pc:sldMk cId="2450259426" sldId="298"/>
            <ac:grpSpMk id="13" creationId="{47D6F798-D8D4-34D3-1827-46FBBD0D5CAA}"/>
          </ac:grpSpMkLst>
        </pc:grpChg>
        <pc:grpChg chg="add mod">
          <ac:chgData name="Sivakumar Paulraj" userId="fba6c5ed4cacd2a1" providerId="LiveId" clId="{10325EAA-5ED4-4AAF-8D41-74136A67DC9B}" dt="2024-08-05T10:30:32.622" v="89"/>
          <ac:grpSpMkLst>
            <pc:docMk/>
            <pc:sldMk cId="2450259426" sldId="298"/>
            <ac:grpSpMk id="18" creationId="{BC6D11D4-CF51-D50B-8BDC-047B71266CCC}"/>
          </ac:grpSpMkLst>
        </pc:grpChg>
        <pc:cxnChg chg="add mod">
          <ac:chgData name="Sivakumar Paulraj" userId="fba6c5ed4cacd2a1" providerId="LiveId" clId="{10325EAA-5ED4-4AAF-8D41-74136A67DC9B}" dt="2024-08-05T10:30:32.622" v="89"/>
          <ac:cxnSpMkLst>
            <pc:docMk/>
            <pc:sldMk cId="2450259426" sldId="298"/>
            <ac:cxnSpMk id="10" creationId="{C50C1803-1ABD-0574-6BBE-D111AE47CE00}"/>
          </ac:cxnSpMkLst>
        </pc:cxnChg>
        <pc:cxnChg chg="mod">
          <ac:chgData name="Sivakumar Paulraj" userId="fba6c5ed4cacd2a1" providerId="LiveId" clId="{10325EAA-5ED4-4AAF-8D41-74136A67DC9B}" dt="2024-08-05T10:30:32.622" v="89"/>
          <ac:cxnSpMkLst>
            <pc:docMk/>
            <pc:sldMk cId="2450259426" sldId="298"/>
            <ac:cxnSpMk id="15" creationId="{8427987A-46BF-DCE3-61CC-BA2200ECB50D}"/>
          </ac:cxnSpMkLst>
        </pc:cxnChg>
        <pc:cxnChg chg="mod">
          <ac:chgData name="Sivakumar Paulraj" userId="fba6c5ed4cacd2a1" providerId="LiveId" clId="{10325EAA-5ED4-4AAF-8D41-74136A67DC9B}" dt="2024-08-05T10:30:32.622" v="89"/>
          <ac:cxnSpMkLst>
            <pc:docMk/>
            <pc:sldMk cId="2450259426" sldId="298"/>
            <ac:cxnSpMk id="20" creationId="{E5C13B94-918A-94B3-5638-43C2070254A9}"/>
          </ac:cxnSpMkLst>
        </pc:cxnChg>
      </pc:sldChg>
      <pc:sldChg chg="addSp modSp add modAnim">
        <pc:chgData name="Sivakumar Paulraj" userId="fba6c5ed4cacd2a1" providerId="LiveId" clId="{10325EAA-5ED4-4AAF-8D41-74136A67DC9B}" dt="2024-08-05T10:34:08.337" v="90"/>
        <pc:sldMkLst>
          <pc:docMk/>
          <pc:sldMk cId="1347208360" sldId="299"/>
        </pc:sldMkLst>
        <pc:spChg chg="add mod">
          <ac:chgData name="Sivakumar Paulraj" userId="fba6c5ed4cacd2a1" providerId="LiveId" clId="{10325EAA-5ED4-4AAF-8D41-74136A67DC9B}" dt="2024-08-05T10:34:08.337" v="90"/>
          <ac:spMkLst>
            <pc:docMk/>
            <pc:sldMk cId="1347208360" sldId="299"/>
            <ac:spMk id="2" creationId="{1EC89158-7903-D001-DDED-1EDAD5BF9269}"/>
          </ac:spMkLst>
        </pc:spChg>
        <pc:spChg chg="add mod">
          <ac:chgData name="Sivakumar Paulraj" userId="fba6c5ed4cacd2a1" providerId="LiveId" clId="{10325EAA-5ED4-4AAF-8D41-74136A67DC9B}" dt="2024-08-05T10:34:08.337" v="90"/>
          <ac:spMkLst>
            <pc:docMk/>
            <pc:sldMk cId="1347208360" sldId="299"/>
            <ac:spMk id="3" creationId="{4FCC5294-DB55-1441-2DF2-61A312DDE57C}"/>
          </ac:spMkLst>
        </pc:spChg>
        <pc:spChg chg="add mod">
          <ac:chgData name="Sivakumar Paulraj" userId="fba6c5ed4cacd2a1" providerId="LiveId" clId="{10325EAA-5ED4-4AAF-8D41-74136A67DC9B}" dt="2024-08-05T10:34:08.337" v="90"/>
          <ac:spMkLst>
            <pc:docMk/>
            <pc:sldMk cId="1347208360" sldId="299"/>
            <ac:spMk id="4" creationId="{73C4BA03-847D-D9A2-F0B3-79A0645A54B5}"/>
          </ac:spMkLst>
        </pc:spChg>
        <pc:spChg chg="mod">
          <ac:chgData name="Sivakumar Paulraj" userId="fba6c5ed4cacd2a1" providerId="LiveId" clId="{10325EAA-5ED4-4AAF-8D41-74136A67DC9B}" dt="2024-08-05T10:34:08.337" v="90"/>
          <ac:spMkLst>
            <pc:docMk/>
            <pc:sldMk cId="1347208360" sldId="299"/>
            <ac:spMk id="6" creationId="{33D798AD-D3C5-C23D-17B6-070A764C4BE7}"/>
          </ac:spMkLst>
        </pc:spChg>
        <pc:spChg chg="mod">
          <ac:chgData name="Sivakumar Paulraj" userId="fba6c5ed4cacd2a1" providerId="LiveId" clId="{10325EAA-5ED4-4AAF-8D41-74136A67DC9B}" dt="2024-08-05T10:34:08.337" v="90"/>
          <ac:spMkLst>
            <pc:docMk/>
            <pc:sldMk cId="1347208360" sldId="299"/>
            <ac:spMk id="7" creationId="{A6CADF9A-3F88-AD5B-6026-1733DD73A5F8}"/>
          </ac:spMkLst>
        </pc:spChg>
        <pc:spChg chg="add mod">
          <ac:chgData name="Sivakumar Paulraj" userId="fba6c5ed4cacd2a1" providerId="LiveId" clId="{10325EAA-5ED4-4AAF-8D41-74136A67DC9B}" dt="2024-08-05T10:34:08.337" v="90"/>
          <ac:spMkLst>
            <pc:docMk/>
            <pc:sldMk cId="1347208360" sldId="299"/>
            <ac:spMk id="8" creationId="{6BFD8BA0-DE3C-944B-A1E6-6A55967B3B58}"/>
          </ac:spMkLst>
        </pc:spChg>
        <pc:spChg chg="add mod">
          <ac:chgData name="Sivakumar Paulraj" userId="fba6c5ed4cacd2a1" providerId="LiveId" clId="{10325EAA-5ED4-4AAF-8D41-74136A67DC9B}" dt="2024-08-05T10:34:08.337" v="90"/>
          <ac:spMkLst>
            <pc:docMk/>
            <pc:sldMk cId="1347208360" sldId="299"/>
            <ac:spMk id="9" creationId="{9B5FE39C-4229-974B-3BAC-7650022F1131}"/>
          </ac:spMkLst>
        </pc:spChg>
        <pc:spChg chg="add mod">
          <ac:chgData name="Sivakumar Paulraj" userId="fba6c5ed4cacd2a1" providerId="LiveId" clId="{10325EAA-5ED4-4AAF-8D41-74136A67DC9B}" dt="2024-08-05T10:34:08.337" v="90"/>
          <ac:spMkLst>
            <pc:docMk/>
            <pc:sldMk cId="1347208360" sldId="299"/>
            <ac:spMk id="10" creationId="{5D178207-A71A-1EB5-0C71-324FC3D64A92}"/>
          </ac:spMkLst>
        </pc:spChg>
        <pc:spChg chg="add mod">
          <ac:chgData name="Sivakumar Paulraj" userId="fba6c5ed4cacd2a1" providerId="LiveId" clId="{10325EAA-5ED4-4AAF-8D41-74136A67DC9B}" dt="2024-08-05T10:34:08.337" v="90"/>
          <ac:spMkLst>
            <pc:docMk/>
            <pc:sldMk cId="1347208360" sldId="299"/>
            <ac:spMk id="11" creationId="{F9A064BC-62B8-1521-EEE4-11B829C7D8B7}"/>
          </ac:spMkLst>
        </pc:spChg>
        <pc:spChg chg="add mod">
          <ac:chgData name="Sivakumar Paulraj" userId="fba6c5ed4cacd2a1" providerId="LiveId" clId="{10325EAA-5ED4-4AAF-8D41-74136A67DC9B}" dt="2024-08-05T10:34:08.337" v="90"/>
          <ac:spMkLst>
            <pc:docMk/>
            <pc:sldMk cId="1347208360" sldId="299"/>
            <ac:spMk id="12" creationId="{D47896EB-DBBF-1A6A-48CC-57624E95973F}"/>
          </ac:spMkLst>
        </pc:spChg>
        <pc:spChg chg="mod">
          <ac:chgData name="Sivakumar Paulraj" userId="fba6c5ed4cacd2a1" providerId="LiveId" clId="{10325EAA-5ED4-4AAF-8D41-74136A67DC9B}" dt="2024-08-05T10:34:08.337" v="90"/>
          <ac:spMkLst>
            <pc:docMk/>
            <pc:sldMk cId="1347208360" sldId="299"/>
            <ac:spMk id="15" creationId="{2D6B2356-0FED-6786-3F41-86B516AABDB3}"/>
          </ac:spMkLst>
        </pc:spChg>
        <pc:spChg chg="add mod">
          <ac:chgData name="Sivakumar Paulraj" userId="fba6c5ed4cacd2a1" providerId="LiveId" clId="{10325EAA-5ED4-4AAF-8D41-74136A67DC9B}" dt="2024-08-05T10:34:08.337" v="90"/>
          <ac:spMkLst>
            <pc:docMk/>
            <pc:sldMk cId="1347208360" sldId="299"/>
            <ac:spMk id="17" creationId="{CEE09D5B-2A40-0F18-C357-3491F95BD8C2}"/>
          </ac:spMkLst>
        </pc:spChg>
        <pc:spChg chg="add mod">
          <ac:chgData name="Sivakumar Paulraj" userId="fba6c5ed4cacd2a1" providerId="LiveId" clId="{10325EAA-5ED4-4AAF-8D41-74136A67DC9B}" dt="2024-08-05T10:34:08.337" v="90"/>
          <ac:spMkLst>
            <pc:docMk/>
            <pc:sldMk cId="1347208360" sldId="299"/>
            <ac:spMk id="18" creationId="{A2DF3818-EDD4-7873-57B6-9CFB68BBCF53}"/>
          </ac:spMkLst>
        </pc:spChg>
        <pc:spChg chg="add mod">
          <ac:chgData name="Sivakumar Paulraj" userId="fba6c5ed4cacd2a1" providerId="LiveId" clId="{10325EAA-5ED4-4AAF-8D41-74136A67DC9B}" dt="2024-08-05T10:34:08.337" v="90"/>
          <ac:spMkLst>
            <pc:docMk/>
            <pc:sldMk cId="1347208360" sldId="299"/>
            <ac:spMk id="20" creationId="{6C681232-69C0-718A-BE71-A19FEFB13C02}"/>
          </ac:spMkLst>
        </pc:spChg>
        <pc:spChg chg="add mod">
          <ac:chgData name="Sivakumar Paulraj" userId="fba6c5ed4cacd2a1" providerId="LiveId" clId="{10325EAA-5ED4-4AAF-8D41-74136A67DC9B}" dt="2024-08-05T10:34:08.337" v="90"/>
          <ac:spMkLst>
            <pc:docMk/>
            <pc:sldMk cId="1347208360" sldId="299"/>
            <ac:spMk id="21" creationId="{FA99D492-7DA7-A2FB-EEBC-D294F94BF616}"/>
          </ac:spMkLst>
        </pc:spChg>
        <pc:spChg chg="add mod">
          <ac:chgData name="Sivakumar Paulraj" userId="fba6c5ed4cacd2a1" providerId="LiveId" clId="{10325EAA-5ED4-4AAF-8D41-74136A67DC9B}" dt="2024-08-05T10:34:08.337" v="90"/>
          <ac:spMkLst>
            <pc:docMk/>
            <pc:sldMk cId="1347208360" sldId="299"/>
            <ac:spMk id="22" creationId="{360E5A22-224B-9444-A0B0-4741C9483271}"/>
          </ac:spMkLst>
        </pc:spChg>
        <pc:spChg chg="add mod">
          <ac:chgData name="Sivakumar Paulraj" userId="fba6c5ed4cacd2a1" providerId="LiveId" clId="{10325EAA-5ED4-4AAF-8D41-74136A67DC9B}" dt="2024-08-05T10:34:08.337" v="90"/>
          <ac:spMkLst>
            <pc:docMk/>
            <pc:sldMk cId="1347208360" sldId="299"/>
            <ac:spMk id="23" creationId="{9CFD5A8F-DF1C-8BCC-F517-230049293690}"/>
          </ac:spMkLst>
        </pc:spChg>
        <pc:grpChg chg="add mod">
          <ac:chgData name="Sivakumar Paulraj" userId="fba6c5ed4cacd2a1" providerId="LiveId" clId="{10325EAA-5ED4-4AAF-8D41-74136A67DC9B}" dt="2024-08-05T10:34:08.337" v="90"/>
          <ac:grpSpMkLst>
            <pc:docMk/>
            <pc:sldMk cId="1347208360" sldId="299"/>
            <ac:grpSpMk id="5" creationId="{2720DDFA-3A50-671A-B3F2-0DB4C4F691A0}"/>
          </ac:grpSpMkLst>
        </pc:grpChg>
        <pc:grpChg chg="add mod">
          <ac:chgData name="Sivakumar Paulraj" userId="fba6c5ed4cacd2a1" providerId="LiveId" clId="{10325EAA-5ED4-4AAF-8D41-74136A67DC9B}" dt="2024-08-05T10:34:08.337" v="90"/>
          <ac:grpSpMkLst>
            <pc:docMk/>
            <pc:sldMk cId="1347208360" sldId="299"/>
            <ac:grpSpMk id="14" creationId="{18170130-51D5-3646-342A-CA38D65136D9}"/>
          </ac:grpSpMkLst>
        </pc:grpChg>
        <pc:cxnChg chg="add mod">
          <ac:chgData name="Sivakumar Paulraj" userId="fba6c5ed4cacd2a1" providerId="LiveId" clId="{10325EAA-5ED4-4AAF-8D41-74136A67DC9B}" dt="2024-08-05T10:34:08.337" v="90"/>
          <ac:cxnSpMkLst>
            <pc:docMk/>
            <pc:sldMk cId="1347208360" sldId="299"/>
            <ac:cxnSpMk id="13" creationId="{2713AA33-C973-C3FA-726C-1976EE7380D0}"/>
          </ac:cxnSpMkLst>
        </pc:cxnChg>
        <pc:cxnChg chg="mod">
          <ac:chgData name="Sivakumar Paulraj" userId="fba6c5ed4cacd2a1" providerId="LiveId" clId="{10325EAA-5ED4-4AAF-8D41-74136A67DC9B}" dt="2024-08-05T10:34:08.337" v="90"/>
          <ac:cxnSpMkLst>
            <pc:docMk/>
            <pc:sldMk cId="1347208360" sldId="299"/>
            <ac:cxnSpMk id="16" creationId="{B28FA783-F5A3-4863-0716-8CA8C08C7E7B}"/>
          </ac:cxnSpMkLst>
        </pc:cxnChg>
        <pc:cxnChg chg="add mod">
          <ac:chgData name="Sivakumar Paulraj" userId="fba6c5ed4cacd2a1" providerId="LiveId" clId="{10325EAA-5ED4-4AAF-8D41-74136A67DC9B}" dt="2024-08-05T10:34:08.337" v="90"/>
          <ac:cxnSpMkLst>
            <pc:docMk/>
            <pc:sldMk cId="1347208360" sldId="299"/>
            <ac:cxnSpMk id="19" creationId="{A08E5DF6-C36A-8479-A325-2AE6CA77AC06}"/>
          </ac:cxnSpMkLst>
        </pc:cxnChg>
      </pc:sldChg>
      <pc:sldChg chg="addSp modSp add mod modAnim modShow">
        <pc:chgData name="Sivakumar Paulraj" userId="fba6c5ed4cacd2a1" providerId="LiveId" clId="{10325EAA-5ED4-4AAF-8D41-74136A67DC9B}" dt="2024-08-08T05:02:23.820" v="141" actId="729"/>
        <pc:sldMkLst>
          <pc:docMk/>
          <pc:sldMk cId="4101426173" sldId="300"/>
        </pc:sldMkLst>
        <pc:spChg chg="add mod">
          <ac:chgData name="Sivakumar Paulraj" userId="fba6c5ed4cacd2a1" providerId="LiveId" clId="{10325EAA-5ED4-4AAF-8D41-74136A67DC9B}" dt="2024-08-05T10:34:14.895" v="91"/>
          <ac:spMkLst>
            <pc:docMk/>
            <pc:sldMk cId="4101426173" sldId="300"/>
            <ac:spMk id="2" creationId="{922AF45C-BFE4-8491-A680-51C2B4230FEA}"/>
          </ac:spMkLst>
        </pc:spChg>
        <pc:spChg chg="add mod">
          <ac:chgData name="Sivakumar Paulraj" userId="fba6c5ed4cacd2a1" providerId="LiveId" clId="{10325EAA-5ED4-4AAF-8D41-74136A67DC9B}" dt="2024-08-05T10:34:14.895" v="91"/>
          <ac:spMkLst>
            <pc:docMk/>
            <pc:sldMk cId="4101426173" sldId="300"/>
            <ac:spMk id="3" creationId="{DC2FF799-708B-BA66-AD04-45F3D66817DD}"/>
          </ac:spMkLst>
        </pc:spChg>
        <pc:spChg chg="add mod">
          <ac:chgData name="Sivakumar Paulraj" userId="fba6c5ed4cacd2a1" providerId="LiveId" clId="{10325EAA-5ED4-4AAF-8D41-74136A67DC9B}" dt="2024-08-05T10:34:14.895" v="91"/>
          <ac:spMkLst>
            <pc:docMk/>
            <pc:sldMk cId="4101426173" sldId="300"/>
            <ac:spMk id="4" creationId="{DD654DFA-2276-0D73-A569-4E4F7D93A965}"/>
          </ac:spMkLst>
        </pc:spChg>
        <pc:spChg chg="mod">
          <ac:chgData name="Sivakumar Paulraj" userId="fba6c5ed4cacd2a1" providerId="LiveId" clId="{10325EAA-5ED4-4AAF-8D41-74136A67DC9B}" dt="2024-08-05T10:34:14.895" v="91"/>
          <ac:spMkLst>
            <pc:docMk/>
            <pc:sldMk cId="4101426173" sldId="300"/>
            <ac:spMk id="7" creationId="{599F00E5-1BEB-B159-14F7-26A6C7D0A8C8}"/>
          </ac:spMkLst>
        </pc:spChg>
        <pc:spChg chg="mod">
          <ac:chgData name="Sivakumar Paulraj" userId="fba6c5ed4cacd2a1" providerId="LiveId" clId="{10325EAA-5ED4-4AAF-8D41-74136A67DC9B}" dt="2024-08-05T10:34:14.895" v="91"/>
          <ac:spMkLst>
            <pc:docMk/>
            <pc:sldMk cId="4101426173" sldId="300"/>
            <ac:spMk id="8" creationId="{F994DCCE-58F4-1DB0-7AD5-96842F027D6B}"/>
          </ac:spMkLst>
        </pc:spChg>
        <pc:spChg chg="mod">
          <ac:chgData name="Sivakumar Paulraj" userId="fba6c5ed4cacd2a1" providerId="LiveId" clId="{10325EAA-5ED4-4AAF-8D41-74136A67DC9B}" dt="2024-08-05T10:34:14.895" v="91"/>
          <ac:spMkLst>
            <pc:docMk/>
            <pc:sldMk cId="4101426173" sldId="300"/>
            <ac:spMk id="9" creationId="{5C7C9AAC-0D38-83BB-CB20-AEEDACFD8415}"/>
          </ac:spMkLst>
        </pc:spChg>
        <pc:spChg chg="mod">
          <ac:chgData name="Sivakumar Paulraj" userId="fba6c5ed4cacd2a1" providerId="LiveId" clId="{10325EAA-5ED4-4AAF-8D41-74136A67DC9B}" dt="2024-08-05T10:34:14.895" v="91"/>
          <ac:spMkLst>
            <pc:docMk/>
            <pc:sldMk cId="4101426173" sldId="300"/>
            <ac:spMk id="10" creationId="{B4EC0180-F429-13BC-8B9A-1D71BAA1CD38}"/>
          </ac:spMkLst>
        </pc:spChg>
        <pc:spChg chg="mod">
          <ac:chgData name="Sivakumar Paulraj" userId="fba6c5ed4cacd2a1" providerId="LiveId" clId="{10325EAA-5ED4-4AAF-8D41-74136A67DC9B}" dt="2024-08-05T10:34:14.895" v="91"/>
          <ac:spMkLst>
            <pc:docMk/>
            <pc:sldMk cId="4101426173" sldId="300"/>
            <ac:spMk id="12" creationId="{35965044-4936-E3C4-DA00-D34166219B62}"/>
          </ac:spMkLst>
        </pc:spChg>
        <pc:spChg chg="mod">
          <ac:chgData name="Sivakumar Paulraj" userId="fba6c5ed4cacd2a1" providerId="LiveId" clId="{10325EAA-5ED4-4AAF-8D41-74136A67DC9B}" dt="2024-08-05T10:34:14.895" v="91"/>
          <ac:spMkLst>
            <pc:docMk/>
            <pc:sldMk cId="4101426173" sldId="300"/>
            <ac:spMk id="13" creationId="{FD260EBC-D8D9-2E0A-6FF4-5E79D7B90FA0}"/>
          </ac:spMkLst>
        </pc:spChg>
        <pc:spChg chg="add mod">
          <ac:chgData name="Sivakumar Paulraj" userId="fba6c5ed4cacd2a1" providerId="LiveId" clId="{10325EAA-5ED4-4AAF-8D41-74136A67DC9B}" dt="2024-08-05T10:34:14.895" v="91"/>
          <ac:spMkLst>
            <pc:docMk/>
            <pc:sldMk cId="4101426173" sldId="300"/>
            <ac:spMk id="14" creationId="{F5BFD5F4-0934-EC44-9712-056AE80F0EC2}"/>
          </ac:spMkLst>
        </pc:spChg>
        <pc:spChg chg="add mod">
          <ac:chgData name="Sivakumar Paulraj" userId="fba6c5ed4cacd2a1" providerId="LiveId" clId="{10325EAA-5ED4-4AAF-8D41-74136A67DC9B}" dt="2024-08-05T10:34:14.895" v="91"/>
          <ac:spMkLst>
            <pc:docMk/>
            <pc:sldMk cId="4101426173" sldId="300"/>
            <ac:spMk id="15" creationId="{9E00C2DF-0DE4-F7E3-0BE1-654DA02B8EB5}"/>
          </ac:spMkLst>
        </pc:spChg>
        <pc:spChg chg="add mod">
          <ac:chgData name="Sivakumar Paulraj" userId="fba6c5ed4cacd2a1" providerId="LiveId" clId="{10325EAA-5ED4-4AAF-8D41-74136A67DC9B}" dt="2024-08-05T10:34:14.895" v="91"/>
          <ac:spMkLst>
            <pc:docMk/>
            <pc:sldMk cId="4101426173" sldId="300"/>
            <ac:spMk id="16" creationId="{14831E1D-EE27-CAF3-D434-F5B349D2A5A5}"/>
          </ac:spMkLst>
        </pc:spChg>
        <pc:spChg chg="add mod">
          <ac:chgData name="Sivakumar Paulraj" userId="fba6c5ed4cacd2a1" providerId="LiveId" clId="{10325EAA-5ED4-4AAF-8D41-74136A67DC9B}" dt="2024-08-05T10:34:14.895" v="91"/>
          <ac:spMkLst>
            <pc:docMk/>
            <pc:sldMk cId="4101426173" sldId="300"/>
            <ac:spMk id="17" creationId="{E6D1681D-AA36-444D-FCC4-60B852D99196}"/>
          </ac:spMkLst>
        </pc:spChg>
        <pc:spChg chg="add mod">
          <ac:chgData name="Sivakumar Paulraj" userId="fba6c5ed4cacd2a1" providerId="LiveId" clId="{10325EAA-5ED4-4AAF-8D41-74136A67DC9B}" dt="2024-08-05T10:34:14.895" v="91"/>
          <ac:spMkLst>
            <pc:docMk/>
            <pc:sldMk cId="4101426173" sldId="300"/>
            <ac:spMk id="18" creationId="{575FC3FE-B052-100F-4557-BE2694F06A4D}"/>
          </ac:spMkLst>
        </pc:spChg>
        <pc:spChg chg="add mod">
          <ac:chgData name="Sivakumar Paulraj" userId="fba6c5ed4cacd2a1" providerId="LiveId" clId="{10325EAA-5ED4-4AAF-8D41-74136A67DC9B}" dt="2024-08-05T10:34:14.895" v="91"/>
          <ac:spMkLst>
            <pc:docMk/>
            <pc:sldMk cId="4101426173" sldId="300"/>
            <ac:spMk id="19" creationId="{6C8C734C-F40D-EE7F-0CD6-5CBD03C7B6FB}"/>
          </ac:spMkLst>
        </pc:spChg>
        <pc:grpChg chg="add mod">
          <ac:chgData name="Sivakumar Paulraj" userId="fba6c5ed4cacd2a1" providerId="LiveId" clId="{10325EAA-5ED4-4AAF-8D41-74136A67DC9B}" dt="2024-08-05T10:34:14.895" v="91"/>
          <ac:grpSpMkLst>
            <pc:docMk/>
            <pc:sldMk cId="4101426173" sldId="300"/>
            <ac:grpSpMk id="5" creationId="{B06BBFC4-030A-F41A-09F1-5AF03434B53B}"/>
          </ac:grpSpMkLst>
        </pc:grpChg>
        <pc:grpChg chg="mod">
          <ac:chgData name="Sivakumar Paulraj" userId="fba6c5ed4cacd2a1" providerId="LiveId" clId="{10325EAA-5ED4-4AAF-8D41-74136A67DC9B}" dt="2024-08-05T10:34:14.895" v="91"/>
          <ac:grpSpMkLst>
            <pc:docMk/>
            <pc:sldMk cId="4101426173" sldId="300"/>
            <ac:grpSpMk id="6" creationId="{210B2B48-308E-89CA-9F27-B951005BAB09}"/>
          </ac:grpSpMkLst>
        </pc:grpChg>
        <pc:cxnChg chg="mod">
          <ac:chgData name="Sivakumar Paulraj" userId="fba6c5ed4cacd2a1" providerId="LiveId" clId="{10325EAA-5ED4-4AAF-8D41-74136A67DC9B}" dt="2024-08-05T10:34:14.895" v="91"/>
          <ac:cxnSpMkLst>
            <pc:docMk/>
            <pc:sldMk cId="4101426173" sldId="300"/>
            <ac:cxnSpMk id="11" creationId="{32D677DB-8ECD-06CA-ABA4-5809D0A616E4}"/>
          </ac:cxnSpMkLst>
        </pc:cxnChg>
      </pc:sldChg>
      <pc:sldChg chg="addSp modSp add mod modAnim modShow">
        <pc:chgData name="Sivakumar Paulraj" userId="fba6c5ed4cacd2a1" providerId="LiveId" clId="{10325EAA-5ED4-4AAF-8D41-74136A67DC9B}" dt="2024-08-08T05:02:20.272" v="140" actId="729"/>
        <pc:sldMkLst>
          <pc:docMk/>
          <pc:sldMk cId="4185312093" sldId="301"/>
        </pc:sldMkLst>
        <pc:spChg chg="add mod">
          <ac:chgData name="Sivakumar Paulraj" userId="fba6c5ed4cacd2a1" providerId="LiveId" clId="{10325EAA-5ED4-4AAF-8D41-74136A67DC9B}" dt="2024-08-05T10:34:20.197" v="92"/>
          <ac:spMkLst>
            <pc:docMk/>
            <pc:sldMk cId="4185312093" sldId="301"/>
            <ac:spMk id="2" creationId="{8158FEB4-7542-D4BF-4A67-ADEAF115C43A}"/>
          </ac:spMkLst>
        </pc:spChg>
        <pc:spChg chg="add mod">
          <ac:chgData name="Sivakumar Paulraj" userId="fba6c5ed4cacd2a1" providerId="LiveId" clId="{10325EAA-5ED4-4AAF-8D41-74136A67DC9B}" dt="2024-08-05T10:34:20.197" v="92"/>
          <ac:spMkLst>
            <pc:docMk/>
            <pc:sldMk cId="4185312093" sldId="301"/>
            <ac:spMk id="3" creationId="{4597BA2A-A961-A78F-80DB-FE1C4A53ADB4}"/>
          </ac:spMkLst>
        </pc:spChg>
        <pc:spChg chg="add mod">
          <ac:chgData name="Sivakumar Paulraj" userId="fba6c5ed4cacd2a1" providerId="LiveId" clId="{10325EAA-5ED4-4AAF-8D41-74136A67DC9B}" dt="2024-08-05T10:34:36.988" v="93" actId="1076"/>
          <ac:spMkLst>
            <pc:docMk/>
            <pc:sldMk cId="4185312093" sldId="301"/>
            <ac:spMk id="4" creationId="{7ACCDB1E-ABD0-D538-1E91-EB9FE50E6C4A}"/>
          </ac:spMkLst>
        </pc:spChg>
        <pc:spChg chg="mod">
          <ac:chgData name="Sivakumar Paulraj" userId="fba6c5ed4cacd2a1" providerId="LiveId" clId="{10325EAA-5ED4-4AAF-8D41-74136A67DC9B}" dt="2024-08-05T10:34:20.197" v="92"/>
          <ac:spMkLst>
            <pc:docMk/>
            <pc:sldMk cId="4185312093" sldId="301"/>
            <ac:spMk id="7" creationId="{0D5A26CC-7C7E-63C9-4E52-61CCA430CD98}"/>
          </ac:spMkLst>
        </pc:spChg>
        <pc:spChg chg="mod">
          <ac:chgData name="Sivakumar Paulraj" userId="fba6c5ed4cacd2a1" providerId="LiveId" clId="{10325EAA-5ED4-4AAF-8D41-74136A67DC9B}" dt="2024-08-05T10:34:20.197" v="92"/>
          <ac:spMkLst>
            <pc:docMk/>
            <pc:sldMk cId="4185312093" sldId="301"/>
            <ac:spMk id="8" creationId="{05D8629B-F981-4B46-DBA3-05C772EF3183}"/>
          </ac:spMkLst>
        </pc:spChg>
        <pc:spChg chg="mod">
          <ac:chgData name="Sivakumar Paulraj" userId="fba6c5ed4cacd2a1" providerId="LiveId" clId="{10325EAA-5ED4-4AAF-8D41-74136A67DC9B}" dt="2024-08-05T10:34:20.197" v="92"/>
          <ac:spMkLst>
            <pc:docMk/>
            <pc:sldMk cId="4185312093" sldId="301"/>
            <ac:spMk id="9" creationId="{B118C361-DA96-6AD7-F9DE-77EB9190944C}"/>
          </ac:spMkLst>
        </pc:spChg>
        <pc:spChg chg="mod">
          <ac:chgData name="Sivakumar Paulraj" userId="fba6c5ed4cacd2a1" providerId="LiveId" clId="{10325EAA-5ED4-4AAF-8D41-74136A67DC9B}" dt="2024-08-05T10:34:20.197" v="92"/>
          <ac:spMkLst>
            <pc:docMk/>
            <pc:sldMk cId="4185312093" sldId="301"/>
            <ac:spMk id="10" creationId="{8554195C-62C2-1893-26E4-9E8AABA7AB51}"/>
          </ac:spMkLst>
        </pc:spChg>
        <pc:spChg chg="mod">
          <ac:chgData name="Sivakumar Paulraj" userId="fba6c5ed4cacd2a1" providerId="LiveId" clId="{10325EAA-5ED4-4AAF-8D41-74136A67DC9B}" dt="2024-08-05T10:34:20.197" v="92"/>
          <ac:spMkLst>
            <pc:docMk/>
            <pc:sldMk cId="4185312093" sldId="301"/>
            <ac:spMk id="12" creationId="{7F279647-2603-9AE5-D744-8F9879E4A27C}"/>
          </ac:spMkLst>
        </pc:spChg>
        <pc:spChg chg="mod">
          <ac:chgData name="Sivakumar Paulraj" userId="fba6c5ed4cacd2a1" providerId="LiveId" clId="{10325EAA-5ED4-4AAF-8D41-74136A67DC9B}" dt="2024-08-05T10:34:20.197" v="92"/>
          <ac:spMkLst>
            <pc:docMk/>
            <pc:sldMk cId="4185312093" sldId="301"/>
            <ac:spMk id="13" creationId="{5D0FC20E-A245-F2B2-8DBE-1A721B61D6AA}"/>
          </ac:spMkLst>
        </pc:spChg>
        <pc:spChg chg="add mod">
          <ac:chgData name="Sivakumar Paulraj" userId="fba6c5ed4cacd2a1" providerId="LiveId" clId="{10325EAA-5ED4-4AAF-8D41-74136A67DC9B}" dt="2024-08-05T10:34:36.988" v="93" actId="1076"/>
          <ac:spMkLst>
            <pc:docMk/>
            <pc:sldMk cId="4185312093" sldId="301"/>
            <ac:spMk id="14" creationId="{3AB675DF-1217-32E3-BF5C-34C2ADB43659}"/>
          </ac:spMkLst>
        </pc:spChg>
        <pc:spChg chg="add mod">
          <ac:chgData name="Sivakumar Paulraj" userId="fba6c5ed4cacd2a1" providerId="LiveId" clId="{10325EAA-5ED4-4AAF-8D41-74136A67DC9B}" dt="2024-08-05T10:34:36.988" v="93" actId="1076"/>
          <ac:spMkLst>
            <pc:docMk/>
            <pc:sldMk cId="4185312093" sldId="301"/>
            <ac:spMk id="15" creationId="{13DC664D-843D-E6D6-13A1-A7356B062FE4}"/>
          </ac:spMkLst>
        </pc:spChg>
        <pc:spChg chg="add mod">
          <ac:chgData name="Sivakumar Paulraj" userId="fba6c5ed4cacd2a1" providerId="LiveId" clId="{10325EAA-5ED4-4AAF-8D41-74136A67DC9B}" dt="2024-08-05T10:34:36.988" v="93" actId="1076"/>
          <ac:spMkLst>
            <pc:docMk/>
            <pc:sldMk cId="4185312093" sldId="301"/>
            <ac:spMk id="16" creationId="{A78920A5-D934-B739-C54A-63AB53172E79}"/>
          </ac:spMkLst>
        </pc:spChg>
        <pc:spChg chg="add mod">
          <ac:chgData name="Sivakumar Paulraj" userId="fba6c5ed4cacd2a1" providerId="LiveId" clId="{10325EAA-5ED4-4AAF-8D41-74136A67DC9B}" dt="2024-08-05T10:34:36.988" v="93" actId="1076"/>
          <ac:spMkLst>
            <pc:docMk/>
            <pc:sldMk cId="4185312093" sldId="301"/>
            <ac:spMk id="17" creationId="{2BF01237-3E01-C8D5-6F06-DEF8DBB34E62}"/>
          </ac:spMkLst>
        </pc:spChg>
        <pc:spChg chg="add mod">
          <ac:chgData name="Sivakumar Paulraj" userId="fba6c5ed4cacd2a1" providerId="LiveId" clId="{10325EAA-5ED4-4AAF-8D41-74136A67DC9B}" dt="2024-08-05T10:34:36.988" v="93" actId="1076"/>
          <ac:spMkLst>
            <pc:docMk/>
            <pc:sldMk cId="4185312093" sldId="301"/>
            <ac:spMk id="18" creationId="{26AC65DD-9C6B-65EB-143D-81F39035C9A5}"/>
          </ac:spMkLst>
        </pc:spChg>
        <pc:spChg chg="add mod">
          <ac:chgData name="Sivakumar Paulraj" userId="fba6c5ed4cacd2a1" providerId="LiveId" clId="{10325EAA-5ED4-4AAF-8D41-74136A67DC9B}" dt="2024-08-05T10:34:36.988" v="93" actId="1076"/>
          <ac:spMkLst>
            <pc:docMk/>
            <pc:sldMk cId="4185312093" sldId="301"/>
            <ac:spMk id="19" creationId="{5C2DCA2C-106A-AB4F-85E6-E8C332DD3AE6}"/>
          </ac:spMkLst>
        </pc:spChg>
        <pc:grpChg chg="add mod">
          <ac:chgData name="Sivakumar Paulraj" userId="fba6c5ed4cacd2a1" providerId="LiveId" clId="{10325EAA-5ED4-4AAF-8D41-74136A67DC9B}" dt="2024-08-05T10:34:36.988" v="93" actId="1076"/>
          <ac:grpSpMkLst>
            <pc:docMk/>
            <pc:sldMk cId="4185312093" sldId="301"/>
            <ac:grpSpMk id="5" creationId="{B5FA6B6F-6A5B-C84B-FC27-84935E4C546A}"/>
          </ac:grpSpMkLst>
        </pc:grpChg>
        <pc:grpChg chg="mod">
          <ac:chgData name="Sivakumar Paulraj" userId="fba6c5ed4cacd2a1" providerId="LiveId" clId="{10325EAA-5ED4-4AAF-8D41-74136A67DC9B}" dt="2024-08-05T10:34:20.197" v="92"/>
          <ac:grpSpMkLst>
            <pc:docMk/>
            <pc:sldMk cId="4185312093" sldId="301"/>
            <ac:grpSpMk id="6" creationId="{FA529AE4-0455-8067-CC36-FA4E6E978B6C}"/>
          </ac:grpSpMkLst>
        </pc:grpChg>
        <pc:cxnChg chg="mod">
          <ac:chgData name="Sivakumar Paulraj" userId="fba6c5ed4cacd2a1" providerId="LiveId" clId="{10325EAA-5ED4-4AAF-8D41-74136A67DC9B}" dt="2024-08-05T10:34:20.197" v="92"/>
          <ac:cxnSpMkLst>
            <pc:docMk/>
            <pc:sldMk cId="4185312093" sldId="301"/>
            <ac:cxnSpMk id="11" creationId="{B747AC82-282D-6AEA-B073-0418F948DE52}"/>
          </ac:cxnSpMkLst>
        </pc:cxnChg>
      </pc:sldChg>
      <pc:sldChg chg="addSp modSp add mod modAnim modShow">
        <pc:chgData name="Sivakumar Paulraj" userId="fba6c5ed4cacd2a1" providerId="LiveId" clId="{10325EAA-5ED4-4AAF-8D41-74136A67DC9B}" dt="2024-08-08T02:47:58.535" v="139" actId="729"/>
        <pc:sldMkLst>
          <pc:docMk/>
          <pc:sldMk cId="2241353411" sldId="302"/>
        </pc:sldMkLst>
        <pc:spChg chg="add mod">
          <ac:chgData name="Sivakumar Paulraj" userId="fba6c5ed4cacd2a1" providerId="LiveId" clId="{10325EAA-5ED4-4AAF-8D41-74136A67DC9B}" dt="2024-08-05T10:34:48.051" v="94"/>
          <ac:spMkLst>
            <pc:docMk/>
            <pc:sldMk cId="2241353411" sldId="302"/>
            <ac:spMk id="2" creationId="{4E45871B-98F8-7AB8-B379-844C3B0A1AC9}"/>
          </ac:spMkLst>
        </pc:spChg>
        <pc:spChg chg="mod">
          <ac:chgData name="Sivakumar Paulraj" userId="fba6c5ed4cacd2a1" providerId="LiveId" clId="{10325EAA-5ED4-4AAF-8D41-74136A67DC9B}" dt="2024-08-05T10:34:48.051" v="94"/>
          <ac:spMkLst>
            <pc:docMk/>
            <pc:sldMk cId="2241353411" sldId="302"/>
            <ac:spMk id="4" creationId="{F8DC23BA-CF93-C99D-2A37-93B2A45D1541}"/>
          </ac:spMkLst>
        </pc:spChg>
        <pc:spChg chg="mod">
          <ac:chgData name="Sivakumar Paulraj" userId="fba6c5ed4cacd2a1" providerId="LiveId" clId="{10325EAA-5ED4-4AAF-8D41-74136A67DC9B}" dt="2024-08-05T10:34:48.051" v="94"/>
          <ac:spMkLst>
            <pc:docMk/>
            <pc:sldMk cId="2241353411" sldId="302"/>
            <ac:spMk id="5" creationId="{5F807AE7-A7B8-8A45-2E89-FAC4FBCE9C52}"/>
          </ac:spMkLst>
        </pc:spChg>
        <pc:spChg chg="mod">
          <ac:chgData name="Sivakumar Paulraj" userId="fba6c5ed4cacd2a1" providerId="LiveId" clId="{10325EAA-5ED4-4AAF-8D41-74136A67DC9B}" dt="2024-08-05T10:34:48.051" v="94"/>
          <ac:spMkLst>
            <pc:docMk/>
            <pc:sldMk cId="2241353411" sldId="302"/>
            <ac:spMk id="6" creationId="{02E1B418-7267-3589-DD53-13DBBD202C16}"/>
          </ac:spMkLst>
        </pc:spChg>
        <pc:spChg chg="add mod">
          <ac:chgData name="Sivakumar Paulraj" userId="fba6c5ed4cacd2a1" providerId="LiveId" clId="{10325EAA-5ED4-4AAF-8D41-74136A67DC9B}" dt="2024-08-05T10:34:48.051" v="94"/>
          <ac:spMkLst>
            <pc:docMk/>
            <pc:sldMk cId="2241353411" sldId="302"/>
            <ac:spMk id="7" creationId="{1FFFB6C6-FD14-B504-65C8-5E264C73730E}"/>
          </ac:spMkLst>
        </pc:spChg>
        <pc:spChg chg="add mod">
          <ac:chgData name="Sivakumar Paulraj" userId="fba6c5ed4cacd2a1" providerId="LiveId" clId="{10325EAA-5ED4-4AAF-8D41-74136A67DC9B}" dt="2024-08-05T10:34:48.051" v="94"/>
          <ac:spMkLst>
            <pc:docMk/>
            <pc:sldMk cId="2241353411" sldId="302"/>
            <ac:spMk id="8" creationId="{857CCB72-FA39-103F-3F10-5B3293B7C56D}"/>
          </ac:spMkLst>
        </pc:spChg>
        <pc:spChg chg="add mod">
          <ac:chgData name="Sivakumar Paulraj" userId="fba6c5ed4cacd2a1" providerId="LiveId" clId="{10325EAA-5ED4-4AAF-8D41-74136A67DC9B}" dt="2024-08-05T10:34:48.051" v="94"/>
          <ac:spMkLst>
            <pc:docMk/>
            <pc:sldMk cId="2241353411" sldId="302"/>
            <ac:spMk id="9" creationId="{E2C439E8-99CE-01B0-10A6-1B5A1DC2CDFA}"/>
          </ac:spMkLst>
        </pc:spChg>
        <pc:spChg chg="add mod">
          <ac:chgData name="Sivakumar Paulraj" userId="fba6c5ed4cacd2a1" providerId="LiveId" clId="{10325EAA-5ED4-4AAF-8D41-74136A67DC9B}" dt="2024-08-05T10:34:48.051" v="94"/>
          <ac:spMkLst>
            <pc:docMk/>
            <pc:sldMk cId="2241353411" sldId="302"/>
            <ac:spMk id="10" creationId="{E17F580E-7CC0-E262-FB92-66A3208F5FCF}"/>
          </ac:spMkLst>
        </pc:spChg>
        <pc:spChg chg="add mod">
          <ac:chgData name="Sivakumar Paulraj" userId="fba6c5ed4cacd2a1" providerId="LiveId" clId="{10325EAA-5ED4-4AAF-8D41-74136A67DC9B}" dt="2024-08-05T10:34:48.051" v="94"/>
          <ac:spMkLst>
            <pc:docMk/>
            <pc:sldMk cId="2241353411" sldId="302"/>
            <ac:spMk id="11" creationId="{9E30EFB0-4410-A133-4940-66526F38E9B6}"/>
          </ac:spMkLst>
        </pc:spChg>
        <pc:spChg chg="add mod">
          <ac:chgData name="Sivakumar Paulraj" userId="fba6c5ed4cacd2a1" providerId="LiveId" clId="{10325EAA-5ED4-4AAF-8D41-74136A67DC9B}" dt="2024-08-05T10:34:48.051" v="94"/>
          <ac:spMkLst>
            <pc:docMk/>
            <pc:sldMk cId="2241353411" sldId="302"/>
            <ac:spMk id="12" creationId="{B7D0B56C-91C6-BA5F-7583-AC20FB6AA62D}"/>
          </ac:spMkLst>
        </pc:spChg>
        <pc:spChg chg="add mod">
          <ac:chgData name="Sivakumar Paulraj" userId="fba6c5ed4cacd2a1" providerId="LiveId" clId="{10325EAA-5ED4-4AAF-8D41-74136A67DC9B}" dt="2024-08-05T10:34:48.051" v="94"/>
          <ac:spMkLst>
            <pc:docMk/>
            <pc:sldMk cId="2241353411" sldId="302"/>
            <ac:spMk id="13" creationId="{C06CD9D6-83D6-8039-90B4-56D940B433CA}"/>
          </ac:spMkLst>
        </pc:spChg>
        <pc:grpChg chg="add mod">
          <ac:chgData name="Sivakumar Paulraj" userId="fba6c5ed4cacd2a1" providerId="LiveId" clId="{10325EAA-5ED4-4AAF-8D41-74136A67DC9B}" dt="2024-08-05T10:34:48.051" v="94"/>
          <ac:grpSpMkLst>
            <pc:docMk/>
            <pc:sldMk cId="2241353411" sldId="302"/>
            <ac:grpSpMk id="3" creationId="{2D7AB373-2585-2F0E-A418-BEAFC3CF7CC0}"/>
          </ac:grpSpMkLst>
        </pc:grpChg>
      </pc:sldChg>
      <pc:sldChg chg="addSp modSp add mod modAnim modShow">
        <pc:chgData name="Sivakumar Paulraj" userId="fba6c5ed4cacd2a1" providerId="LiveId" clId="{10325EAA-5ED4-4AAF-8D41-74136A67DC9B}" dt="2024-08-08T02:47:58.535" v="139" actId="729"/>
        <pc:sldMkLst>
          <pc:docMk/>
          <pc:sldMk cId="2768760384" sldId="303"/>
        </pc:sldMkLst>
        <pc:spChg chg="add mod">
          <ac:chgData name="Sivakumar Paulraj" userId="fba6c5ed4cacd2a1" providerId="LiveId" clId="{10325EAA-5ED4-4AAF-8D41-74136A67DC9B}" dt="2024-08-05T10:34:55.341" v="95"/>
          <ac:spMkLst>
            <pc:docMk/>
            <pc:sldMk cId="2768760384" sldId="303"/>
            <ac:spMk id="2" creationId="{27B789D8-708D-F26D-E5A3-E646AA12D599}"/>
          </ac:spMkLst>
        </pc:spChg>
        <pc:spChg chg="add mod">
          <ac:chgData name="Sivakumar Paulraj" userId="fba6c5ed4cacd2a1" providerId="LiveId" clId="{10325EAA-5ED4-4AAF-8D41-74136A67DC9B}" dt="2024-08-05T10:34:55.341" v="95"/>
          <ac:spMkLst>
            <pc:docMk/>
            <pc:sldMk cId="2768760384" sldId="303"/>
            <ac:spMk id="3" creationId="{195A78A0-2AC1-F7BA-6AE6-E49BE412DACC}"/>
          </ac:spMkLst>
        </pc:spChg>
        <pc:spChg chg="add mod">
          <ac:chgData name="Sivakumar Paulraj" userId="fba6c5ed4cacd2a1" providerId="LiveId" clId="{10325EAA-5ED4-4AAF-8D41-74136A67DC9B}" dt="2024-08-05T10:34:55.341" v="95"/>
          <ac:spMkLst>
            <pc:docMk/>
            <pc:sldMk cId="2768760384" sldId="303"/>
            <ac:spMk id="4" creationId="{C44DCB8D-F05B-E5BC-B28F-5868E78F3B3F}"/>
          </ac:spMkLst>
        </pc:spChg>
        <pc:spChg chg="add mod">
          <ac:chgData name="Sivakumar Paulraj" userId="fba6c5ed4cacd2a1" providerId="LiveId" clId="{10325EAA-5ED4-4AAF-8D41-74136A67DC9B}" dt="2024-08-05T10:34:55.341" v="95"/>
          <ac:spMkLst>
            <pc:docMk/>
            <pc:sldMk cId="2768760384" sldId="303"/>
            <ac:spMk id="5" creationId="{BA5AFA30-5C33-F394-D021-1F7A03B98ADF}"/>
          </ac:spMkLst>
        </pc:spChg>
        <pc:spChg chg="add mod">
          <ac:chgData name="Sivakumar Paulraj" userId="fba6c5ed4cacd2a1" providerId="LiveId" clId="{10325EAA-5ED4-4AAF-8D41-74136A67DC9B}" dt="2024-08-05T10:34:55.341" v="95"/>
          <ac:spMkLst>
            <pc:docMk/>
            <pc:sldMk cId="2768760384" sldId="303"/>
            <ac:spMk id="6" creationId="{4BFA71A9-02B8-A11C-ECD2-5100B673EE96}"/>
          </ac:spMkLst>
        </pc:spChg>
        <pc:spChg chg="add mod">
          <ac:chgData name="Sivakumar Paulraj" userId="fba6c5ed4cacd2a1" providerId="LiveId" clId="{10325EAA-5ED4-4AAF-8D41-74136A67DC9B}" dt="2024-08-05T10:34:55.341" v="95"/>
          <ac:spMkLst>
            <pc:docMk/>
            <pc:sldMk cId="2768760384" sldId="303"/>
            <ac:spMk id="7" creationId="{7D651337-5AF8-88EC-015E-61AB372291C2}"/>
          </ac:spMkLst>
        </pc:spChg>
      </pc:sldChg>
      <pc:sldChg chg="addSp modSp add mod modAnim modShow">
        <pc:chgData name="Sivakumar Paulraj" userId="fba6c5ed4cacd2a1" providerId="LiveId" clId="{10325EAA-5ED4-4AAF-8D41-74136A67DC9B}" dt="2024-08-08T02:47:58.535" v="139" actId="729"/>
        <pc:sldMkLst>
          <pc:docMk/>
          <pc:sldMk cId="30310079" sldId="304"/>
        </pc:sldMkLst>
        <pc:spChg chg="add mod">
          <ac:chgData name="Sivakumar Paulraj" userId="fba6c5ed4cacd2a1" providerId="LiveId" clId="{10325EAA-5ED4-4AAF-8D41-74136A67DC9B}" dt="2024-08-05T10:35:01.736" v="96"/>
          <ac:spMkLst>
            <pc:docMk/>
            <pc:sldMk cId="30310079" sldId="304"/>
            <ac:spMk id="2" creationId="{79046C62-5C2D-7C8C-2128-D91C2FB4209F}"/>
          </ac:spMkLst>
        </pc:spChg>
        <pc:spChg chg="add mod">
          <ac:chgData name="Sivakumar Paulraj" userId="fba6c5ed4cacd2a1" providerId="LiveId" clId="{10325EAA-5ED4-4AAF-8D41-74136A67DC9B}" dt="2024-08-05T10:35:01.736" v="96"/>
          <ac:spMkLst>
            <pc:docMk/>
            <pc:sldMk cId="30310079" sldId="304"/>
            <ac:spMk id="3" creationId="{37DCA33F-054B-F5E0-88E3-6C039446DEBC}"/>
          </ac:spMkLst>
        </pc:spChg>
        <pc:spChg chg="add mod">
          <ac:chgData name="Sivakumar Paulraj" userId="fba6c5ed4cacd2a1" providerId="LiveId" clId="{10325EAA-5ED4-4AAF-8D41-74136A67DC9B}" dt="2024-08-05T10:35:01.736" v="96"/>
          <ac:spMkLst>
            <pc:docMk/>
            <pc:sldMk cId="30310079" sldId="304"/>
            <ac:spMk id="4" creationId="{405EE53C-03A3-1F25-EE5D-0176163532EF}"/>
          </ac:spMkLst>
        </pc:spChg>
        <pc:spChg chg="add mod">
          <ac:chgData name="Sivakumar Paulraj" userId="fba6c5ed4cacd2a1" providerId="LiveId" clId="{10325EAA-5ED4-4AAF-8D41-74136A67DC9B}" dt="2024-08-05T10:35:01.736" v="96"/>
          <ac:spMkLst>
            <pc:docMk/>
            <pc:sldMk cId="30310079" sldId="304"/>
            <ac:spMk id="5" creationId="{FA481839-3BAA-A8E8-5DE8-B791B235B59B}"/>
          </ac:spMkLst>
        </pc:spChg>
        <pc:spChg chg="add mod">
          <ac:chgData name="Sivakumar Paulraj" userId="fba6c5ed4cacd2a1" providerId="LiveId" clId="{10325EAA-5ED4-4AAF-8D41-74136A67DC9B}" dt="2024-08-05T10:35:01.736" v="96"/>
          <ac:spMkLst>
            <pc:docMk/>
            <pc:sldMk cId="30310079" sldId="304"/>
            <ac:spMk id="6" creationId="{A67F9D4F-A998-2AEC-E1BC-18A09AA51B78}"/>
          </ac:spMkLst>
        </pc:spChg>
        <pc:spChg chg="add mod">
          <ac:chgData name="Sivakumar Paulraj" userId="fba6c5ed4cacd2a1" providerId="LiveId" clId="{10325EAA-5ED4-4AAF-8D41-74136A67DC9B}" dt="2024-08-05T10:35:01.736" v="96"/>
          <ac:spMkLst>
            <pc:docMk/>
            <pc:sldMk cId="30310079" sldId="304"/>
            <ac:spMk id="7" creationId="{1BAB10ED-744C-BD2C-68D9-ED6BC5CFFBE1}"/>
          </ac:spMkLst>
        </pc:spChg>
        <pc:spChg chg="add mod">
          <ac:chgData name="Sivakumar Paulraj" userId="fba6c5ed4cacd2a1" providerId="LiveId" clId="{10325EAA-5ED4-4AAF-8D41-74136A67DC9B}" dt="2024-08-05T10:35:01.736" v="96"/>
          <ac:spMkLst>
            <pc:docMk/>
            <pc:sldMk cId="30310079" sldId="304"/>
            <ac:spMk id="9" creationId="{9A40EA2B-50CB-0294-7286-6C647BB0C3EB}"/>
          </ac:spMkLst>
        </pc:spChg>
        <pc:spChg chg="add mod">
          <ac:chgData name="Sivakumar Paulraj" userId="fba6c5ed4cacd2a1" providerId="LiveId" clId="{10325EAA-5ED4-4AAF-8D41-74136A67DC9B}" dt="2024-08-05T10:35:01.736" v="96"/>
          <ac:spMkLst>
            <pc:docMk/>
            <pc:sldMk cId="30310079" sldId="304"/>
            <ac:spMk id="10" creationId="{976DFE40-3FE0-86E2-1AAD-C7C406DF7B06}"/>
          </ac:spMkLst>
        </pc:spChg>
        <pc:spChg chg="add mod">
          <ac:chgData name="Sivakumar Paulraj" userId="fba6c5ed4cacd2a1" providerId="LiveId" clId="{10325EAA-5ED4-4AAF-8D41-74136A67DC9B}" dt="2024-08-05T10:35:01.736" v="96"/>
          <ac:spMkLst>
            <pc:docMk/>
            <pc:sldMk cId="30310079" sldId="304"/>
            <ac:spMk id="11" creationId="{CC1CB4A8-946B-8508-277C-0D4427D4F0F7}"/>
          </ac:spMkLst>
        </pc:spChg>
        <pc:spChg chg="add mod">
          <ac:chgData name="Sivakumar Paulraj" userId="fba6c5ed4cacd2a1" providerId="LiveId" clId="{10325EAA-5ED4-4AAF-8D41-74136A67DC9B}" dt="2024-08-05T10:35:01.736" v="96"/>
          <ac:spMkLst>
            <pc:docMk/>
            <pc:sldMk cId="30310079" sldId="304"/>
            <ac:spMk id="12" creationId="{59D1D937-A800-C7F0-FE29-6D0C9CD8286F}"/>
          </ac:spMkLst>
        </pc:spChg>
        <pc:spChg chg="add mod">
          <ac:chgData name="Sivakumar Paulraj" userId="fba6c5ed4cacd2a1" providerId="LiveId" clId="{10325EAA-5ED4-4AAF-8D41-74136A67DC9B}" dt="2024-08-05T10:35:01.736" v="96"/>
          <ac:spMkLst>
            <pc:docMk/>
            <pc:sldMk cId="30310079" sldId="304"/>
            <ac:spMk id="13" creationId="{7AF31B00-4F82-4FFD-5058-B465D05F62A3}"/>
          </ac:spMkLst>
        </pc:spChg>
        <pc:spChg chg="add mod">
          <ac:chgData name="Sivakumar Paulraj" userId="fba6c5ed4cacd2a1" providerId="LiveId" clId="{10325EAA-5ED4-4AAF-8D41-74136A67DC9B}" dt="2024-08-05T10:35:01.736" v="96"/>
          <ac:spMkLst>
            <pc:docMk/>
            <pc:sldMk cId="30310079" sldId="304"/>
            <ac:spMk id="14" creationId="{4741BE30-6BC5-98D5-7684-129976E9CF74}"/>
          </ac:spMkLst>
        </pc:spChg>
        <pc:spChg chg="add mod">
          <ac:chgData name="Sivakumar Paulraj" userId="fba6c5ed4cacd2a1" providerId="LiveId" clId="{10325EAA-5ED4-4AAF-8D41-74136A67DC9B}" dt="2024-08-05T10:35:01.736" v="96"/>
          <ac:spMkLst>
            <pc:docMk/>
            <pc:sldMk cId="30310079" sldId="304"/>
            <ac:spMk id="15" creationId="{89D8155A-1055-C5AE-D794-0CB86BCDB8C4}"/>
          </ac:spMkLst>
        </pc:spChg>
        <pc:spChg chg="add mod">
          <ac:chgData name="Sivakumar Paulraj" userId="fba6c5ed4cacd2a1" providerId="LiveId" clId="{10325EAA-5ED4-4AAF-8D41-74136A67DC9B}" dt="2024-08-05T10:35:01.736" v="96"/>
          <ac:spMkLst>
            <pc:docMk/>
            <pc:sldMk cId="30310079" sldId="304"/>
            <ac:spMk id="16" creationId="{8DE5F166-4767-1752-89C1-96BACA36CD40}"/>
          </ac:spMkLst>
        </pc:spChg>
        <pc:spChg chg="add mod">
          <ac:chgData name="Sivakumar Paulraj" userId="fba6c5ed4cacd2a1" providerId="LiveId" clId="{10325EAA-5ED4-4AAF-8D41-74136A67DC9B}" dt="2024-08-05T10:35:01.736" v="96"/>
          <ac:spMkLst>
            <pc:docMk/>
            <pc:sldMk cId="30310079" sldId="304"/>
            <ac:spMk id="17" creationId="{77E5E414-CE65-9C21-04D5-37883E9403F9}"/>
          </ac:spMkLst>
        </pc:spChg>
        <pc:spChg chg="add mod">
          <ac:chgData name="Sivakumar Paulraj" userId="fba6c5ed4cacd2a1" providerId="LiveId" clId="{10325EAA-5ED4-4AAF-8D41-74136A67DC9B}" dt="2024-08-05T10:35:01.736" v="96"/>
          <ac:spMkLst>
            <pc:docMk/>
            <pc:sldMk cId="30310079" sldId="304"/>
            <ac:spMk id="18" creationId="{0F8DC4E8-2019-2F8F-B87A-AC1E3FE985D8}"/>
          </ac:spMkLst>
        </pc:spChg>
        <pc:spChg chg="add mod">
          <ac:chgData name="Sivakumar Paulraj" userId="fba6c5ed4cacd2a1" providerId="LiveId" clId="{10325EAA-5ED4-4AAF-8D41-74136A67DC9B}" dt="2024-08-05T10:35:01.736" v="96"/>
          <ac:spMkLst>
            <pc:docMk/>
            <pc:sldMk cId="30310079" sldId="304"/>
            <ac:spMk id="19" creationId="{FB5E5B0E-CFA8-F872-503D-C225BA499358}"/>
          </ac:spMkLst>
        </pc:spChg>
        <pc:spChg chg="add mod">
          <ac:chgData name="Sivakumar Paulraj" userId="fba6c5ed4cacd2a1" providerId="LiveId" clId="{10325EAA-5ED4-4AAF-8D41-74136A67DC9B}" dt="2024-08-05T10:35:01.736" v="96"/>
          <ac:spMkLst>
            <pc:docMk/>
            <pc:sldMk cId="30310079" sldId="304"/>
            <ac:spMk id="20" creationId="{EC32F959-EB6B-64D3-44B7-9E9408CD068B}"/>
          </ac:spMkLst>
        </pc:spChg>
        <pc:spChg chg="mod">
          <ac:chgData name="Sivakumar Paulraj" userId="fba6c5ed4cacd2a1" providerId="LiveId" clId="{10325EAA-5ED4-4AAF-8D41-74136A67DC9B}" dt="2024-08-05T10:35:01.736" v="96"/>
          <ac:spMkLst>
            <pc:docMk/>
            <pc:sldMk cId="30310079" sldId="304"/>
            <ac:spMk id="23" creationId="{925BC1A3-DB23-4A0C-2425-3484372A090D}"/>
          </ac:spMkLst>
        </pc:spChg>
        <pc:spChg chg="add mod">
          <ac:chgData name="Sivakumar Paulraj" userId="fba6c5ed4cacd2a1" providerId="LiveId" clId="{10325EAA-5ED4-4AAF-8D41-74136A67DC9B}" dt="2024-08-05T10:35:01.736" v="96"/>
          <ac:spMkLst>
            <pc:docMk/>
            <pc:sldMk cId="30310079" sldId="304"/>
            <ac:spMk id="24" creationId="{EA3A75BB-FAFE-D1A0-5999-6DDFCDC44C23}"/>
          </ac:spMkLst>
        </pc:spChg>
        <pc:grpChg chg="add mod">
          <ac:chgData name="Sivakumar Paulraj" userId="fba6c5ed4cacd2a1" providerId="LiveId" clId="{10325EAA-5ED4-4AAF-8D41-74136A67DC9B}" dt="2024-08-05T10:35:01.736" v="96"/>
          <ac:grpSpMkLst>
            <pc:docMk/>
            <pc:sldMk cId="30310079" sldId="304"/>
            <ac:grpSpMk id="21" creationId="{0C1D92B7-07BC-BE76-CDD4-E9F10A5DBDC3}"/>
          </ac:grpSpMkLst>
        </pc:grpChg>
        <pc:cxnChg chg="add mod">
          <ac:chgData name="Sivakumar Paulraj" userId="fba6c5ed4cacd2a1" providerId="LiveId" clId="{10325EAA-5ED4-4AAF-8D41-74136A67DC9B}" dt="2024-08-05T10:35:01.736" v="96"/>
          <ac:cxnSpMkLst>
            <pc:docMk/>
            <pc:sldMk cId="30310079" sldId="304"/>
            <ac:cxnSpMk id="8" creationId="{7E47B69A-834D-B15A-35E9-18CBD63B6F5D}"/>
          </ac:cxnSpMkLst>
        </pc:cxnChg>
        <pc:cxnChg chg="mod">
          <ac:chgData name="Sivakumar Paulraj" userId="fba6c5ed4cacd2a1" providerId="LiveId" clId="{10325EAA-5ED4-4AAF-8D41-74136A67DC9B}" dt="2024-08-05T10:35:01.736" v="96"/>
          <ac:cxnSpMkLst>
            <pc:docMk/>
            <pc:sldMk cId="30310079" sldId="304"/>
            <ac:cxnSpMk id="22" creationId="{BF480FA6-6A5B-76C6-30EE-C3E36D33FA8E}"/>
          </ac:cxnSpMkLst>
        </pc:cxnChg>
        <pc:cxnChg chg="add mod">
          <ac:chgData name="Sivakumar Paulraj" userId="fba6c5ed4cacd2a1" providerId="LiveId" clId="{10325EAA-5ED4-4AAF-8D41-74136A67DC9B}" dt="2024-08-05T10:35:01.736" v="96"/>
          <ac:cxnSpMkLst>
            <pc:docMk/>
            <pc:sldMk cId="30310079" sldId="304"/>
            <ac:cxnSpMk id="25" creationId="{390AAFA6-CF8C-C5F1-F574-9F49BF282388}"/>
          </ac:cxnSpMkLst>
        </pc:cxnChg>
      </pc:sldChg>
      <pc:sldChg chg="addSp modSp add mod modAnim modShow">
        <pc:chgData name="Sivakumar Paulraj" userId="fba6c5ed4cacd2a1" providerId="LiveId" clId="{10325EAA-5ED4-4AAF-8D41-74136A67DC9B}" dt="2024-08-08T02:47:58.535" v="139" actId="729"/>
        <pc:sldMkLst>
          <pc:docMk/>
          <pc:sldMk cId="2153248385" sldId="305"/>
        </pc:sldMkLst>
        <pc:spChg chg="add mod">
          <ac:chgData name="Sivakumar Paulraj" userId="fba6c5ed4cacd2a1" providerId="LiveId" clId="{10325EAA-5ED4-4AAF-8D41-74136A67DC9B}" dt="2024-08-05T10:35:10.030" v="97"/>
          <ac:spMkLst>
            <pc:docMk/>
            <pc:sldMk cId="2153248385" sldId="305"/>
            <ac:spMk id="2" creationId="{10879930-21CA-1497-6E66-65F6ECA35337}"/>
          </ac:spMkLst>
        </pc:spChg>
        <pc:spChg chg="add mod">
          <ac:chgData name="Sivakumar Paulraj" userId="fba6c5ed4cacd2a1" providerId="LiveId" clId="{10325EAA-5ED4-4AAF-8D41-74136A67DC9B}" dt="2024-08-05T10:35:10.030" v="97"/>
          <ac:spMkLst>
            <pc:docMk/>
            <pc:sldMk cId="2153248385" sldId="305"/>
            <ac:spMk id="3" creationId="{CF40153D-16F0-93C3-549F-6B83544E9FA9}"/>
          </ac:spMkLst>
        </pc:spChg>
        <pc:spChg chg="add mod">
          <ac:chgData name="Sivakumar Paulraj" userId="fba6c5ed4cacd2a1" providerId="LiveId" clId="{10325EAA-5ED4-4AAF-8D41-74136A67DC9B}" dt="2024-08-05T10:35:10.030" v="97"/>
          <ac:spMkLst>
            <pc:docMk/>
            <pc:sldMk cId="2153248385" sldId="305"/>
            <ac:spMk id="4" creationId="{6E3F2535-818F-94FA-00FE-6E2C2E498E61}"/>
          </ac:spMkLst>
        </pc:spChg>
        <pc:spChg chg="add mod">
          <ac:chgData name="Sivakumar Paulraj" userId="fba6c5ed4cacd2a1" providerId="LiveId" clId="{10325EAA-5ED4-4AAF-8D41-74136A67DC9B}" dt="2024-08-05T10:35:10.030" v="97"/>
          <ac:spMkLst>
            <pc:docMk/>
            <pc:sldMk cId="2153248385" sldId="305"/>
            <ac:spMk id="5" creationId="{4F077386-A145-41F3-9B9F-AF344C7FD57A}"/>
          </ac:spMkLst>
        </pc:spChg>
        <pc:spChg chg="add mod">
          <ac:chgData name="Sivakumar Paulraj" userId="fba6c5ed4cacd2a1" providerId="LiveId" clId="{10325EAA-5ED4-4AAF-8D41-74136A67DC9B}" dt="2024-08-05T10:35:10.030" v="97"/>
          <ac:spMkLst>
            <pc:docMk/>
            <pc:sldMk cId="2153248385" sldId="305"/>
            <ac:spMk id="6" creationId="{41B09B31-50CA-03B3-5C3D-3BB53D21E0F1}"/>
          </ac:spMkLst>
        </pc:spChg>
        <pc:spChg chg="add mod">
          <ac:chgData name="Sivakumar Paulraj" userId="fba6c5ed4cacd2a1" providerId="LiveId" clId="{10325EAA-5ED4-4AAF-8D41-74136A67DC9B}" dt="2024-08-05T10:35:10.030" v="97"/>
          <ac:spMkLst>
            <pc:docMk/>
            <pc:sldMk cId="2153248385" sldId="305"/>
            <ac:spMk id="7" creationId="{6F45A99D-C160-5F75-CE5F-7B63CF007D91}"/>
          </ac:spMkLst>
        </pc:spChg>
        <pc:spChg chg="add mod">
          <ac:chgData name="Sivakumar Paulraj" userId="fba6c5ed4cacd2a1" providerId="LiveId" clId="{10325EAA-5ED4-4AAF-8D41-74136A67DC9B}" dt="2024-08-05T10:35:10.030" v="97"/>
          <ac:spMkLst>
            <pc:docMk/>
            <pc:sldMk cId="2153248385" sldId="305"/>
            <ac:spMk id="8" creationId="{296A3583-2DCD-3CA1-48E3-86309E01679C}"/>
          </ac:spMkLst>
        </pc:spChg>
        <pc:spChg chg="add mod">
          <ac:chgData name="Sivakumar Paulraj" userId="fba6c5ed4cacd2a1" providerId="LiveId" clId="{10325EAA-5ED4-4AAF-8D41-74136A67DC9B}" dt="2024-08-05T10:35:10.030" v="97"/>
          <ac:spMkLst>
            <pc:docMk/>
            <pc:sldMk cId="2153248385" sldId="305"/>
            <ac:spMk id="9" creationId="{CDEBB873-1DA9-9ADC-82B2-DAA079B3D0FD}"/>
          </ac:spMkLst>
        </pc:spChg>
        <pc:spChg chg="add mod">
          <ac:chgData name="Sivakumar Paulraj" userId="fba6c5ed4cacd2a1" providerId="LiveId" clId="{10325EAA-5ED4-4AAF-8D41-74136A67DC9B}" dt="2024-08-05T10:35:10.030" v="97"/>
          <ac:spMkLst>
            <pc:docMk/>
            <pc:sldMk cId="2153248385" sldId="305"/>
            <ac:spMk id="10" creationId="{D68FBA59-8C8B-E9BE-F24E-CCCFC864FE22}"/>
          </ac:spMkLst>
        </pc:spChg>
        <pc:spChg chg="add mod">
          <ac:chgData name="Sivakumar Paulraj" userId="fba6c5ed4cacd2a1" providerId="LiveId" clId="{10325EAA-5ED4-4AAF-8D41-74136A67DC9B}" dt="2024-08-05T10:35:10.030" v="97"/>
          <ac:spMkLst>
            <pc:docMk/>
            <pc:sldMk cId="2153248385" sldId="305"/>
            <ac:spMk id="11" creationId="{7D803511-5B86-CBE2-9671-787573897269}"/>
          </ac:spMkLst>
        </pc:spChg>
        <pc:spChg chg="add mod">
          <ac:chgData name="Sivakumar Paulraj" userId="fba6c5ed4cacd2a1" providerId="LiveId" clId="{10325EAA-5ED4-4AAF-8D41-74136A67DC9B}" dt="2024-08-05T10:35:10.030" v="97"/>
          <ac:spMkLst>
            <pc:docMk/>
            <pc:sldMk cId="2153248385" sldId="305"/>
            <ac:spMk id="12" creationId="{301B7819-5429-30AB-F2A8-1C004AD6373B}"/>
          </ac:spMkLst>
        </pc:spChg>
        <pc:spChg chg="add mod">
          <ac:chgData name="Sivakumar Paulraj" userId="fba6c5ed4cacd2a1" providerId="LiveId" clId="{10325EAA-5ED4-4AAF-8D41-74136A67DC9B}" dt="2024-08-05T10:35:10.030" v="97"/>
          <ac:spMkLst>
            <pc:docMk/>
            <pc:sldMk cId="2153248385" sldId="305"/>
            <ac:spMk id="13" creationId="{D0F82CB8-1E0B-3979-4732-13BD1C80A826}"/>
          </ac:spMkLst>
        </pc:spChg>
        <pc:spChg chg="add mod">
          <ac:chgData name="Sivakumar Paulraj" userId="fba6c5ed4cacd2a1" providerId="LiveId" clId="{10325EAA-5ED4-4AAF-8D41-74136A67DC9B}" dt="2024-08-05T10:35:10.030" v="97"/>
          <ac:spMkLst>
            <pc:docMk/>
            <pc:sldMk cId="2153248385" sldId="305"/>
            <ac:spMk id="14" creationId="{665F7EFA-926D-17EF-2F8E-9457D9561397}"/>
          </ac:spMkLst>
        </pc:spChg>
        <pc:spChg chg="add mod">
          <ac:chgData name="Sivakumar Paulraj" userId="fba6c5ed4cacd2a1" providerId="LiveId" clId="{10325EAA-5ED4-4AAF-8D41-74136A67DC9B}" dt="2024-08-05T10:35:10.030" v="97"/>
          <ac:spMkLst>
            <pc:docMk/>
            <pc:sldMk cId="2153248385" sldId="305"/>
            <ac:spMk id="16" creationId="{8A70FBFA-92B5-C359-9155-D9311CC2B370}"/>
          </ac:spMkLst>
        </pc:spChg>
        <pc:spChg chg="add mod">
          <ac:chgData name="Sivakumar Paulraj" userId="fba6c5ed4cacd2a1" providerId="LiveId" clId="{10325EAA-5ED4-4AAF-8D41-74136A67DC9B}" dt="2024-08-05T10:35:10.030" v="97"/>
          <ac:spMkLst>
            <pc:docMk/>
            <pc:sldMk cId="2153248385" sldId="305"/>
            <ac:spMk id="17" creationId="{F5D93784-1B49-23A0-2050-ACF31261EFFA}"/>
          </ac:spMkLst>
        </pc:spChg>
        <pc:spChg chg="add mod">
          <ac:chgData name="Sivakumar Paulraj" userId="fba6c5ed4cacd2a1" providerId="LiveId" clId="{10325EAA-5ED4-4AAF-8D41-74136A67DC9B}" dt="2024-08-05T10:35:10.030" v="97"/>
          <ac:spMkLst>
            <pc:docMk/>
            <pc:sldMk cId="2153248385" sldId="305"/>
            <ac:spMk id="18" creationId="{C7A060FD-A7BB-0A4E-2A7A-53FAF8314469}"/>
          </ac:spMkLst>
        </pc:spChg>
        <pc:spChg chg="add mod">
          <ac:chgData name="Sivakumar Paulraj" userId="fba6c5ed4cacd2a1" providerId="LiveId" clId="{10325EAA-5ED4-4AAF-8D41-74136A67DC9B}" dt="2024-08-05T10:35:10.030" v="97"/>
          <ac:spMkLst>
            <pc:docMk/>
            <pc:sldMk cId="2153248385" sldId="305"/>
            <ac:spMk id="19" creationId="{82AB324E-04E1-3431-A19B-4CD8EA936204}"/>
          </ac:spMkLst>
        </pc:spChg>
        <pc:spChg chg="add mod">
          <ac:chgData name="Sivakumar Paulraj" userId="fba6c5ed4cacd2a1" providerId="LiveId" clId="{10325EAA-5ED4-4AAF-8D41-74136A67DC9B}" dt="2024-08-05T10:35:10.030" v="97"/>
          <ac:spMkLst>
            <pc:docMk/>
            <pc:sldMk cId="2153248385" sldId="305"/>
            <ac:spMk id="20" creationId="{9DF88D35-3BAB-E389-4340-E851930F09DA}"/>
          </ac:spMkLst>
        </pc:spChg>
        <pc:spChg chg="add mod">
          <ac:chgData name="Sivakumar Paulraj" userId="fba6c5ed4cacd2a1" providerId="LiveId" clId="{10325EAA-5ED4-4AAF-8D41-74136A67DC9B}" dt="2024-08-05T10:35:10.030" v="97"/>
          <ac:spMkLst>
            <pc:docMk/>
            <pc:sldMk cId="2153248385" sldId="305"/>
            <ac:spMk id="21" creationId="{A5FDA3AF-4D25-1FC7-952C-60D2F45DC9D9}"/>
          </ac:spMkLst>
        </pc:spChg>
        <pc:spChg chg="add mod">
          <ac:chgData name="Sivakumar Paulraj" userId="fba6c5ed4cacd2a1" providerId="LiveId" clId="{10325EAA-5ED4-4AAF-8D41-74136A67DC9B}" dt="2024-08-05T10:35:10.030" v="97"/>
          <ac:spMkLst>
            <pc:docMk/>
            <pc:sldMk cId="2153248385" sldId="305"/>
            <ac:spMk id="22" creationId="{BA53E225-8268-BF16-4F0B-3AFC4A46D1F0}"/>
          </ac:spMkLst>
        </pc:spChg>
        <pc:spChg chg="add mod">
          <ac:chgData name="Sivakumar Paulraj" userId="fba6c5ed4cacd2a1" providerId="LiveId" clId="{10325EAA-5ED4-4AAF-8D41-74136A67DC9B}" dt="2024-08-05T10:35:10.030" v="97"/>
          <ac:spMkLst>
            <pc:docMk/>
            <pc:sldMk cId="2153248385" sldId="305"/>
            <ac:spMk id="23" creationId="{A12CF8BB-BFCC-D3CD-76A6-9FD1D331B41F}"/>
          </ac:spMkLst>
        </pc:spChg>
        <pc:spChg chg="add mod">
          <ac:chgData name="Sivakumar Paulraj" userId="fba6c5ed4cacd2a1" providerId="LiveId" clId="{10325EAA-5ED4-4AAF-8D41-74136A67DC9B}" dt="2024-08-05T10:35:10.030" v="97"/>
          <ac:spMkLst>
            <pc:docMk/>
            <pc:sldMk cId="2153248385" sldId="305"/>
            <ac:spMk id="24" creationId="{B75095CC-0FE5-802B-BA8D-DFB1B9A8A884}"/>
          </ac:spMkLst>
        </pc:spChg>
        <pc:spChg chg="add mod">
          <ac:chgData name="Sivakumar Paulraj" userId="fba6c5ed4cacd2a1" providerId="LiveId" clId="{10325EAA-5ED4-4AAF-8D41-74136A67DC9B}" dt="2024-08-05T10:35:10.030" v="97"/>
          <ac:spMkLst>
            <pc:docMk/>
            <pc:sldMk cId="2153248385" sldId="305"/>
            <ac:spMk id="25" creationId="{902DF9DA-00FD-B886-4192-E6580A22F574}"/>
          </ac:spMkLst>
        </pc:spChg>
        <pc:spChg chg="add mod">
          <ac:chgData name="Sivakumar Paulraj" userId="fba6c5ed4cacd2a1" providerId="LiveId" clId="{10325EAA-5ED4-4AAF-8D41-74136A67DC9B}" dt="2024-08-05T10:35:10.030" v="97"/>
          <ac:spMkLst>
            <pc:docMk/>
            <pc:sldMk cId="2153248385" sldId="305"/>
            <ac:spMk id="27" creationId="{E9E17074-609D-67F7-097B-1222FD0DA206}"/>
          </ac:spMkLst>
        </pc:spChg>
        <pc:spChg chg="mod">
          <ac:chgData name="Sivakumar Paulraj" userId="fba6c5ed4cacd2a1" providerId="LiveId" clId="{10325EAA-5ED4-4AAF-8D41-74136A67DC9B}" dt="2024-08-05T10:35:10.030" v="97"/>
          <ac:spMkLst>
            <pc:docMk/>
            <pc:sldMk cId="2153248385" sldId="305"/>
            <ac:spMk id="30" creationId="{2C809828-DC66-DE13-C7AE-D198C4396A2B}"/>
          </ac:spMkLst>
        </pc:spChg>
        <pc:spChg chg="add mod">
          <ac:chgData name="Sivakumar Paulraj" userId="fba6c5ed4cacd2a1" providerId="LiveId" clId="{10325EAA-5ED4-4AAF-8D41-74136A67DC9B}" dt="2024-08-05T10:35:10.030" v="97"/>
          <ac:spMkLst>
            <pc:docMk/>
            <pc:sldMk cId="2153248385" sldId="305"/>
            <ac:spMk id="32" creationId="{A1CE892C-49A0-A925-7892-762B248B2793}"/>
          </ac:spMkLst>
        </pc:spChg>
        <pc:spChg chg="add mod">
          <ac:chgData name="Sivakumar Paulraj" userId="fba6c5ed4cacd2a1" providerId="LiveId" clId="{10325EAA-5ED4-4AAF-8D41-74136A67DC9B}" dt="2024-08-05T10:35:10.030" v="97"/>
          <ac:spMkLst>
            <pc:docMk/>
            <pc:sldMk cId="2153248385" sldId="305"/>
            <ac:spMk id="33" creationId="{501CC350-728F-EBD9-7EF3-FD3376194794}"/>
          </ac:spMkLst>
        </pc:spChg>
        <pc:spChg chg="add mod">
          <ac:chgData name="Sivakumar Paulraj" userId="fba6c5ed4cacd2a1" providerId="LiveId" clId="{10325EAA-5ED4-4AAF-8D41-74136A67DC9B}" dt="2024-08-05T10:35:10.030" v="97"/>
          <ac:spMkLst>
            <pc:docMk/>
            <pc:sldMk cId="2153248385" sldId="305"/>
            <ac:spMk id="34" creationId="{34041BD6-463A-A15B-F337-77C0423E4DE2}"/>
          </ac:spMkLst>
        </pc:spChg>
        <pc:spChg chg="add mod">
          <ac:chgData name="Sivakumar Paulraj" userId="fba6c5ed4cacd2a1" providerId="LiveId" clId="{10325EAA-5ED4-4AAF-8D41-74136A67DC9B}" dt="2024-08-05T10:35:10.030" v="97"/>
          <ac:spMkLst>
            <pc:docMk/>
            <pc:sldMk cId="2153248385" sldId="305"/>
            <ac:spMk id="35" creationId="{290DBCA3-D59B-4083-1C25-FD6B1217E324}"/>
          </ac:spMkLst>
        </pc:spChg>
        <pc:grpChg chg="add mod">
          <ac:chgData name="Sivakumar Paulraj" userId="fba6c5ed4cacd2a1" providerId="LiveId" clId="{10325EAA-5ED4-4AAF-8D41-74136A67DC9B}" dt="2024-08-05T10:35:10.030" v="97"/>
          <ac:grpSpMkLst>
            <pc:docMk/>
            <pc:sldMk cId="2153248385" sldId="305"/>
            <ac:grpSpMk id="28" creationId="{27B32A25-967B-A349-C8FB-FFE048282C67}"/>
          </ac:grpSpMkLst>
        </pc:grpChg>
        <pc:cxnChg chg="add mod">
          <ac:chgData name="Sivakumar Paulraj" userId="fba6c5ed4cacd2a1" providerId="LiveId" clId="{10325EAA-5ED4-4AAF-8D41-74136A67DC9B}" dt="2024-08-05T10:35:10.030" v="97"/>
          <ac:cxnSpMkLst>
            <pc:docMk/>
            <pc:sldMk cId="2153248385" sldId="305"/>
            <ac:cxnSpMk id="15" creationId="{53FD9C9B-2A0D-82F0-8BE9-C2B149717EA5}"/>
          </ac:cxnSpMkLst>
        </pc:cxnChg>
        <pc:cxnChg chg="add mod">
          <ac:chgData name="Sivakumar Paulraj" userId="fba6c5ed4cacd2a1" providerId="LiveId" clId="{10325EAA-5ED4-4AAF-8D41-74136A67DC9B}" dt="2024-08-05T10:35:10.030" v="97"/>
          <ac:cxnSpMkLst>
            <pc:docMk/>
            <pc:sldMk cId="2153248385" sldId="305"/>
            <ac:cxnSpMk id="26" creationId="{4D988226-58A4-ECE1-F831-7C5457C817E5}"/>
          </ac:cxnSpMkLst>
        </pc:cxnChg>
        <pc:cxnChg chg="mod">
          <ac:chgData name="Sivakumar Paulraj" userId="fba6c5ed4cacd2a1" providerId="LiveId" clId="{10325EAA-5ED4-4AAF-8D41-74136A67DC9B}" dt="2024-08-05T10:35:10.030" v="97"/>
          <ac:cxnSpMkLst>
            <pc:docMk/>
            <pc:sldMk cId="2153248385" sldId="305"/>
            <ac:cxnSpMk id="29" creationId="{0B689BCC-085A-11F4-89D5-7D05A29FFA7A}"/>
          </ac:cxnSpMkLst>
        </pc:cxnChg>
        <pc:cxnChg chg="add mod">
          <ac:chgData name="Sivakumar Paulraj" userId="fba6c5ed4cacd2a1" providerId="LiveId" clId="{10325EAA-5ED4-4AAF-8D41-74136A67DC9B}" dt="2024-08-05T10:35:10.030" v="97"/>
          <ac:cxnSpMkLst>
            <pc:docMk/>
            <pc:sldMk cId="2153248385" sldId="305"/>
            <ac:cxnSpMk id="31" creationId="{59A5F29C-2903-DF56-586B-1F03DF1AA040}"/>
          </ac:cxnSpMkLst>
        </pc:cxnChg>
      </pc:sldChg>
      <pc:sldChg chg="addSp modSp add mod modAnim modShow">
        <pc:chgData name="Sivakumar Paulraj" userId="fba6c5ed4cacd2a1" providerId="LiveId" clId="{10325EAA-5ED4-4AAF-8D41-74136A67DC9B}" dt="2024-08-08T02:47:58.535" v="139" actId="729"/>
        <pc:sldMkLst>
          <pc:docMk/>
          <pc:sldMk cId="4063166" sldId="306"/>
        </pc:sldMkLst>
        <pc:spChg chg="add mod">
          <ac:chgData name="Sivakumar Paulraj" userId="fba6c5ed4cacd2a1" providerId="LiveId" clId="{10325EAA-5ED4-4AAF-8D41-74136A67DC9B}" dt="2024-08-05T10:35:21.708" v="98"/>
          <ac:spMkLst>
            <pc:docMk/>
            <pc:sldMk cId="4063166" sldId="306"/>
            <ac:spMk id="2" creationId="{A66067C7-FCC9-A3C8-31AC-ADA917A2A49A}"/>
          </ac:spMkLst>
        </pc:spChg>
        <pc:spChg chg="add mod">
          <ac:chgData name="Sivakumar Paulraj" userId="fba6c5ed4cacd2a1" providerId="LiveId" clId="{10325EAA-5ED4-4AAF-8D41-74136A67DC9B}" dt="2024-08-05T10:35:21.708" v="98"/>
          <ac:spMkLst>
            <pc:docMk/>
            <pc:sldMk cId="4063166" sldId="306"/>
            <ac:spMk id="3" creationId="{075A8FE5-9D02-AF44-8AF1-0F85ED717412}"/>
          </ac:spMkLst>
        </pc:spChg>
      </pc:sldChg>
      <pc:sldChg chg="addSp modSp add modAnim">
        <pc:chgData name="Sivakumar Paulraj" userId="fba6c5ed4cacd2a1" providerId="LiveId" clId="{10325EAA-5ED4-4AAF-8D41-74136A67DC9B}" dt="2024-08-05T10:35:31.830" v="99"/>
        <pc:sldMkLst>
          <pc:docMk/>
          <pc:sldMk cId="2204511439" sldId="307"/>
        </pc:sldMkLst>
        <pc:spChg chg="add mod">
          <ac:chgData name="Sivakumar Paulraj" userId="fba6c5ed4cacd2a1" providerId="LiveId" clId="{10325EAA-5ED4-4AAF-8D41-74136A67DC9B}" dt="2024-08-05T10:35:31.830" v="99"/>
          <ac:spMkLst>
            <pc:docMk/>
            <pc:sldMk cId="2204511439" sldId="307"/>
            <ac:spMk id="2" creationId="{91C5A0C9-63AF-AA25-6B05-CF1311699886}"/>
          </ac:spMkLst>
        </pc:spChg>
        <pc:spChg chg="add mod">
          <ac:chgData name="Sivakumar Paulraj" userId="fba6c5ed4cacd2a1" providerId="LiveId" clId="{10325EAA-5ED4-4AAF-8D41-74136A67DC9B}" dt="2024-08-05T10:35:31.830" v="99"/>
          <ac:spMkLst>
            <pc:docMk/>
            <pc:sldMk cId="2204511439" sldId="307"/>
            <ac:spMk id="3" creationId="{04E27795-09B8-3ACA-46BA-9DC3D9C9FFDC}"/>
          </ac:spMkLst>
        </pc:spChg>
        <pc:spChg chg="add mod">
          <ac:chgData name="Sivakumar Paulraj" userId="fba6c5ed4cacd2a1" providerId="LiveId" clId="{10325EAA-5ED4-4AAF-8D41-74136A67DC9B}" dt="2024-08-05T10:35:31.830" v="99"/>
          <ac:spMkLst>
            <pc:docMk/>
            <pc:sldMk cId="2204511439" sldId="307"/>
            <ac:spMk id="4" creationId="{2C3FE999-3E8D-C3CD-61B9-329242B485ED}"/>
          </ac:spMkLst>
        </pc:spChg>
        <pc:spChg chg="add mod">
          <ac:chgData name="Sivakumar Paulraj" userId="fba6c5ed4cacd2a1" providerId="LiveId" clId="{10325EAA-5ED4-4AAF-8D41-74136A67DC9B}" dt="2024-08-05T10:35:31.830" v="99"/>
          <ac:spMkLst>
            <pc:docMk/>
            <pc:sldMk cId="2204511439" sldId="307"/>
            <ac:spMk id="9" creationId="{5051C278-99B6-030C-E095-571C49A696A7}"/>
          </ac:spMkLst>
        </pc:spChg>
        <pc:spChg chg="add mod">
          <ac:chgData name="Sivakumar Paulraj" userId="fba6c5ed4cacd2a1" providerId="LiveId" clId="{10325EAA-5ED4-4AAF-8D41-74136A67DC9B}" dt="2024-08-05T10:35:31.830" v="99"/>
          <ac:spMkLst>
            <pc:docMk/>
            <pc:sldMk cId="2204511439" sldId="307"/>
            <ac:spMk id="14" creationId="{EB2547AE-B4F7-936D-72B2-6E4456E05AC2}"/>
          </ac:spMkLst>
        </pc:spChg>
        <pc:spChg chg="add mod">
          <ac:chgData name="Sivakumar Paulraj" userId="fba6c5ed4cacd2a1" providerId="LiveId" clId="{10325EAA-5ED4-4AAF-8D41-74136A67DC9B}" dt="2024-08-05T10:35:31.830" v="99"/>
          <ac:spMkLst>
            <pc:docMk/>
            <pc:sldMk cId="2204511439" sldId="307"/>
            <ac:spMk id="19" creationId="{5C53906A-2238-1437-1366-6F3E57E806B9}"/>
          </ac:spMkLst>
        </pc:spChg>
        <pc:spChg chg="add mod">
          <ac:chgData name="Sivakumar Paulraj" userId="fba6c5ed4cacd2a1" providerId="LiveId" clId="{10325EAA-5ED4-4AAF-8D41-74136A67DC9B}" dt="2024-08-05T10:35:31.830" v="99"/>
          <ac:spMkLst>
            <pc:docMk/>
            <pc:sldMk cId="2204511439" sldId="307"/>
            <ac:spMk id="24" creationId="{7051766A-6CEB-CA78-D215-F830AF9D38C0}"/>
          </ac:spMkLst>
        </pc:spChg>
        <pc:spChg chg="add mod">
          <ac:chgData name="Sivakumar Paulraj" userId="fba6c5ed4cacd2a1" providerId="LiveId" clId="{10325EAA-5ED4-4AAF-8D41-74136A67DC9B}" dt="2024-08-05T10:35:31.830" v="99"/>
          <ac:spMkLst>
            <pc:docMk/>
            <pc:sldMk cId="2204511439" sldId="307"/>
            <ac:spMk id="25" creationId="{71C0EC83-526D-2B9E-9C46-BFB378EE005B}"/>
          </ac:spMkLst>
        </pc:spChg>
        <pc:grpChg chg="add mod">
          <ac:chgData name="Sivakumar Paulraj" userId="fba6c5ed4cacd2a1" providerId="LiveId" clId="{10325EAA-5ED4-4AAF-8D41-74136A67DC9B}" dt="2024-08-05T10:35:31.830" v="99"/>
          <ac:grpSpMkLst>
            <pc:docMk/>
            <pc:sldMk cId="2204511439" sldId="307"/>
            <ac:grpSpMk id="5" creationId="{E87308F0-78FC-4882-09F0-A0916720D51E}"/>
          </ac:grpSpMkLst>
        </pc:grpChg>
        <pc:grpChg chg="add mod">
          <ac:chgData name="Sivakumar Paulraj" userId="fba6c5ed4cacd2a1" providerId="LiveId" clId="{10325EAA-5ED4-4AAF-8D41-74136A67DC9B}" dt="2024-08-05T10:35:31.830" v="99"/>
          <ac:grpSpMkLst>
            <pc:docMk/>
            <pc:sldMk cId="2204511439" sldId="307"/>
            <ac:grpSpMk id="10" creationId="{5175EB53-96C5-1A84-74EC-1FC4D5B023C4}"/>
          </ac:grpSpMkLst>
        </pc:grpChg>
        <pc:grpChg chg="add mod">
          <ac:chgData name="Sivakumar Paulraj" userId="fba6c5ed4cacd2a1" providerId="LiveId" clId="{10325EAA-5ED4-4AAF-8D41-74136A67DC9B}" dt="2024-08-05T10:35:31.830" v="99"/>
          <ac:grpSpMkLst>
            <pc:docMk/>
            <pc:sldMk cId="2204511439" sldId="307"/>
            <ac:grpSpMk id="15" creationId="{77CA8C83-A4D1-F171-7D8D-52E670C3424C}"/>
          </ac:grpSpMkLst>
        </pc:grpChg>
        <pc:grpChg chg="add mod">
          <ac:chgData name="Sivakumar Paulraj" userId="fba6c5ed4cacd2a1" providerId="LiveId" clId="{10325EAA-5ED4-4AAF-8D41-74136A67DC9B}" dt="2024-08-05T10:35:31.830" v="99"/>
          <ac:grpSpMkLst>
            <pc:docMk/>
            <pc:sldMk cId="2204511439" sldId="307"/>
            <ac:grpSpMk id="20" creationId="{E836C278-31B3-F8EB-2325-65F0BB1375BF}"/>
          </ac:grpSpMkLst>
        </pc:grpChg>
        <pc:cxnChg chg="mod">
          <ac:chgData name="Sivakumar Paulraj" userId="fba6c5ed4cacd2a1" providerId="LiveId" clId="{10325EAA-5ED4-4AAF-8D41-74136A67DC9B}" dt="2024-08-05T10:35:31.830" v="99"/>
          <ac:cxnSpMkLst>
            <pc:docMk/>
            <pc:sldMk cId="2204511439" sldId="307"/>
            <ac:cxnSpMk id="6" creationId="{AF787D58-940E-88F2-003B-3ECE85C46204}"/>
          </ac:cxnSpMkLst>
        </pc:cxnChg>
        <pc:cxnChg chg="mod">
          <ac:chgData name="Sivakumar Paulraj" userId="fba6c5ed4cacd2a1" providerId="LiveId" clId="{10325EAA-5ED4-4AAF-8D41-74136A67DC9B}" dt="2024-08-05T10:35:31.830" v="99"/>
          <ac:cxnSpMkLst>
            <pc:docMk/>
            <pc:sldMk cId="2204511439" sldId="307"/>
            <ac:cxnSpMk id="7" creationId="{442C0111-B55B-228F-E1F8-C08FC55D3E93}"/>
          </ac:cxnSpMkLst>
        </pc:cxnChg>
        <pc:cxnChg chg="mod">
          <ac:chgData name="Sivakumar Paulraj" userId="fba6c5ed4cacd2a1" providerId="LiveId" clId="{10325EAA-5ED4-4AAF-8D41-74136A67DC9B}" dt="2024-08-05T10:35:31.830" v="99"/>
          <ac:cxnSpMkLst>
            <pc:docMk/>
            <pc:sldMk cId="2204511439" sldId="307"/>
            <ac:cxnSpMk id="8" creationId="{BD9AA449-0E51-3A29-1214-34AA1D699A59}"/>
          </ac:cxnSpMkLst>
        </pc:cxnChg>
        <pc:cxnChg chg="mod">
          <ac:chgData name="Sivakumar Paulraj" userId="fba6c5ed4cacd2a1" providerId="LiveId" clId="{10325EAA-5ED4-4AAF-8D41-74136A67DC9B}" dt="2024-08-05T10:35:31.830" v="99"/>
          <ac:cxnSpMkLst>
            <pc:docMk/>
            <pc:sldMk cId="2204511439" sldId="307"/>
            <ac:cxnSpMk id="11" creationId="{343ED808-9CA2-D170-D04E-4D43B2F61127}"/>
          </ac:cxnSpMkLst>
        </pc:cxnChg>
        <pc:cxnChg chg="mod">
          <ac:chgData name="Sivakumar Paulraj" userId="fba6c5ed4cacd2a1" providerId="LiveId" clId="{10325EAA-5ED4-4AAF-8D41-74136A67DC9B}" dt="2024-08-05T10:35:31.830" v="99"/>
          <ac:cxnSpMkLst>
            <pc:docMk/>
            <pc:sldMk cId="2204511439" sldId="307"/>
            <ac:cxnSpMk id="12" creationId="{FC2A01C8-A004-DD4B-D5C3-B35810DBCDDE}"/>
          </ac:cxnSpMkLst>
        </pc:cxnChg>
        <pc:cxnChg chg="mod">
          <ac:chgData name="Sivakumar Paulraj" userId="fba6c5ed4cacd2a1" providerId="LiveId" clId="{10325EAA-5ED4-4AAF-8D41-74136A67DC9B}" dt="2024-08-05T10:35:31.830" v="99"/>
          <ac:cxnSpMkLst>
            <pc:docMk/>
            <pc:sldMk cId="2204511439" sldId="307"/>
            <ac:cxnSpMk id="13" creationId="{CDED15A0-DB4A-C318-C609-77D2D1C1E26B}"/>
          </ac:cxnSpMkLst>
        </pc:cxnChg>
        <pc:cxnChg chg="mod">
          <ac:chgData name="Sivakumar Paulraj" userId="fba6c5ed4cacd2a1" providerId="LiveId" clId="{10325EAA-5ED4-4AAF-8D41-74136A67DC9B}" dt="2024-08-05T10:35:31.830" v="99"/>
          <ac:cxnSpMkLst>
            <pc:docMk/>
            <pc:sldMk cId="2204511439" sldId="307"/>
            <ac:cxnSpMk id="16" creationId="{AEDDB0B5-29DC-CCF1-082F-F2745BB5D89A}"/>
          </ac:cxnSpMkLst>
        </pc:cxnChg>
        <pc:cxnChg chg="mod">
          <ac:chgData name="Sivakumar Paulraj" userId="fba6c5ed4cacd2a1" providerId="LiveId" clId="{10325EAA-5ED4-4AAF-8D41-74136A67DC9B}" dt="2024-08-05T10:35:31.830" v="99"/>
          <ac:cxnSpMkLst>
            <pc:docMk/>
            <pc:sldMk cId="2204511439" sldId="307"/>
            <ac:cxnSpMk id="17" creationId="{2520A642-6E6D-E2EE-4AF0-0C2475CE6099}"/>
          </ac:cxnSpMkLst>
        </pc:cxnChg>
        <pc:cxnChg chg="mod">
          <ac:chgData name="Sivakumar Paulraj" userId="fba6c5ed4cacd2a1" providerId="LiveId" clId="{10325EAA-5ED4-4AAF-8D41-74136A67DC9B}" dt="2024-08-05T10:35:31.830" v="99"/>
          <ac:cxnSpMkLst>
            <pc:docMk/>
            <pc:sldMk cId="2204511439" sldId="307"/>
            <ac:cxnSpMk id="18" creationId="{D339EBE2-E9AE-ED06-D265-43023DB986D4}"/>
          </ac:cxnSpMkLst>
        </pc:cxnChg>
        <pc:cxnChg chg="mod">
          <ac:chgData name="Sivakumar Paulraj" userId="fba6c5ed4cacd2a1" providerId="LiveId" clId="{10325EAA-5ED4-4AAF-8D41-74136A67DC9B}" dt="2024-08-05T10:35:31.830" v="99"/>
          <ac:cxnSpMkLst>
            <pc:docMk/>
            <pc:sldMk cId="2204511439" sldId="307"/>
            <ac:cxnSpMk id="21" creationId="{CE60B9BD-DAB6-3F42-462B-E29488573D24}"/>
          </ac:cxnSpMkLst>
        </pc:cxnChg>
        <pc:cxnChg chg="mod">
          <ac:chgData name="Sivakumar Paulraj" userId="fba6c5ed4cacd2a1" providerId="LiveId" clId="{10325EAA-5ED4-4AAF-8D41-74136A67DC9B}" dt="2024-08-05T10:35:31.830" v="99"/>
          <ac:cxnSpMkLst>
            <pc:docMk/>
            <pc:sldMk cId="2204511439" sldId="307"/>
            <ac:cxnSpMk id="22" creationId="{83876737-8FD1-8D34-B34C-96CDB8CC16EB}"/>
          </ac:cxnSpMkLst>
        </pc:cxnChg>
        <pc:cxnChg chg="mod">
          <ac:chgData name="Sivakumar Paulraj" userId="fba6c5ed4cacd2a1" providerId="LiveId" clId="{10325EAA-5ED4-4AAF-8D41-74136A67DC9B}" dt="2024-08-05T10:35:31.830" v="99"/>
          <ac:cxnSpMkLst>
            <pc:docMk/>
            <pc:sldMk cId="2204511439" sldId="307"/>
            <ac:cxnSpMk id="23" creationId="{F413012C-478F-044F-03DC-E36070F491A0}"/>
          </ac:cxnSpMkLst>
        </pc:cxnChg>
      </pc:sldChg>
      <pc:sldChg chg="addSp modSp add mod modAnim modShow">
        <pc:chgData name="Sivakumar Paulraj" userId="fba6c5ed4cacd2a1" providerId="LiveId" clId="{10325EAA-5ED4-4AAF-8D41-74136A67DC9B}" dt="2024-08-08T16:34:47.514" v="142" actId="729"/>
        <pc:sldMkLst>
          <pc:docMk/>
          <pc:sldMk cId="483343016" sldId="308"/>
        </pc:sldMkLst>
        <pc:spChg chg="add mod">
          <ac:chgData name="Sivakumar Paulraj" userId="fba6c5ed4cacd2a1" providerId="LiveId" clId="{10325EAA-5ED4-4AAF-8D41-74136A67DC9B}" dt="2024-08-05T10:35:42.546" v="100"/>
          <ac:spMkLst>
            <pc:docMk/>
            <pc:sldMk cId="483343016" sldId="308"/>
            <ac:spMk id="2" creationId="{4AB3858A-713B-6F11-B072-E2270AD71017}"/>
          </ac:spMkLst>
        </pc:spChg>
        <pc:spChg chg="add mod">
          <ac:chgData name="Sivakumar Paulraj" userId="fba6c5ed4cacd2a1" providerId="LiveId" clId="{10325EAA-5ED4-4AAF-8D41-74136A67DC9B}" dt="2024-08-05T10:35:42.546" v="100"/>
          <ac:spMkLst>
            <pc:docMk/>
            <pc:sldMk cId="483343016" sldId="308"/>
            <ac:spMk id="3" creationId="{B5177F3D-EF13-EB11-2B0B-FDD2AC698676}"/>
          </ac:spMkLst>
        </pc:spChg>
      </pc:sldChg>
      <pc:sldChg chg="addSp modSp add modAnim">
        <pc:chgData name="Sivakumar Paulraj" userId="fba6c5ed4cacd2a1" providerId="LiveId" clId="{10325EAA-5ED4-4AAF-8D41-74136A67DC9B}" dt="2024-08-05T10:35:47.816" v="101"/>
        <pc:sldMkLst>
          <pc:docMk/>
          <pc:sldMk cId="2779793436" sldId="309"/>
        </pc:sldMkLst>
        <pc:spChg chg="add mod">
          <ac:chgData name="Sivakumar Paulraj" userId="fba6c5ed4cacd2a1" providerId="LiveId" clId="{10325EAA-5ED4-4AAF-8D41-74136A67DC9B}" dt="2024-08-05T10:35:47.816" v="101"/>
          <ac:spMkLst>
            <pc:docMk/>
            <pc:sldMk cId="2779793436" sldId="309"/>
            <ac:spMk id="2" creationId="{0EA0FCE0-3B01-EA90-E9A3-73D90AC95FAE}"/>
          </ac:spMkLst>
        </pc:spChg>
        <pc:spChg chg="add mod">
          <ac:chgData name="Sivakumar Paulraj" userId="fba6c5ed4cacd2a1" providerId="LiveId" clId="{10325EAA-5ED4-4AAF-8D41-74136A67DC9B}" dt="2024-08-05T10:35:47.816" v="101"/>
          <ac:spMkLst>
            <pc:docMk/>
            <pc:sldMk cId="2779793436" sldId="309"/>
            <ac:spMk id="4" creationId="{06782094-1C68-AEBB-3F85-FC7DD9FC8990}"/>
          </ac:spMkLst>
        </pc:spChg>
        <pc:spChg chg="add mod">
          <ac:chgData name="Sivakumar Paulraj" userId="fba6c5ed4cacd2a1" providerId="LiveId" clId="{10325EAA-5ED4-4AAF-8D41-74136A67DC9B}" dt="2024-08-05T10:35:47.816" v="101"/>
          <ac:spMkLst>
            <pc:docMk/>
            <pc:sldMk cId="2779793436" sldId="309"/>
            <ac:spMk id="5" creationId="{32C717D0-BFF7-5D6E-1B8C-36BCC92BF013}"/>
          </ac:spMkLst>
        </pc:spChg>
        <pc:spChg chg="add mod">
          <ac:chgData name="Sivakumar Paulraj" userId="fba6c5ed4cacd2a1" providerId="LiveId" clId="{10325EAA-5ED4-4AAF-8D41-74136A67DC9B}" dt="2024-08-05T10:35:47.816" v="101"/>
          <ac:spMkLst>
            <pc:docMk/>
            <pc:sldMk cId="2779793436" sldId="309"/>
            <ac:spMk id="6" creationId="{21EA5AD2-658A-1375-E9EA-3D984DF793A3}"/>
          </ac:spMkLst>
        </pc:spChg>
        <pc:spChg chg="add mod">
          <ac:chgData name="Sivakumar Paulraj" userId="fba6c5ed4cacd2a1" providerId="LiveId" clId="{10325EAA-5ED4-4AAF-8D41-74136A67DC9B}" dt="2024-08-05T10:35:47.816" v="101"/>
          <ac:spMkLst>
            <pc:docMk/>
            <pc:sldMk cId="2779793436" sldId="309"/>
            <ac:spMk id="7" creationId="{A69C5313-0FCC-02AF-B5FA-EF7964E36E44}"/>
          </ac:spMkLst>
        </pc:spChg>
        <pc:spChg chg="add mod">
          <ac:chgData name="Sivakumar Paulraj" userId="fba6c5ed4cacd2a1" providerId="LiveId" clId="{10325EAA-5ED4-4AAF-8D41-74136A67DC9B}" dt="2024-08-05T10:35:47.816" v="101"/>
          <ac:spMkLst>
            <pc:docMk/>
            <pc:sldMk cId="2779793436" sldId="309"/>
            <ac:spMk id="8" creationId="{B8782082-8E62-89F2-3FD6-CD9AEC0963FD}"/>
          </ac:spMkLst>
        </pc:spChg>
        <pc:spChg chg="add mod">
          <ac:chgData name="Sivakumar Paulraj" userId="fba6c5ed4cacd2a1" providerId="LiveId" clId="{10325EAA-5ED4-4AAF-8D41-74136A67DC9B}" dt="2024-08-05T10:35:47.816" v="101"/>
          <ac:spMkLst>
            <pc:docMk/>
            <pc:sldMk cId="2779793436" sldId="309"/>
            <ac:spMk id="9" creationId="{ED99219E-5035-2BF7-60D9-91E810550F6C}"/>
          </ac:spMkLst>
        </pc:spChg>
        <pc:spChg chg="add mod">
          <ac:chgData name="Sivakumar Paulraj" userId="fba6c5ed4cacd2a1" providerId="LiveId" clId="{10325EAA-5ED4-4AAF-8D41-74136A67DC9B}" dt="2024-08-05T10:35:47.816" v="101"/>
          <ac:spMkLst>
            <pc:docMk/>
            <pc:sldMk cId="2779793436" sldId="309"/>
            <ac:spMk id="11" creationId="{AC2818F1-D51B-C36A-1364-ED85EC5C6FDC}"/>
          </ac:spMkLst>
        </pc:spChg>
        <pc:spChg chg="add mod">
          <ac:chgData name="Sivakumar Paulraj" userId="fba6c5ed4cacd2a1" providerId="LiveId" clId="{10325EAA-5ED4-4AAF-8D41-74136A67DC9B}" dt="2024-08-05T10:35:47.816" v="101"/>
          <ac:spMkLst>
            <pc:docMk/>
            <pc:sldMk cId="2779793436" sldId="309"/>
            <ac:spMk id="13" creationId="{49790ACD-B0AB-2A5F-5655-750FF420EA1F}"/>
          </ac:spMkLst>
        </pc:spChg>
        <pc:spChg chg="add mod">
          <ac:chgData name="Sivakumar Paulraj" userId="fba6c5ed4cacd2a1" providerId="LiveId" clId="{10325EAA-5ED4-4AAF-8D41-74136A67DC9B}" dt="2024-08-05T10:35:47.816" v="101"/>
          <ac:spMkLst>
            <pc:docMk/>
            <pc:sldMk cId="2779793436" sldId="309"/>
            <ac:spMk id="15" creationId="{48F7FC44-A032-7521-02BD-B9749B503353}"/>
          </ac:spMkLst>
        </pc:spChg>
        <pc:spChg chg="add mod">
          <ac:chgData name="Sivakumar Paulraj" userId="fba6c5ed4cacd2a1" providerId="LiveId" clId="{10325EAA-5ED4-4AAF-8D41-74136A67DC9B}" dt="2024-08-05T10:35:47.816" v="101"/>
          <ac:spMkLst>
            <pc:docMk/>
            <pc:sldMk cId="2779793436" sldId="309"/>
            <ac:spMk id="17" creationId="{B1B7BADF-1044-A122-9FA0-962B73B76611}"/>
          </ac:spMkLst>
        </pc:spChg>
        <pc:spChg chg="add mod">
          <ac:chgData name="Sivakumar Paulraj" userId="fba6c5ed4cacd2a1" providerId="LiveId" clId="{10325EAA-5ED4-4AAF-8D41-74136A67DC9B}" dt="2024-08-05T10:35:47.816" v="101"/>
          <ac:spMkLst>
            <pc:docMk/>
            <pc:sldMk cId="2779793436" sldId="309"/>
            <ac:spMk id="18" creationId="{F8A6DED3-EBA4-C5BB-E3AC-A4C79192CAC8}"/>
          </ac:spMkLst>
        </pc:spChg>
        <pc:spChg chg="add mod">
          <ac:chgData name="Sivakumar Paulraj" userId="fba6c5ed4cacd2a1" providerId="LiveId" clId="{10325EAA-5ED4-4AAF-8D41-74136A67DC9B}" dt="2024-08-05T10:35:47.816" v="101"/>
          <ac:spMkLst>
            <pc:docMk/>
            <pc:sldMk cId="2779793436" sldId="309"/>
            <ac:spMk id="19" creationId="{206DB062-9788-49A5-7AB9-220E97C35F09}"/>
          </ac:spMkLst>
        </pc:spChg>
        <pc:spChg chg="add mod">
          <ac:chgData name="Sivakumar Paulraj" userId="fba6c5ed4cacd2a1" providerId="LiveId" clId="{10325EAA-5ED4-4AAF-8D41-74136A67DC9B}" dt="2024-08-05T10:35:47.816" v="101"/>
          <ac:spMkLst>
            <pc:docMk/>
            <pc:sldMk cId="2779793436" sldId="309"/>
            <ac:spMk id="20" creationId="{EDBE5C8F-27EB-543F-08C5-B41245CEF5C8}"/>
          </ac:spMkLst>
        </pc:spChg>
        <pc:spChg chg="add mod">
          <ac:chgData name="Sivakumar Paulraj" userId="fba6c5ed4cacd2a1" providerId="LiveId" clId="{10325EAA-5ED4-4AAF-8D41-74136A67DC9B}" dt="2024-08-05T10:35:47.816" v="101"/>
          <ac:spMkLst>
            <pc:docMk/>
            <pc:sldMk cId="2779793436" sldId="309"/>
            <ac:spMk id="21" creationId="{A67D1C43-E1F4-CD51-A0CD-CF659AE14C57}"/>
          </ac:spMkLst>
        </pc:spChg>
        <pc:spChg chg="add mod">
          <ac:chgData name="Sivakumar Paulraj" userId="fba6c5ed4cacd2a1" providerId="LiveId" clId="{10325EAA-5ED4-4AAF-8D41-74136A67DC9B}" dt="2024-08-05T10:35:47.816" v="101"/>
          <ac:spMkLst>
            <pc:docMk/>
            <pc:sldMk cId="2779793436" sldId="309"/>
            <ac:spMk id="22" creationId="{146B79CA-0597-C4BA-ED79-87AB3D3FE610}"/>
          </ac:spMkLst>
        </pc:spChg>
        <pc:spChg chg="add mod">
          <ac:chgData name="Sivakumar Paulraj" userId="fba6c5ed4cacd2a1" providerId="LiveId" clId="{10325EAA-5ED4-4AAF-8D41-74136A67DC9B}" dt="2024-08-05T10:35:47.816" v="101"/>
          <ac:spMkLst>
            <pc:docMk/>
            <pc:sldMk cId="2779793436" sldId="309"/>
            <ac:spMk id="23" creationId="{3A4D0075-3FC0-DADC-7B4F-EEE988189B96}"/>
          </ac:spMkLst>
        </pc:spChg>
        <pc:spChg chg="add mod">
          <ac:chgData name="Sivakumar Paulraj" userId="fba6c5ed4cacd2a1" providerId="LiveId" clId="{10325EAA-5ED4-4AAF-8D41-74136A67DC9B}" dt="2024-08-05T10:35:47.816" v="101"/>
          <ac:spMkLst>
            <pc:docMk/>
            <pc:sldMk cId="2779793436" sldId="309"/>
            <ac:spMk id="24" creationId="{1684D3ED-F9D2-7B06-3C84-A036B76829A3}"/>
          </ac:spMkLst>
        </pc:spChg>
        <pc:spChg chg="add mod">
          <ac:chgData name="Sivakumar Paulraj" userId="fba6c5ed4cacd2a1" providerId="LiveId" clId="{10325EAA-5ED4-4AAF-8D41-74136A67DC9B}" dt="2024-08-05T10:35:47.816" v="101"/>
          <ac:spMkLst>
            <pc:docMk/>
            <pc:sldMk cId="2779793436" sldId="309"/>
            <ac:spMk id="25" creationId="{ED5C04BE-3C4B-6A11-495C-49764259929B}"/>
          </ac:spMkLst>
        </pc:spChg>
        <pc:spChg chg="add mod">
          <ac:chgData name="Sivakumar Paulraj" userId="fba6c5ed4cacd2a1" providerId="LiveId" clId="{10325EAA-5ED4-4AAF-8D41-74136A67DC9B}" dt="2024-08-05T10:35:47.816" v="101"/>
          <ac:spMkLst>
            <pc:docMk/>
            <pc:sldMk cId="2779793436" sldId="309"/>
            <ac:spMk id="26" creationId="{965D5194-A25C-3CB8-1B71-70FD836DADEA}"/>
          </ac:spMkLst>
        </pc:spChg>
        <pc:graphicFrameChg chg="add mod">
          <ac:chgData name="Sivakumar Paulraj" userId="fba6c5ed4cacd2a1" providerId="LiveId" clId="{10325EAA-5ED4-4AAF-8D41-74136A67DC9B}" dt="2024-08-05T10:35:47.816" v="101"/>
          <ac:graphicFrameMkLst>
            <pc:docMk/>
            <pc:sldMk cId="2779793436" sldId="309"/>
            <ac:graphicFrameMk id="3" creationId="{D7BE1BDA-8FBD-D9FE-DCF9-4D7A02B55783}"/>
          </ac:graphicFrameMkLst>
        </pc:graphicFrameChg>
        <pc:cxnChg chg="add mod">
          <ac:chgData name="Sivakumar Paulraj" userId="fba6c5ed4cacd2a1" providerId="LiveId" clId="{10325EAA-5ED4-4AAF-8D41-74136A67DC9B}" dt="2024-08-05T10:35:47.816" v="101"/>
          <ac:cxnSpMkLst>
            <pc:docMk/>
            <pc:sldMk cId="2779793436" sldId="309"/>
            <ac:cxnSpMk id="10" creationId="{3C0C064B-675E-D86E-6CA4-03F9C2F81B6E}"/>
          </ac:cxnSpMkLst>
        </pc:cxnChg>
        <pc:cxnChg chg="add mod">
          <ac:chgData name="Sivakumar Paulraj" userId="fba6c5ed4cacd2a1" providerId="LiveId" clId="{10325EAA-5ED4-4AAF-8D41-74136A67DC9B}" dt="2024-08-05T10:35:47.816" v="101"/>
          <ac:cxnSpMkLst>
            <pc:docMk/>
            <pc:sldMk cId="2779793436" sldId="309"/>
            <ac:cxnSpMk id="12" creationId="{FB933BE8-00EF-DF52-3151-E95F785A260D}"/>
          </ac:cxnSpMkLst>
        </pc:cxnChg>
        <pc:cxnChg chg="add mod">
          <ac:chgData name="Sivakumar Paulraj" userId="fba6c5ed4cacd2a1" providerId="LiveId" clId="{10325EAA-5ED4-4AAF-8D41-74136A67DC9B}" dt="2024-08-05T10:35:47.816" v="101"/>
          <ac:cxnSpMkLst>
            <pc:docMk/>
            <pc:sldMk cId="2779793436" sldId="309"/>
            <ac:cxnSpMk id="14" creationId="{A5163EEF-6437-4E1C-30B2-C5D5298532E2}"/>
          </ac:cxnSpMkLst>
        </pc:cxnChg>
        <pc:cxnChg chg="add mod">
          <ac:chgData name="Sivakumar Paulraj" userId="fba6c5ed4cacd2a1" providerId="LiveId" clId="{10325EAA-5ED4-4AAF-8D41-74136A67DC9B}" dt="2024-08-05T10:35:47.816" v="101"/>
          <ac:cxnSpMkLst>
            <pc:docMk/>
            <pc:sldMk cId="2779793436" sldId="309"/>
            <ac:cxnSpMk id="16" creationId="{434DCC77-8D12-22E8-6447-BB403C1D73FF}"/>
          </ac:cxnSpMkLst>
        </pc:cxnChg>
      </pc:sldChg>
      <pc:sldChg chg="addSp modSp add modAnim">
        <pc:chgData name="Sivakumar Paulraj" userId="fba6c5ed4cacd2a1" providerId="LiveId" clId="{10325EAA-5ED4-4AAF-8D41-74136A67DC9B}" dt="2024-08-05T10:35:55.462" v="102"/>
        <pc:sldMkLst>
          <pc:docMk/>
          <pc:sldMk cId="1806543837" sldId="310"/>
        </pc:sldMkLst>
        <pc:spChg chg="add mod">
          <ac:chgData name="Sivakumar Paulraj" userId="fba6c5ed4cacd2a1" providerId="LiveId" clId="{10325EAA-5ED4-4AAF-8D41-74136A67DC9B}" dt="2024-08-05T10:35:55.462" v="102"/>
          <ac:spMkLst>
            <pc:docMk/>
            <pc:sldMk cId="1806543837" sldId="310"/>
            <ac:spMk id="2" creationId="{DA68F4AF-FEBF-B7E8-7C27-7D5A9FF19522}"/>
          </ac:spMkLst>
        </pc:spChg>
        <pc:spChg chg="add mod">
          <ac:chgData name="Sivakumar Paulraj" userId="fba6c5ed4cacd2a1" providerId="LiveId" clId="{10325EAA-5ED4-4AAF-8D41-74136A67DC9B}" dt="2024-08-05T10:35:55.462" v="102"/>
          <ac:spMkLst>
            <pc:docMk/>
            <pc:sldMk cId="1806543837" sldId="310"/>
            <ac:spMk id="3" creationId="{0329FB62-ED5F-927A-B23A-6A17CC30B3BC}"/>
          </ac:spMkLst>
        </pc:spChg>
        <pc:spChg chg="add mod">
          <ac:chgData name="Sivakumar Paulraj" userId="fba6c5ed4cacd2a1" providerId="LiveId" clId="{10325EAA-5ED4-4AAF-8D41-74136A67DC9B}" dt="2024-08-05T10:35:55.462" v="102"/>
          <ac:spMkLst>
            <pc:docMk/>
            <pc:sldMk cId="1806543837" sldId="310"/>
            <ac:spMk id="4" creationId="{1BD9FF8C-2325-2A02-F507-D2879681870E}"/>
          </ac:spMkLst>
        </pc:spChg>
        <pc:spChg chg="add mod">
          <ac:chgData name="Sivakumar Paulraj" userId="fba6c5ed4cacd2a1" providerId="LiveId" clId="{10325EAA-5ED4-4AAF-8D41-74136A67DC9B}" dt="2024-08-05T10:35:55.462" v="102"/>
          <ac:spMkLst>
            <pc:docMk/>
            <pc:sldMk cId="1806543837" sldId="310"/>
            <ac:spMk id="5" creationId="{5D81C340-5015-5013-B0D2-32575684318B}"/>
          </ac:spMkLst>
        </pc:spChg>
        <pc:spChg chg="add mod">
          <ac:chgData name="Sivakumar Paulraj" userId="fba6c5ed4cacd2a1" providerId="LiveId" clId="{10325EAA-5ED4-4AAF-8D41-74136A67DC9B}" dt="2024-08-05T10:35:55.462" v="102"/>
          <ac:spMkLst>
            <pc:docMk/>
            <pc:sldMk cId="1806543837" sldId="310"/>
            <ac:spMk id="6" creationId="{9EFE0CC8-7388-154B-AB12-FF8B64B2F467}"/>
          </ac:spMkLst>
        </pc:spChg>
        <pc:spChg chg="add mod">
          <ac:chgData name="Sivakumar Paulraj" userId="fba6c5ed4cacd2a1" providerId="LiveId" clId="{10325EAA-5ED4-4AAF-8D41-74136A67DC9B}" dt="2024-08-05T10:35:55.462" v="102"/>
          <ac:spMkLst>
            <pc:docMk/>
            <pc:sldMk cId="1806543837" sldId="310"/>
            <ac:spMk id="7" creationId="{F375C7B1-591D-C3A6-6DFC-48C77FFCDA6B}"/>
          </ac:spMkLst>
        </pc:spChg>
        <pc:spChg chg="add mod">
          <ac:chgData name="Sivakumar Paulraj" userId="fba6c5ed4cacd2a1" providerId="LiveId" clId="{10325EAA-5ED4-4AAF-8D41-74136A67DC9B}" dt="2024-08-05T10:35:55.462" v="102"/>
          <ac:spMkLst>
            <pc:docMk/>
            <pc:sldMk cId="1806543837" sldId="310"/>
            <ac:spMk id="8" creationId="{4E89B1C0-9C26-3F2D-743E-424C89AF43E9}"/>
          </ac:spMkLst>
        </pc:spChg>
        <pc:spChg chg="add mod">
          <ac:chgData name="Sivakumar Paulraj" userId="fba6c5ed4cacd2a1" providerId="LiveId" clId="{10325EAA-5ED4-4AAF-8D41-74136A67DC9B}" dt="2024-08-05T10:35:55.462" v="102"/>
          <ac:spMkLst>
            <pc:docMk/>
            <pc:sldMk cId="1806543837" sldId="310"/>
            <ac:spMk id="9" creationId="{3FAF0112-8CD1-B0DD-C77B-6217D645B065}"/>
          </ac:spMkLst>
        </pc:spChg>
      </pc:sldChg>
      <pc:sldChg chg="addSp modSp add modAnim">
        <pc:chgData name="Sivakumar Paulraj" userId="fba6c5ed4cacd2a1" providerId="LiveId" clId="{10325EAA-5ED4-4AAF-8D41-74136A67DC9B}" dt="2024-08-05T10:36:00.415" v="103"/>
        <pc:sldMkLst>
          <pc:docMk/>
          <pc:sldMk cId="16439504" sldId="311"/>
        </pc:sldMkLst>
        <pc:spChg chg="add mod">
          <ac:chgData name="Sivakumar Paulraj" userId="fba6c5ed4cacd2a1" providerId="LiveId" clId="{10325EAA-5ED4-4AAF-8D41-74136A67DC9B}" dt="2024-08-05T10:36:00.415" v="103"/>
          <ac:spMkLst>
            <pc:docMk/>
            <pc:sldMk cId="16439504" sldId="311"/>
            <ac:spMk id="2" creationId="{E062A182-B1B6-360B-A623-0930838351CA}"/>
          </ac:spMkLst>
        </pc:spChg>
        <pc:graphicFrameChg chg="add mod">
          <ac:chgData name="Sivakumar Paulraj" userId="fba6c5ed4cacd2a1" providerId="LiveId" clId="{10325EAA-5ED4-4AAF-8D41-74136A67DC9B}" dt="2024-08-05T10:36:00.415" v="103"/>
          <ac:graphicFrameMkLst>
            <pc:docMk/>
            <pc:sldMk cId="16439504" sldId="311"/>
            <ac:graphicFrameMk id="3" creationId="{BBDE824A-5B7F-A69F-2F7F-0CC57A5B6994}"/>
          </ac:graphicFrameMkLst>
        </pc:graphicFrameChg>
      </pc:sldChg>
      <pc:sldChg chg="addSp modSp add mod modAnim modShow">
        <pc:chgData name="Sivakumar Paulraj" userId="fba6c5ed4cacd2a1" providerId="LiveId" clId="{10325EAA-5ED4-4AAF-8D41-74136A67DC9B}" dt="2024-08-08T16:42:37.401" v="282" actId="729"/>
        <pc:sldMkLst>
          <pc:docMk/>
          <pc:sldMk cId="3035325002" sldId="312"/>
        </pc:sldMkLst>
        <pc:spChg chg="add mod">
          <ac:chgData name="Sivakumar Paulraj" userId="fba6c5ed4cacd2a1" providerId="LiveId" clId="{10325EAA-5ED4-4AAF-8D41-74136A67DC9B}" dt="2024-08-05T10:36:06.874" v="104"/>
          <ac:spMkLst>
            <pc:docMk/>
            <pc:sldMk cId="3035325002" sldId="312"/>
            <ac:spMk id="2" creationId="{B74CD079-38DA-BBF4-911B-8EAFF7FAE19E}"/>
          </ac:spMkLst>
        </pc:spChg>
        <pc:spChg chg="add mod">
          <ac:chgData name="Sivakumar Paulraj" userId="fba6c5ed4cacd2a1" providerId="LiveId" clId="{10325EAA-5ED4-4AAF-8D41-74136A67DC9B}" dt="2024-08-05T10:36:06.874" v="104"/>
          <ac:spMkLst>
            <pc:docMk/>
            <pc:sldMk cId="3035325002" sldId="312"/>
            <ac:spMk id="3" creationId="{D36D2D22-EA19-12EC-EF2F-E9C997A02213}"/>
          </ac:spMkLst>
        </pc:spChg>
      </pc:sldChg>
      <pc:sldChg chg="addSp modSp add mod modAnim modShow">
        <pc:chgData name="Sivakumar Paulraj" userId="fba6c5ed4cacd2a1" providerId="LiveId" clId="{10325EAA-5ED4-4AAF-8D41-74136A67DC9B}" dt="2024-08-08T16:42:40.032" v="283" actId="729"/>
        <pc:sldMkLst>
          <pc:docMk/>
          <pc:sldMk cId="4204406342" sldId="313"/>
        </pc:sldMkLst>
        <pc:spChg chg="add mod">
          <ac:chgData name="Sivakumar Paulraj" userId="fba6c5ed4cacd2a1" providerId="LiveId" clId="{10325EAA-5ED4-4AAF-8D41-74136A67DC9B}" dt="2024-08-05T10:36:14.087" v="105"/>
          <ac:spMkLst>
            <pc:docMk/>
            <pc:sldMk cId="4204406342" sldId="313"/>
            <ac:spMk id="2" creationId="{0ABEC225-B137-1414-0C8D-97509D2923BC}"/>
          </ac:spMkLst>
        </pc:spChg>
        <pc:spChg chg="add mod">
          <ac:chgData name="Sivakumar Paulraj" userId="fba6c5ed4cacd2a1" providerId="LiveId" clId="{10325EAA-5ED4-4AAF-8D41-74136A67DC9B}" dt="2024-08-05T10:36:14.087" v="105"/>
          <ac:spMkLst>
            <pc:docMk/>
            <pc:sldMk cId="4204406342" sldId="313"/>
            <ac:spMk id="3" creationId="{588C9CBB-F82F-85ED-A89F-AEF4712D5EEB}"/>
          </ac:spMkLst>
        </pc:spChg>
        <pc:spChg chg="add mod">
          <ac:chgData name="Sivakumar Paulraj" userId="fba6c5ed4cacd2a1" providerId="LiveId" clId="{10325EAA-5ED4-4AAF-8D41-74136A67DC9B}" dt="2024-08-05T10:36:14.087" v="105"/>
          <ac:spMkLst>
            <pc:docMk/>
            <pc:sldMk cId="4204406342" sldId="313"/>
            <ac:spMk id="4" creationId="{171AA6F3-F5A3-3C54-93BD-1BF656CAF0F3}"/>
          </ac:spMkLst>
        </pc:spChg>
        <pc:spChg chg="add mod">
          <ac:chgData name="Sivakumar Paulraj" userId="fba6c5ed4cacd2a1" providerId="LiveId" clId="{10325EAA-5ED4-4AAF-8D41-74136A67DC9B}" dt="2024-08-05T10:36:14.087" v="105"/>
          <ac:spMkLst>
            <pc:docMk/>
            <pc:sldMk cId="4204406342" sldId="313"/>
            <ac:spMk id="5" creationId="{9F24C527-43F4-444D-2AA3-1084C64F91EE}"/>
          </ac:spMkLst>
        </pc:spChg>
        <pc:spChg chg="add mod">
          <ac:chgData name="Sivakumar Paulraj" userId="fba6c5ed4cacd2a1" providerId="LiveId" clId="{10325EAA-5ED4-4AAF-8D41-74136A67DC9B}" dt="2024-08-05T10:36:14.087" v="105"/>
          <ac:spMkLst>
            <pc:docMk/>
            <pc:sldMk cId="4204406342" sldId="313"/>
            <ac:spMk id="6" creationId="{9612230D-541E-3D88-47D6-05F009521029}"/>
          </ac:spMkLst>
        </pc:spChg>
        <pc:spChg chg="add mod">
          <ac:chgData name="Sivakumar Paulraj" userId="fba6c5ed4cacd2a1" providerId="LiveId" clId="{10325EAA-5ED4-4AAF-8D41-74136A67DC9B}" dt="2024-08-05T10:36:14.087" v="105"/>
          <ac:spMkLst>
            <pc:docMk/>
            <pc:sldMk cId="4204406342" sldId="313"/>
            <ac:spMk id="7" creationId="{696181A7-FB6C-40CC-84B3-D57B40256A7C}"/>
          </ac:spMkLst>
        </pc:spChg>
        <pc:spChg chg="add mod">
          <ac:chgData name="Sivakumar Paulraj" userId="fba6c5ed4cacd2a1" providerId="LiveId" clId="{10325EAA-5ED4-4AAF-8D41-74136A67DC9B}" dt="2024-08-05T10:36:14.087" v="105"/>
          <ac:spMkLst>
            <pc:docMk/>
            <pc:sldMk cId="4204406342" sldId="313"/>
            <ac:spMk id="8" creationId="{98639B33-D010-98B7-2262-E3B31DD3C6FF}"/>
          </ac:spMkLst>
        </pc:spChg>
        <pc:spChg chg="add mod">
          <ac:chgData name="Sivakumar Paulraj" userId="fba6c5ed4cacd2a1" providerId="LiveId" clId="{10325EAA-5ED4-4AAF-8D41-74136A67DC9B}" dt="2024-08-05T10:36:14.087" v="105"/>
          <ac:spMkLst>
            <pc:docMk/>
            <pc:sldMk cId="4204406342" sldId="313"/>
            <ac:spMk id="9" creationId="{E08F6DE1-DEEC-9326-F034-E3CCFA0F620D}"/>
          </ac:spMkLst>
        </pc:spChg>
        <pc:graphicFrameChg chg="add mod">
          <ac:chgData name="Sivakumar Paulraj" userId="fba6c5ed4cacd2a1" providerId="LiveId" clId="{10325EAA-5ED4-4AAF-8D41-74136A67DC9B}" dt="2024-08-05T10:36:14.087" v="105"/>
          <ac:graphicFrameMkLst>
            <pc:docMk/>
            <pc:sldMk cId="4204406342" sldId="313"/>
            <ac:graphicFrameMk id="10" creationId="{87B86C2F-D017-AF75-818D-2B5F34646E24}"/>
          </ac:graphicFrameMkLst>
        </pc:graphicFrameChg>
      </pc:sldChg>
      <pc:sldChg chg="addSp modSp add mod modAnim modShow">
        <pc:chgData name="Sivakumar Paulraj" userId="fba6c5ed4cacd2a1" providerId="LiveId" clId="{10325EAA-5ED4-4AAF-8D41-74136A67DC9B}" dt="2024-08-08T16:42:43.040" v="284" actId="729"/>
        <pc:sldMkLst>
          <pc:docMk/>
          <pc:sldMk cId="2397374160" sldId="314"/>
        </pc:sldMkLst>
        <pc:spChg chg="add mod">
          <ac:chgData name="Sivakumar Paulraj" userId="fba6c5ed4cacd2a1" providerId="LiveId" clId="{10325EAA-5ED4-4AAF-8D41-74136A67DC9B}" dt="2024-08-05T10:36:20.756" v="106"/>
          <ac:spMkLst>
            <pc:docMk/>
            <pc:sldMk cId="2397374160" sldId="314"/>
            <ac:spMk id="3" creationId="{A77905FB-96AC-4552-628A-F3C35724BD3C}"/>
          </ac:spMkLst>
        </pc:spChg>
        <pc:spChg chg="mod">
          <ac:chgData name="Sivakumar Paulraj" userId="fba6c5ed4cacd2a1" providerId="LiveId" clId="{10325EAA-5ED4-4AAF-8D41-74136A67DC9B}" dt="2024-08-05T10:36:20.756" v="106"/>
          <ac:spMkLst>
            <pc:docMk/>
            <pc:sldMk cId="2397374160" sldId="314"/>
            <ac:spMk id="6" creationId="{F82A5D93-C0FC-EB55-1ADF-647699AB163B}"/>
          </ac:spMkLst>
        </pc:spChg>
        <pc:spChg chg="add mod">
          <ac:chgData name="Sivakumar Paulraj" userId="fba6c5ed4cacd2a1" providerId="LiveId" clId="{10325EAA-5ED4-4AAF-8D41-74136A67DC9B}" dt="2024-08-05T10:36:20.756" v="106"/>
          <ac:spMkLst>
            <pc:docMk/>
            <pc:sldMk cId="2397374160" sldId="314"/>
            <ac:spMk id="7" creationId="{AA559230-2A8E-677A-1B6B-D833A4798C88}"/>
          </ac:spMkLst>
        </pc:spChg>
        <pc:spChg chg="add mod">
          <ac:chgData name="Sivakumar Paulraj" userId="fba6c5ed4cacd2a1" providerId="LiveId" clId="{10325EAA-5ED4-4AAF-8D41-74136A67DC9B}" dt="2024-08-05T10:36:20.756" v="106"/>
          <ac:spMkLst>
            <pc:docMk/>
            <pc:sldMk cId="2397374160" sldId="314"/>
            <ac:spMk id="8" creationId="{48E08E1B-B177-BDF3-6F3E-6C001329A60C}"/>
          </ac:spMkLst>
        </pc:spChg>
        <pc:spChg chg="add mod">
          <ac:chgData name="Sivakumar Paulraj" userId="fba6c5ed4cacd2a1" providerId="LiveId" clId="{10325EAA-5ED4-4AAF-8D41-74136A67DC9B}" dt="2024-08-05T10:36:20.756" v="106"/>
          <ac:spMkLst>
            <pc:docMk/>
            <pc:sldMk cId="2397374160" sldId="314"/>
            <ac:spMk id="9" creationId="{3B4ED88A-8A46-952F-63C4-BD0FAB014A49}"/>
          </ac:spMkLst>
        </pc:spChg>
        <pc:spChg chg="add mod">
          <ac:chgData name="Sivakumar Paulraj" userId="fba6c5ed4cacd2a1" providerId="LiveId" clId="{10325EAA-5ED4-4AAF-8D41-74136A67DC9B}" dt="2024-08-05T10:36:20.756" v="106"/>
          <ac:spMkLst>
            <pc:docMk/>
            <pc:sldMk cId="2397374160" sldId="314"/>
            <ac:spMk id="10" creationId="{987AFFDE-25A6-E1B7-75F0-74B2DBB26F9D}"/>
          </ac:spMkLst>
        </pc:spChg>
        <pc:spChg chg="add mod">
          <ac:chgData name="Sivakumar Paulraj" userId="fba6c5ed4cacd2a1" providerId="LiveId" clId="{10325EAA-5ED4-4AAF-8D41-74136A67DC9B}" dt="2024-08-05T10:36:20.756" v="106"/>
          <ac:spMkLst>
            <pc:docMk/>
            <pc:sldMk cId="2397374160" sldId="314"/>
            <ac:spMk id="11" creationId="{57CDB678-D9AE-9A6B-3AE8-FE87DEE97076}"/>
          </ac:spMkLst>
        </pc:spChg>
        <pc:spChg chg="add mod">
          <ac:chgData name="Sivakumar Paulraj" userId="fba6c5ed4cacd2a1" providerId="LiveId" clId="{10325EAA-5ED4-4AAF-8D41-74136A67DC9B}" dt="2024-08-05T10:36:20.756" v="106"/>
          <ac:spMkLst>
            <pc:docMk/>
            <pc:sldMk cId="2397374160" sldId="314"/>
            <ac:spMk id="12" creationId="{9ACFC33A-FFD2-E45A-B4E0-B5EBD7E1E860}"/>
          </ac:spMkLst>
        </pc:spChg>
        <pc:grpChg chg="add mod">
          <ac:chgData name="Sivakumar Paulraj" userId="fba6c5ed4cacd2a1" providerId="LiveId" clId="{10325EAA-5ED4-4AAF-8D41-74136A67DC9B}" dt="2024-08-05T10:36:20.756" v="106"/>
          <ac:grpSpMkLst>
            <pc:docMk/>
            <pc:sldMk cId="2397374160" sldId="314"/>
            <ac:grpSpMk id="4" creationId="{88E6E64F-423F-976C-2038-2FEABAC997F9}"/>
          </ac:grpSpMkLst>
        </pc:grpChg>
        <pc:graphicFrameChg chg="add mod">
          <ac:chgData name="Sivakumar Paulraj" userId="fba6c5ed4cacd2a1" providerId="LiveId" clId="{10325EAA-5ED4-4AAF-8D41-74136A67DC9B}" dt="2024-08-05T10:36:20.756" v="106"/>
          <ac:graphicFrameMkLst>
            <pc:docMk/>
            <pc:sldMk cId="2397374160" sldId="314"/>
            <ac:graphicFrameMk id="2" creationId="{EA844770-D315-7AC0-F688-CF5EBDCF3461}"/>
          </ac:graphicFrameMkLst>
        </pc:graphicFrameChg>
        <pc:cxnChg chg="mod">
          <ac:chgData name="Sivakumar Paulraj" userId="fba6c5ed4cacd2a1" providerId="LiveId" clId="{10325EAA-5ED4-4AAF-8D41-74136A67DC9B}" dt="2024-08-05T10:36:20.756" v="106"/>
          <ac:cxnSpMkLst>
            <pc:docMk/>
            <pc:sldMk cId="2397374160" sldId="314"/>
            <ac:cxnSpMk id="5" creationId="{04EA9814-B6D2-AFA4-3B64-E12D1380C069}"/>
          </ac:cxnSpMkLst>
        </pc:cxnChg>
      </pc:sldChg>
      <pc:sldChg chg="addSp modSp add mod modAnim modShow">
        <pc:chgData name="Sivakumar Paulraj" userId="fba6c5ed4cacd2a1" providerId="LiveId" clId="{10325EAA-5ED4-4AAF-8D41-74136A67DC9B}" dt="2024-08-08T16:42:45.230" v="285" actId="729"/>
        <pc:sldMkLst>
          <pc:docMk/>
          <pc:sldMk cId="1281659661" sldId="315"/>
        </pc:sldMkLst>
        <pc:spChg chg="add mod">
          <ac:chgData name="Sivakumar Paulraj" userId="fba6c5ed4cacd2a1" providerId="LiveId" clId="{10325EAA-5ED4-4AAF-8D41-74136A67DC9B}" dt="2024-08-05T10:36:32.816" v="107"/>
          <ac:spMkLst>
            <pc:docMk/>
            <pc:sldMk cId="1281659661" sldId="315"/>
            <ac:spMk id="3" creationId="{92AA445A-BBFB-3828-2590-A9F36C6C4762}"/>
          </ac:spMkLst>
        </pc:spChg>
        <pc:spChg chg="mod">
          <ac:chgData name="Sivakumar Paulraj" userId="fba6c5ed4cacd2a1" providerId="LiveId" clId="{10325EAA-5ED4-4AAF-8D41-74136A67DC9B}" dt="2024-08-05T10:36:32.816" v="107"/>
          <ac:spMkLst>
            <pc:docMk/>
            <pc:sldMk cId="1281659661" sldId="315"/>
            <ac:spMk id="6" creationId="{E98EC832-8E0D-B63C-39F2-62F4568013EF}"/>
          </ac:spMkLst>
        </pc:spChg>
        <pc:spChg chg="add mod">
          <ac:chgData name="Sivakumar Paulraj" userId="fba6c5ed4cacd2a1" providerId="LiveId" clId="{10325EAA-5ED4-4AAF-8D41-74136A67DC9B}" dt="2024-08-05T10:36:32.816" v="107"/>
          <ac:spMkLst>
            <pc:docMk/>
            <pc:sldMk cId="1281659661" sldId="315"/>
            <ac:spMk id="7" creationId="{8C626FCD-47D1-26B8-875C-F605E68F9169}"/>
          </ac:spMkLst>
        </pc:spChg>
        <pc:spChg chg="add mod">
          <ac:chgData name="Sivakumar Paulraj" userId="fba6c5ed4cacd2a1" providerId="LiveId" clId="{10325EAA-5ED4-4AAF-8D41-74136A67DC9B}" dt="2024-08-05T10:36:32.816" v="107"/>
          <ac:spMkLst>
            <pc:docMk/>
            <pc:sldMk cId="1281659661" sldId="315"/>
            <ac:spMk id="8" creationId="{496B24E4-3081-C2BD-6D50-8CE4772C9B2B}"/>
          </ac:spMkLst>
        </pc:spChg>
        <pc:spChg chg="add mod">
          <ac:chgData name="Sivakumar Paulraj" userId="fba6c5ed4cacd2a1" providerId="LiveId" clId="{10325EAA-5ED4-4AAF-8D41-74136A67DC9B}" dt="2024-08-05T10:36:32.816" v="107"/>
          <ac:spMkLst>
            <pc:docMk/>
            <pc:sldMk cId="1281659661" sldId="315"/>
            <ac:spMk id="9" creationId="{14A74577-BD10-7FF6-160A-EB36EADAB09F}"/>
          </ac:spMkLst>
        </pc:spChg>
        <pc:spChg chg="add mod">
          <ac:chgData name="Sivakumar Paulraj" userId="fba6c5ed4cacd2a1" providerId="LiveId" clId="{10325EAA-5ED4-4AAF-8D41-74136A67DC9B}" dt="2024-08-05T10:36:32.816" v="107"/>
          <ac:spMkLst>
            <pc:docMk/>
            <pc:sldMk cId="1281659661" sldId="315"/>
            <ac:spMk id="10" creationId="{C20C6F50-1950-33E3-E8D0-D03E03516D68}"/>
          </ac:spMkLst>
        </pc:spChg>
        <pc:spChg chg="add mod">
          <ac:chgData name="Sivakumar Paulraj" userId="fba6c5ed4cacd2a1" providerId="LiveId" clId="{10325EAA-5ED4-4AAF-8D41-74136A67DC9B}" dt="2024-08-05T10:36:32.816" v="107"/>
          <ac:spMkLst>
            <pc:docMk/>
            <pc:sldMk cId="1281659661" sldId="315"/>
            <ac:spMk id="11" creationId="{5489ECEF-6072-5ED9-5975-46D2077D3437}"/>
          </ac:spMkLst>
        </pc:spChg>
        <pc:spChg chg="add mod">
          <ac:chgData name="Sivakumar Paulraj" userId="fba6c5ed4cacd2a1" providerId="LiveId" clId="{10325EAA-5ED4-4AAF-8D41-74136A67DC9B}" dt="2024-08-05T10:36:32.816" v="107"/>
          <ac:spMkLst>
            <pc:docMk/>
            <pc:sldMk cId="1281659661" sldId="315"/>
            <ac:spMk id="12" creationId="{E266FB9F-0341-DA3E-E653-71904B21F66E}"/>
          </ac:spMkLst>
        </pc:spChg>
        <pc:spChg chg="add mod">
          <ac:chgData name="Sivakumar Paulraj" userId="fba6c5ed4cacd2a1" providerId="LiveId" clId="{10325EAA-5ED4-4AAF-8D41-74136A67DC9B}" dt="2024-08-05T10:36:32.816" v="107"/>
          <ac:spMkLst>
            <pc:docMk/>
            <pc:sldMk cId="1281659661" sldId="315"/>
            <ac:spMk id="13" creationId="{31CEDFFB-AC9A-9D7C-0689-9BEB16296055}"/>
          </ac:spMkLst>
        </pc:spChg>
        <pc:spChg chg="add mod">
          <ac:chgData name="Sivakumar Paulraj" userId="fba6c5ed4cacd2a1" providerId="LiveId" clId="{10325EAA-5ED4-4AAF-8D41-74136A67DC9B}" dt="2024-08-05T10:36:32.816" v="107"/>
          <ac:spMkLst>
            <pc:docMk/>
            <pc:sldMk cId="1281659661" sldId="315"/>
            <ac:spMk id="14" creationId="{C641CD8D-AF49-E907-63F5-6C7CD88D48E3}"/>
          </ac:spMkLst>
        </pc:spChg>
        <pc:spChg chg="add mod">
          <ac:chgData name="Sivakumar Paulraj" userId="fba6c5ed4cacd2a1" providerId="LiveId" clId="{10325EAA-5ED4-4AAF-8D41-74136A67DC9B}" dt="2024-08-05T10:36:32.816" v="107"/>
          <ac:spMkLst>
            <pc:docMk/>
            <pc:sldMk cId="1281659661" sldId="315"/>
            <ac:spMk id="15" creationId="{4D3B3AFE-7206-DCDB-27DC-AF83C2276858}"/>
          </ac:spMkLst>
        </pc:spChg>
        <pc:spChg chg="add mod">
          <ac:chgData name="Sivakumar Paulraj" userId="fba6c5ed4cacd2a1" providerId="LiveId" clId="{10325EAA-5ED4-4AAF-8D41-74136A67DC9B}" dt="2024-08-05T10:36:32.816" v="107"/>
          <ac:spMkLst>
            <pc:docMk/>
            <pc:sldMk cId="1281659661" sldId="315"/>
            <ac:spMk id="16" creationId="{85980741-7C29-B7BF-620D-42B5BF8F686E}"/>
          </ac:spMkLst>
        </pc:spChg>
        <pc:spChg chg="add mod">
          <ac:chgData name="Sivakumar Paulraj" userId="fba6c5ed4cacd2a1" providerId="LiveId" clId="{10325EAA-5ED4-4AAF-8D41-74136A67DC9B}" dt="2024-08-05T10:36:32.816" v="107"/>
          <ac:spMkLst>
            <pc:docMk/>
            <pc:sldMk cId="1281659661" sldId="315"/>
            <ac:spMk id="17" creationId="{26F8B934-E260-1393-CE50-23CA2175B039}"/>
          </ac:spMkLst>
        </pc:spChg>
        <pc:spChg chg="add mod">
          <ac:chgData name="Sivakumar Paulraj" userId="fba6c5ed4cacd2a1" providerId="LiveId" clId="{10325EAA-5ED4-4AAF-8D41-74136A67DC9B}" dt="2024-08-05T10:36:32.816" v="107"/>
          <ac:spMkLst>
            <pc:docMk/>
            <pc:sldMk cId="1281659661" sldId="315"/>
            <ac:spMk id="18" creationId="{FE1E7F73-334B-99B9-4F6F-F7BE361C7254}"/>
          </ac:spMkLst>
        </pc:spChg>
        <pc:spChg chg="add mod">
          <ac:chgData name="Sivakumar Paulraj" userId="fba6c5ed4cacd2a1" providerId="LiveId" clId="{10325EAA-5ED4-4AAF-8D41-74136A67DC9B}" dt="2024-08-05T10:36:32.816" v="107"/>
          <ac:spMkLst>
            <pc:docMk/>
            <pc:sldMk cId="1281659661" sldId="315"/>
            <ac:spMk id="19" creationId="{91A9C5E3-674B-3012-8CDB-48AF9965BF03}"/>
          </ac:spMkLst>
        </pc:spChg>
        <pc:spChg chg="add mod">
          <ac:chgData name="Sivakumar Paulraj" userId="fba6c5ed4cacd2a1" providerId="LiveId" clId="{10325EAA-5ED4-4AAF-8D41-74136A67DC9B}" dt="2024-08-05T10:36:32.816" v="107"/>
          <ac:spMkLst>
            <pc:docMk/>
            <pc:sldMk cId="1281659661" sldId="315"/>
            <ac:spMk id="20" creationId="{272C5FE0-54B1-5791-60D4-2C18AB144B0F}"/>
          </ac:spMkLst>
        </pc:spChg>
        <pc:spChg chg="add mod">
          <ac:chgData name="Sivakumar Paulraj" userId="fba6c5ed4cacd2a1" providerId="LiveId" clId="{10325EAA-5ED4-4AAF-8D41-74136A67DC9B}" dt="2024-08-05T10:36:32.816" v="107"/>
          <ac:spMkLst>
            <pc:docMk/>
            <pc:sldMk cId="1281659661" sldId="315"/>
            <ac:spMk id="21" creationId="{FF4C9E92-0476-6AAC-C7F0-F99B3626691A}"/>
          </ac:spMkLst>
        </pc:spChg>
        <pc:spChg chg="add mod">
          <ac:chgData name="Sivakumar Paulraj" userId="fba6c5ed4cacd2a1" providerId="LiveId" clId="{10325EAA-5ED4-4AAF-8D41-74136A67DC9B}" dt="2024-08-05T10:36:32.816" v="107"/>
          <ac:spMkLst>
            <pc:docMk/>
            <pc:sldMk cId="1281659661" sldId="315"/>
            <ac:spMk id="22" creationId="{EFC527C0-2843-0834-C5D3-196428129041}"/>
          </ac:spMkLst>
        </pc:spChg>
        <pc:spChg chg="add mod">
          <ac:chgData name="Sivakumar Paulraj" userId="fba6c5ed4cacd2a1" providerId="LiveId" clId="{10325EAA-5ED4-4AAF-8D41-74136A67DC9B}" dt="2024-08-05T10:36:32.816" v="107"/>
          <ac:spMkLst>
            <pc:docMk/>
            <pc:sldMk cId="1281659661" sldId="315"/>
            <ac:spMk id="23" creationId="{7321EECD-CCC7-29D3-C7B0-DCAA0CB33441}"/>
          </ac:spMkLst>
        </pc:spChg>
        <pc:spChg chg="add mod">
          <ac:chgData name="Sivakumar Paulraj" userId="fba6c5ed4cacd2a1" providerId="LiveId" clId="{10325EAA-5ED4-4AAF-8D41-74136A67DC9B}" dt="2024-08-05T10:36:32.816" v="107"/>
          <ac:spMkLst>
            <pc:docMk/>
            <pc:sldMk cId="1281659661" sldId="315"/>
            <ac:spMk id="24" creationId="{BCF24FB8-5599-0D62-5D71-F072F9AEBBEF}"/>
          </ac:spMkLst>
        </pc:spChg>
        <pc:spChg chg="add mod">
          <ac:chgData name="Sivakumar Paulraj" userId="fba6c5ed4cacd2a1" providerId="LiveId" clId="{10325EAA-5ED4-4AAF-8D41-74136A67DC9B}" dt="2024-08-05T10:36:32.816" v="107"/>
          <ac:spMkLst>
            <pc:docMk/>
            <pc:sldMk cId="1281659661" sldId="315"/>
            <ac:spMk id="25" creationId="{493BAB41-93EB-F2C9-B382-D0CD790D301C}"/>
          </ac:spMkLst>
        </pc:spChg>
        <pc:spChg chg="add mod">
          <ac:chgData name="Sivakumar Paulraj" userId="fba6c5ed4cacd2a1" providerId="LiveId" clId="{10325EAA-5ED4-4AAF-8D41-74136A67DC9B}" dt="2024-08-05T10:36:32.816" v="107"/>
          <ac:spMkLst>
            <pc:docMk/>
            <pc:sldMk cId="1281659661" sldId="315"/>
            <ac:spMk id="26" creationId="{06026730-18DD-8245-FC0A-EB126133BE08}"/>
          </ac:spMkLst>
        </pc:spChg>
        <pc:spChg chg="add mod">
          <ac:chgData name="Sivakumar Paulraj" userId="fba6c5ed4cacd2a1" providerId="LiveId" clId="{10325EAA-5ED4-4AAF-8D41-74136A67DC9B}" dt="2024-08-05T10:36:32.816" v="107"/>
          <ac:spMkLst>
            <pc:docMk/>
            <pc:sldMk cId="1281659661" sldId="315"/>
            <ac:spMk id="27" creationId="{96547E60-D1DC-6C3D-AFD5-CD3B13755B03}"/>
          </ac:spMkLst>
        </pc:spChg>
        <pc:spChg chg="add mod">
          <ac:chgData name="Sivakumar Paulraj" userId="fba6c5ed4cacd2a1" providerId="LiveId" clId="{10325EAA-5ED4-4AAF-8D41-74136A67DC9B}" dt="2024-08-05T10:36:32.816" v="107"/>
          <ac:spMkLst>
            <pc:docMk/>
            <pc:sldMk cId="1281659661" sldId="315"/>
            <ac:spMk id="28" creationId="{839C02A6-E55B-CAB2-3660-D673A94119C1}"/>
          </ac:spMkLst>
        </pc:spChg>
        <pc:spChg chg="add mod">
          <ac:chgData name="Sivakumar Paulraj" userId="fba6c5ed4cacd2a1" providerId="LiveId" clId="{10325EAA-5ED4-4AAF-8D41-74136A67DC9B}" dt="2024-08-05T10:36:32.816" v="107"/>
          <ac:spMkLst>
            <pc:docMk/>
            <pc:sldMk cId="1281659661" sldId="315"/>
            <ac:spMk id="29" creationId="{41DE9C45-DA8F-B700-9F13-F12FC9E76EA3}"/>
          </ac:spMkLst>
        </pc:spChg>
        <pc:spChg chg="add mod">
          <ac:chgData name="Sivakumar Paulraj" userId="fba6c5ed4cacd2a1" providerId="LiveId" clId="{10325EAA-5ED4-4AAF-8D41-74136A67DC9B}" dt="2024-08-05T10:36:32.816" v="107"/>
          <ac:spMkLst>
            <pc:docMk/>
            <pc:sldMk cId="1281659661" sldId="315"/>
            <ac:spMk id="30" creationId="{59FB9287-68DD-A02C-CDED-FBC2CB301D09}"/>
          </ac:spMkLst>
        </pc:spChg>
        <pc:spChg chg="add mod">
          <ac:chgData name="Sivakumar Paulraj" userId="fba6c5ed4cacd2a1" providerId="LiveId" clId="{10325EAA-5ED4-4AAF-8D41-74136A67DC9B}" dt="2024-08-05T10:36:32.816" v="107"/>
          <ac:spMkLst>
            <pc:docMk/>
            <pc:sldMk cId="1281659661" sldId="315"/>
            <ac:spMk id="31" creationId="{F06DA431-A644-1D80-B37B-03BBDD828310}"/>
          </ac:spMkLst>
        </pc:spChg>
        <pc:spChg chg="add mod">
          <ac:chgData name="Sivakumar Paulraj" userId="fba6c5ed4cacd2a1" providerId="LiveId" clId="{10325EAA-5ED4-4AAF-8D41-74136A67DC9B}" dt="2024-08-05T10:36:32.816" v="107"/>
          <ac:spMkLst>
            <pc:docMk/>
            <pc:sldMk cId="1281659661" sldId="315"/>
            <ac:spMk id="32" creationId="{70A7BEE3-3C35-F576-AFBE-8007369D7871}"/>
          </ac:spMkLst>
        </pc:spChg>
        <pc:spChg chg="add mod">
          <ac:chgData name="Sivakumar Paulraj" userId="fba6c5ed4cacd2a1" providerId="LiveId" clId="{10325EAA-5ED4-4AAF-8D41-74136A67DC9B}" dt="2024-08-05T10:36:32.816" v="107"/>
          <ac:spMkLst>
            <pc:docMk/>
            <pc:sldMk cId="1281659661" sldId="315"/>
            <ac:spMk id="33" creationId="{5C3F610F-1DFD-3DB2-DB1D-65A7A80BDA0C}"/>
          </ac:spMkLst>
        </pc:spChg>
        <pc:spChg chg="add mod">
          <ac:chgData name="Sivakumar Paulraj" userId="fba6c5ed4cacd2a1" providerId="LiveId" clId="{10325EAA-5ED4-4AAF-8D41-74136A67DC9B}" dt="2024-08-05T10:36:32.816" v="107"/>
          <ac:spMkLst>
            <pc:docMk/>
            <pc:sldMk cId="1281659661" sldId="315"/>
            <ac:spMk id="34" creationId="{3219EDF6-008D-A1B0-E91C-2CC70FA524B2}"/>
          </ac:spMkLst>
        </pc:spChg>
        <pc:spChg chg="add mod">
          <ac:chgData name="Sivakumar Paulraj" userId="fba6c5ed4cacd2a1" providerId="LiveId" clId="{10325EAA-5ED4-4AAF-8D41-74136A67DC9B}" dt="2024-08-05T10:36:32.816" v="107"/>
          <ac:spMkLst>
            <pc:docMk/>
            <pc:sldMk cId="1281659661" sldId="315"/>
            <ac:spMk id="35" creationId="{79770F01-4B60-3074-6C92-FA98D7A85377}"/>
          </ac:spMkLst>
        </pc:spChg>
        <pc:spChg chg="add mod">
          <ac:chgData name="Sivakumar Paulraj" userId="fba6c5ed4cacd2a1" providerId="LiveId" clId="{10325EAA-5ED4-4AAF-8D41-74136A67DC9B}" dt="2024-08-05T10:36:32.816" v="107"/>
          <ac:spMkLst>
            <pc:docMk/>
            <pc:sldMk cId="1281659661" sldId="315"/>
            <ac:spMk id="36" creationId="{9C9D661C-E0E3-169C-1CBD-6C30642F4D93}"/>
          </ac:spMkLst>
        </pc:spChg>
        <pc:spChg chg="add mod">
          <ac:chgData name="Sivakumar Paulraj" userId="fba6c5ed4cacd2a1" providerId="LiveId" clId="{10325EAA-5ED4-4AAF-8D41-74136A67DC9B}" dt="2024-08-05T10:36:32.816" v="107"/>
          <ac:spMkLst>
            <pc:docMk/>
            <pc:sldMk cId="1281659661" sldId="315"/>
            <ac:spMk id="37" creationId="{BF8A39F2-F9B7-58CA-4B4D-70B5FACAF35A}"/>
          </ac:spMkLst>
        </pc:spChg>
        <pc:spChg chg="add mod">
          <ac:chgData name="Sivakumar Paulraj" userId="fba6c5ed4cacd2a1" providerId="LiveId" clId="{10325EAA-5ED4-4AAF-8D41-74136A67DC9B}" dt="2024-08-05T10:36:32.816" v="107"/>
          <ac:spMkLst>
            <pc:docMk/>
            <pc:sldMk cId="1281659661" sldId="315"/>
            <ac:spMk id="38" creationId="{E8F9D8F6-BD45-4C44-3E53-419896AD3DE9}"/>
          </ac:spMkLst>
        </pc:spChg>
        <pc:spChg chg="add mod">
          <ac:chgData name="Sivakumar Paulraj" userId="fba6c5ed4cacd2a1" providerId="LiveId" clId="{10325EAA-5ED4-4AAF-8D41-74136A67DC9B}" dt="2024-08-05T10:36:32.816" v="107"/>
          <ac:spMkLst>
            <pc:docMk/>
            <pc:sldMk cId="1281659661" sldId="315"/>
            <ac:spMk id="39" creationId="{E328BAE7-C6A1-AAE2-D752-C4837A09C533}"/>
          </ac:spMkLst>
        </pc:spChg>
        <pc:spChg chg="add mod">
          <ac:chgData name="Sivakumar Paulraj" userId="fba6c5ed4cacd2a1" providerId="LiveId" clId="{10325EAA-5ED4-4AAF-8D41-74136A67DC9B}" dt="2024-08-05T10:36:32.816" v="107"/>
          <ac:spMkLst>
            <pc:docMk/>
            <pc:sldMk cId="1281659661" sldId="315"/>
            <ac:spMk id="40" creationId="{6B18E6B3-E91E-7C8F-FF98-879CCB3FD3F8}"/>
          </ac:spMkLst>
        </pc:spChg>
        <pc:spChg chg="add mod">
          <ac:chgData name="Sivakumar Paulraj" userId="fba6c5ed4cacd2a1" providerId="LiveId" clId="{10325EAA-5ED4-4AAF-8D41-74136A67DC9B}" dt="2024-08-05T10:36:32.816" v="107"/>
          <ac:spMkLst>
            <pc:docMk/>
            <pc:sldMk cId="1281659661" sldId="315"/>
            <ac:spMk id="41" creationId="{6EBB09E0-7484-FBDE-9EC8-7BFB48267F4F}"/>
          </ac:spMkLst>
        </pc:spChg>
        <pc:spChg chg="add mod">
          <ac:chgData name="Sivakumar Paulraj" userId="fba6c5ed4cacd2a1" providerId="LiveId" clId="{10325EAA-5ED4-4AAF-8D41-74136A67DC9B}" dt="2024-08-05T10:36:32.816" v="107"/>
          <ac:spMkLst>
            <pc:docMk/>
            <pc:sldMk cId="1281659661" sldId="315"/>
            <ac:spMk id="42" creationId="{87B70903-3E43-7960-FD46-229BED4CB84E}"/>
          </ac:spMkLst>
        </pc:spChg>
        <pc:spChg chg="add mod">
          <ac:chgData name="Sivakumar Paulraj" userId="fba6c5ed4cacd2a1" providerId="LiveId" clId="{10325EAA-5ED4-4AAF-8D41-74136A67DC9B}" dt="2024-08-05T10:36:32.816" v="107"/>
          <ac:spMkLst>
            <pc:docMk/>
            <pc:sldMk cId="1281659661" sldId="315"/>
            <ac:spMk id="43" creationId="{AF9CC517-0BB2-2BD0-32FA-35EBD0689DA0}"/>
          </ac:spMkLst>
        </pc:spChg>
        <pc:spChg chg="add mod">
          <ac:chgData name="Sivakumar Paulraj" userId="fba6c5ed4cacd2a1" providerId="LiveId" clId="{10325EAA-5ED4-4AAF-8D41-74136A67DC9B}" dt="2024-08-05T10:36:32.816" v="107"/>
          <ac:spMkLst>
            <pc:docMk/>
            <pc:sldMk cId="1281659661" sldId="315"/>
            <ac:spMk id="44" creationId="{514CE231-5DB4-D67A-2E57-BB3C5552E340}"/>
          </ac:spMkLst>
        </pc:spChg>
        <pc:spChg chg="add mod">
          <ac:chgData name="Sivakumar Paulraj" userId="fba6c5ed4cacd2a1" providerId="LiveId" clId="{10325EAA-5ED4-4AAF-8D41-74136A67DC9B}" dt="2024-08-05T10:36:32.816" v="107"/>
          <ac:spMkLst>
            <pc:docMk/>
            <pc:sldMk cId="1281659661" sldId="315"/>
            <ac:spMk id="45" creationId="{E1AA3C3B-F12F-5A93-2AC4-F9C9E532405A}"/>
          </ac:spMkLst>
        </pc:spChg>
        <pc:spChg chg="add mod">
          <ac:chgData name="Sivakumar Paulraj" userId="fba6c5ed4cacd2a1" providerId="LiveId" clId="{10325EAA-5ED4-4AAF-8D41-74136A67DC9B}" dt="2024-08-05T10:36:32.816" v="107"/>
          <ac:spMkLst>
            <pc:docMk/>
            <pc:sldMk cId="1281659661" sldId="315"/>
            <ac:spMk id="46" creationId="{2E38DBEC-BAAB-588E-10CC-ACE137612EE4}"/>
          </ac:spMkLst>
        </pc:spChg>
        <pc:spChg chg="add mod">
          <ac:chgData name="Sivakumar Paulraj" userId="fba6c5ed4cacd2a1" providerId="LiveId" clId="{10325EAA-5ED4-4AAF-8D41-74136A67DC9B}" dt="2024-08-05T10:36:32.816" v="107"/>
          <ac:spMkLst>
            <pc:docMk/>
            <pc:sldMk cId="1281659661" sldId="315"/>
            <ac:spMk id="47" creationId="{D3678E16-8A19-77D1-C9EA-A5E7793E57FE}"/>
          </ac:spMkLst>
        </pc:spChg>
        <pc:spChg chg="add mod">
          <ac:chgData name="Sivakumar Paulraj" userId="fba6c5ed4cacd2a1" providerId="LiveId" clId="{10325EAA-5ED4-4AAF-8D41-74136A67DC9B}" dt="2024-08-05T10:36:32.816" v="107"/>
          <ac:spMkLst>
            <pc:docMk/>
            <pc:sldMk cId="1281659661" sldId="315"/>
            <ac:spMk id="48" creationId="{23715242-A36A-39B7-C883-6AD4779F4354}"/>
          </ac:spMkLst>
        </pc:spChg>
        <pc:spChg chg="add mod">
          <ac:chgData name="Sivakumar Paulraj" userId="fba6c5ed4cacd2a1" providerId="LiveId" clId="{10325EAA-5ED4-4AAF-8D41-74136A67DC9B}" dt="2024-08-05T10:36:32.816" v="107"/>
          <ac:spMkLst>
            <pc:docMk/>
            <pc:sldMk cId="1281659661" sldId="315"/>
            <ac:spMk id="49" creationId="{11644FE4-542F-89EF-101E-6A89F2D27685}"/>
          </ac:spMkLst>
        </pc:spChg>
        <pc:spChg chg="add mod">
          <ac:chgData name="Sivakumar Paulraj" userId="fba6c5ed4cacd2a1" providerId="LiveId" clId="{10325EAA-5ED4-4AAF-8D41-74136A67DC9B}" dt="2024-08-05T10:36:32.816" v="107"/>
          <ac:spMkLst>
            <pc:docMk/>
            <pc:sldMk cId="1281659661" sldId="315"/>
            <ac:spMk id="50" creationId="{D6FCB768-0237-A7AA-6240-322D2795D2EB}"/>
          </ac:spMkLst>
        </pc:spChg>
        <pc:spChg chg="add mod">
          <ac:chgData name="Sivakumar Paulraj" userId="fba6c5ed4cacd2a1" providerId="LiveId" clId="{10325EAA-5ED4-4AAF-8D41-74136A67DC9B}" dt="2024-08-05T10:36:32.816" v="107"/>
          <ac:spMkLst>
            <pc:docMk/>
            <pc:sldMk cId="1281659661" sldId="315"/>
            <ac:spMk id="51" creationId="{7D5DB3CD-169A-B078-CE41-225EB1FA567C}"/>
          </ac:spMkLst>
        </pc:spChg>
        <pc:grpChg chg="add mod">
          <ac:chgData name="Sivakumar Paulraj" userId="fba6c5ed4cacd2a1" providerId="LiveId" clId="{10325EAA-5ED4-4AAF-8D41-74136A67DC9B}" dt="2024-08-05T10:36:32.816" v="107"/>
          <ac:grpSpMkLst>
            <pc:docMk/>
            <pc:sldMk cId="1281659661" sldId="315"/>
            <ac:grpSpMk id="4" creationId="{423EDF99-3E96-BEF8-E0CA-A9ED117EA8E2}"/>
          </ac:grpSpMkLst>
        </pc:grpChg>
        <pc:graphicFrameChg chg="add mod">
          <ac:chgData name="Sivakumar Paulraj" userId="fba6c5ed4cacd2a1" providerId="LiveId" clId="{10325EAA-5ED4-4AAF-8D41-74136A67DC9B}" dt="2024-08-05T10:36:32.816" v="107"/>
          <ac:graphicFrameMkLst>
            <pc:docMk/>
            <pc:sldMk cId="1281659661" sldId="315"/>
            <ac:graphicFrameMk id="2" creationId="{14BDE800-7E71-2875-C9E8-CA2F37D6ECCC}"/>
          </ac:graphicFrameMkLst>
        </pc:graphicFrameChg>
        <pc:cxnChg chg="mod">
          <ac:chgData name="Sivakumar Paulraj" userId="fba6c5ed4cacd2a1" providerId="LiveId" clId="{10325EAA-5ED4-4AAF-8D41-74136A67DC9B}" dt="2024-08-05T10:36:32.816" v="107"/>
          <ac:cxnSpMkLst>
            <pc:docMk/>
            <pc:sldMk cId="1281659661" sldId="315"/>
            <ac:cxnSpMk id="5" creationId="{CFA0688B-B21A-B674-8ABD-4A7FA9B3EEB4}"/>
          </ac:cxnSpMkLst>
        </pc:cxnChg>
      </pc:sldChg>
      <pc:sldChg chg="addSp modSp add modAnim">
        <pc:chgData name="Sivakumar Paulraj" userId="fba6c5ed4cacd2a1" providerId="LiveId" clId="{10325EAA-5ED4-4AAF-8D41-74136A67DC9B}" dt="2024-08-05T10:36:38.372" v="108"/>
        <pc:sldMkLst>
          <pc:docMk/>
          <pc:sldMk cId="4080542742" sldId="316"/>
        </pc:sldMkLst>
        <pc:spChg chg="add mod">
          <ac:chgData name="Sivakumar Paulraj" userId="fba6c5ed4cacd2a1" providerId="LiveId" clId="{10325EAA-5ED4-4AAF-8D41-74136A67DC9B}" dt="2024-08-05T10:36:38.372" v="108"/>
          <ac:spMkLst>
            <pc:docMk/>
            <pc:sldMk cId="4080542742" sldId="316"/>
            <ac:spMk id="2" creationId="{AF2E52BA-9C0C-DD4D-F617-8EC46F4B71AC}"/>
          </ac:spMkLst>
        </pc:spChg>
        <pc:spChg chg="add mod">
          <ac:chgData name="Sivakumar Paulraj" userId="fba6c5ed4cacd2a1" providerId="LiveId" clId="{10325EAA-5ED4-4AAF-8D41-74136A67DC9B}" dt="2024-08-05T10:36:38.372" v="108"/>
          <ac:spMkLst>
            <pc:docMk/>
            <pc:sldMk cId="4080542742" sldId="316"/>
            <ac:spMk id="3" creationId="{4A3823CF-B803-97E3-45E1-D13ADA6A4FD4}"/>
          </ac:spMkLst>
        </pc:spChg>
      </pc:sldChg>
      <pc:sldChg chg="addSp modSp add ord modAnim">
        <pc:chgData name="Sivakumar Paulraj" userId="fba6c5ed4cacd2a1" providerId="LiveId" clId="{10325EAA-5ED4-4AAF-8D41-74136A67DC9B}" dt="2024-08-08T16:42:07.379" v="279"/>
        <pc:sldMkLst>
          <pc:docMk/>
          <pc:sldMk cId="3769711432" sldId="317"/>
        </pc:sldMkLst>
        <pc:spChg chg="add mod">
          <ac:chgData name="Sivakumar Paulraj" userId="fba6c5ed4cacd2a1" providerId="LiveId" clId="{10325EAA-5ED4-4AAF-8D41-74136A67DC9B}" dt="2024-08-05T10:36:44.060" v="109"/>
          <ac:spMkLst>
            <pc:docMk/>
            <pc:sldMk cId="3769711432" sldId="317"/>
            <ac:spMk id="2" creationId="{8FF7E7FE-6860-E246-0241-4FD1488B4811}"/>
          </ac:spMkLst>
        </pc:spChg>
        <pc:spChg chg="add mod">
          <ac:chgData name="Sivakumar Paulraj" userId="fba6c5ed4cacd2a1" providerId="LiveId" clId="{10325EAA-5ED4-4AAF-8D41-74136A67DC9B}" dt="2024-08-05T10:36:44.060" v="109"/>
          <ac:spMkLst>
            <pc:docMk/>
            <pc:sldMk cId="3769711432" sldId="317"/>
            <ac:spMk id="3" creationId="{AD2F2B3E-83AE-656E-E5B2-17DF05F516C0}"/>
          </ac:spMkLst>
        </pc:spChg>
        <pc:spChg chg="add mod">
          <ac:chgData name="Sivakumar Paulraj" userId="fba6c5ed4cacd2a1" providerId="LiveId" clId="{10325EAA-5ED4-4AAF-8D41-74136A67DC9B}" dt="2024-08-05T10:36:44.060" v="109"/>
          <ac:spMkLst>
            <pc:docMk/>
            <pc:sldMk cId="3769711432" sldId="317"/>
            <ac:spMk id="4" creationId="{84E2FB84-20EE-0AC8-1B14-BF2E49787DB6}"/>
          </ac:spMkLst>
        </pc:spChg>
        <pc:spChg chg="add mod">
          <ac:chgData name="Sivakumar Paulraj" userId="fba6c5ed4cacd2a1" providerId="LiveId" clId="{10325EAA-5ED4-4AAF-8D41-74136A67DC9B}" dt="2024-08-05T10:36:44.060" v="109"/>
          <ac:spMkLst>
            <pc:docMk/>
            <pc:sldMk cId="3769711432" sldId="317"/>
            <ac:spMk id="5" creationId="{41F5C2CE-EF69-C258-8843-9FAC39B973CD}"/>
          </ac:spMkLst>
        </pc:spChg>
        <pc:spChg chg="add mod">
          <ac:chgData name="Sivakumar Paulraj" userId="fba6c5ed4cacd2a1" providerId="LiveId" clId="{10325EAA-5ED4-4AAF-8D41-74136A67DC9B}" dt="2024-08-05T10:36:44.060" v="109"/>
          <ac:spMkLst>
            <pc:docMk/>
            <pc:sldMk cId="3769711432" sldId="317"/>
            <ac:spMk id="6" creationId="{B62468B5-93A9-0A42-97F9-349D50C243B1}"/>
          </ac:spMkLst>
        </pc:spChg>
        <pc:spChg chg="add mod">
          <ac:chgData name="Sivakumar Paulraj" userId="fba6c5ed4cacd2a1" providerId="LiveId" clId="{10325EAA-5ED4-4AAF-8D41-74136A67DC9B}" dt="2024-08-05T10:36:44.060" v="109"/>
          <ac:spMkLst>
            <pc:docMk/>
            <pc:sldMk cId="3769711432" sldId="317"/>
            <ac:spMk id="7" creationId="{2D887DB6-510A-6516-4F02-3329ACE60546}"/>
          </ac:spMkLst>
        </pc:spChg>
        <pc:spChg chg="add mod">
          <ac:chgData name="Sivakumar Paulraj" userId="fba6c5ed4cacd2a1" providerId="LiveId" clId="{10325EAA-5ED4-4AAF-8D41-74136A67DC9B}" dt="2024-08-05T10:36:44.060" v="109"/>
          <ac:spMkLst>
            <pc:docMk/>
            <pc:sldMk cId="3769711432" sldId="317"/>
            <ac:spMk id="8" creationId="{18577A5B-EC87-A71A-2B36-688232B279F4}"/>
          </ac:spMkLst>
        </pc:spChg>
        <pc:spChg chg="add mod">
          <ac:chgData name="Sivakumar Paulraj" userId="fba6c5ed4cacd2a1" providerId="LiveId" clId="{10325EAA-5ED4-4AAF-8D41-74136A67DC9B}" dt="2024-08-05T10:36:44.060" v="109"/>
          <ac:spMkLst>
            <pc:docMk/>
            <pc:sldMk cId="3769711432" sldId="317"/>
            <ac:spMk id="9" creationId="{12FA7615-E7A8-67C1-6EED-1CCB3C449347}"/>
          </ac:spMkLst>
        </pc:spChg>
        <pc:spChg chg="add mod">
          <ac:chgData name="Sivakumar Paulraj" userId="fba6c5ed4cacd2a1" providerId="LiveId" clId="{10325EAA-5ED4-4AAF-8D41-74136A67DC9B}" dt="2024-08-05T10:36:44.060" v="109"/>
          <ac:spMkLst>
            <pc:docMk/>
            <pc:sldMk cId="3769711432" sldId="317"/>
            <ac:spMk id="10" creationId="{7F05137F-2803-AE3D-286E-63C20409E6EA}"/>
          </ac:spMkLst>
        </pc:spChg>
        <pc:spChg chg="add mod">
          <ac:chgData name="Sivakumar Paulraj" userId="fba6c5ed4cacd2a1" providerId="LiveId" clId="{10325EAA-5ED4-4AAF-8D41-74136A67DC9B}" dt="2024-08-05T10:36:44.060" v="109"/>
          <ac:spMkLst>
            <pc:docMk/>
            <pc:sldMk cId="3769711432" sldId="317"/>
            <ac:spMk id="11" creationId="{D26CC533-A24F-5F3C-2DE8-2FACCECEA876}"/>
          </ac:spMkLst>
        </pc:spChg>
        <pc:spChg chg="add mod">
          <ac:chgData name="Sivakumar Paulraj" userId="fba6c5ed4cacd2a1" providerId="LiveId" clId="{10325EAA-5ED4-4AAF-8D41-74136A67DC9B}" dt="2024-08-05T10:36:44.060" v="109"/>
          <ac:spMkLst>
            <pc:docMk/>
            <pc:sldMk cId="3769711432" sldId="317"/>
            <ac:spMk id="12" creationId="{65666CD5-76E9-5E57-7A93-6E4DCA61BC00}"/>
          </ac:spMkLst>
        </pc:spChg>
        <pc:spChg chg="add mod">
          <ac:chgData name="Sivakumar Paulraj" userId="fba6c5ed4cacd2a1" providerId="LiveId" clId="{10325EAA-5ED4-4AAF-8D41-74136A67DC9B}" dt="2024-08-05T10:36:44.060" v="109"/>
          <ac:spMkLst>
            <pc:docMk/>
            <pc:sldMk cId="3769711432" sldId="317"/>
            <ac:spMk id="13" creationId="{4BE89855-27C3-A6EF-EEE5-415FD25E07FD}"/>
          </ac:spMkLst>
        </pc:spChg>
      </pc:sldChg>
      <pc:sldChg chg="addSp modSp add modAnim">
        <pc:chgData name="Sivakumar Paulraj" userId="fba6c5ed4cacd2a1" providerId="LiveId" clId="{10325EAA-5ED4-4AAF-8D41-74136A67DC9B}" dt="2024-08-05T10:36:50.070" v="110"/>
        <pc:sldMkLst>
          <pc:docMk/>
          <pc:sldMk cId="2495483108" sldId="318"/>
        </pc:sldMkLst>
        <pc:spChg chg="add mod">
          <ac:chgData name="Sivakumar Paulraj" userId="fba6c5ed4cacd2a1" providerId="LiveId" clId="{10325EAA-5ED4-4AAF-8D41-74136A67DC9B}" dt="2024-08-05T10:36:50.070" v="110"/>
          <ac:spMkLst>
            <pc:docMk/>
            <pc:sldMk cId="2495483108" sldId="318"/>
            <ac:spMk id="2" creationId="{1C2EE901-7DC7-5443-8BCE-0014F5D463C6}"/>
          </ac:spMkLst>
        </pc:spChg>
        <pc:spChg chg="add mod">
          <ac:chgData name="Sivakumar Paulraj" userId="fba6c5ed4cacd2a1" providerId="LiveId" clId="{10325EAA-5ED4-4AAF-8D41-74136A67DC9B}" dt="2024-08-05T10:36:50.070" v="110"/>
          <ac:spMkLst>
            <pc:docMk/>
            <pc:sldMk cId="2495483108" sldId="318"/>
            <ac:spMk id="3" creationId="{71DE6482-E73F-D1BF-E634-53E8AED09F9D}"/>
          </ac:spMkLst>
        </pc:spChg>
      </pc:sldChg>
      <pc:sldChg chg="addSp modSp add mod modAnim">
        <pc:chgData name="Sivakumar Paulraj" userId="fba6c5ed4cacd2a1" providerId="LiveId" clId="{10325EAA-5ED4-4AAF-8D41-74136A67DC9B}" dt="2024-08-05T10:37:35.412" v="121" actId="14100"/>
        <pc:sldMkLst>
          <pc:docMk/>
          <pc:sldMk cId="2754771069" sldId="319"/>
        </pc:sldMkLst>
        <pc:spChg chg="add mod">
          <ac:chgData name="Sivakumar Paulraj" userId="fba6c5ed4cacd2a1" providerId="LiveId" clId="{10325EAA-5ED4-4AAF-8D41-74136A67DC9B}" dt="2024-08-05T10:36:56.266" v="111"/>
          <ac:spMkLst>
            <pc:docMk/>
            <pc:sldMk cId="2754771069" sldId="319"/>
            <ac:spMk id="2" creationId="{3F9D7833-3FED-6D28-5992-D2F14E6CC86C}"/>
          </ac:spMkLst>
        </pc:spChg>
        <pc:spChg chg="add mod">
          <ac:chgData name="Sivakumar Paulraj" userId="fba6c5ed4cacd2a1" providerId="LiveId" clId="{10325EAA-5ED4-4AAF-8D41-74136A67DC9B}" dt="2024-08-05T10:36:56.266" v="111"/>
          <ac:spMkLst>
            <pc:docMk/>
            <pc:sldMk cId="2754771069" sldId="319"/>
            <ac:spMk id="3" creationId="{FECCF117-E9AA-654F-C717-71BFCC2C0612}"/>
          </ac:spMkLst>
        </pc:spChg>
        <pc:spChg chg="add mod">
          <ac:chgData name="Sivakumar Paulraj" userId="fba6c5ed4cacd2a1" providerId="LiveId" clId="{10325EAA-5ED4-4AAF-8D41-74136A67DC9B}" dt="2024-08-05T10:36:56.266" v="111"/>
          <ac:spMkLst>
            <pc:docMk/>
            <pc:sldMk cId="2754771069" sldId="319"/>
            <ac:spMk id="5" creationId="{8FC3268D-CB9A-ABA3-D640-76F8F25EC98B}"/>
          </ac:spMkLst>
        </pc:spChg>
        <pc:spChg chg="add mod">
          <ac:chgData name="Sivakumar Paulraj" userId="fba6c5ed4cacd2a1" providerId="LiveId" clId="{10325EAA-5ED4-4AAF-8D41-74136A67DC9B}" dt="2024-08-05T10:37:14.981" v="114" actId="14100"/>
          <ac:spMkLst>
            <pc:docMk/>
            <pc:sldMk cId="2754771069" sldId="319"/>
            <ac:spMk id="8" creationId="{DA765358-715B-592C-13F3-1B4CA4F05C98}"/>
          </ac:spMkLst>
        </pc:spChg>
        <pc:spChg chg="add mod">
          <ac:chgData name="Sivakumar Paulraj" userId="fba6c5ed4cacd2a1" providerId="LiveId" clId="{10325EAA-5ED4-4AAF-8D41-74136A67DC9B}" dt="2024-08-05T10:36:56.266" v="111"/>
          <ac:spMkLst>
            <pc:docMk/>
            <pc:sldMk cId="2754771069" sldId="319"/>
            <ac:spMk id="9" creationId="{286C098B-6F65-EA58-85B8-91095024C5B8}"/>
          </ac:spMkLst>
        </pc:spChg>
        <pc:spChg chg="add mod">
          <ac:chgData name="Sivakumar Paulraj" userId="fba6c5ed4cacd2a1" providerId="LiveId" clId="{10325EAA-5ED4-4AAF-8D41-74136A67DC9B}" dt="2024-08-05T10:37:16.934" v="115" actId="14100"/>
          <ac:spMkLst>
            <pc:docMk/>
            <pc:sldMk cId="2754771069" sldId="319"/>
            <ac:spMk id="10" creationId="{F15627DC-D174-9C64-1C7A-7A0A0A94021F}"/>
          </ac:spMkLst>
        </pc:spChg>
        <pc:spChg chg="add mod">
          <ac:chgData name="Sivakumar Paulraj" userId="fba6c5ed4cacd2a1" providerId="LiveId" clId="{10325EAA-5ED4-4AAF-8D41-74136A67DC9B}" dt="2024-08-05T10:36:56.266" v="111"/>
          <ac:spMkLst>
            <pc:docMk/>
            <pc:sldMk cId="2754771069" sldId="319"/>
            <ac:spMk id="11" creationId="{F8B9B0AA-9A96-D5B6-A340-EC3E1682D42D}"/>
          </ac:spMkLst>
        </pc:spChg>
        <pc:spChg chg="add mod">
          <ac:chgData name="Sivakumar Paulraj" userId="fba6c5ed4cacd2a1" providerId="LiveId" clId="{10325EAA-5ED4-4AAF-8D41-74136A67DC9B}" dt="2024-08-05T10:37:19.330" v="116" actId="14100"/>
          <ac:spMkLst>
            <pc:docMk/>
            <pc:sldMk cId="2754771069" sldId="319"/>
            <ac:spMk id="12" creationId="{30614B0C-397E-EABF-397F-CBCD009959D5}"/>
          </ac:spMkLst>
        </pc:spChg>
        <pc:spChg chg="add mod">
          <ac:chgData name="Sivakumar Paulraj" userId="fba6c5ed4cacd2a1" providerId="LiveId" clId="{10325EAA-5ED4-4AAF-8D41-74136A67DC9B}" dt="2024-08-05T10:36:56.266" v="111"/>
          <ac:spMkLst>
            <pc:docMk/>
            <pc:sldMk cId="2754771069" sldId="319"/>
            <ac:spMk id="13" creationId="{7CFA4793-9049-A7E4-92DA-300205D4B0D3}"/>
          </ac:spMkLst>
        </pc:spChg>
        <pc:spChg chg="add mod">
          <ac:chgData name="Sivakumar Paulraj" userId="fba6c5ed4cacd2a1" providerId="LiveId" clId="{10325EAA-5ED4-4AAF-8D41-74136A67DC9B}" dt="2024-08-05T10:37:22.359" v="117" actId="14100"/>
          <ac:spMkLst>
            <pc:docMk/>
            <pc:sldMk cId="2754771069" sldId="319"/>
            <ac:spMk id="16" creationId="{33DFA8D8-6DC1-06AB-246D-A9B62FBA7595}"/>
          </ac:spMkLst>
        </pc:spChg>
        <pc:spChg chg="add mod">
          <ac:chgData name="Sivakumar Paulraj" userId="fba6c5ed4cacd2a1" providerId="LiveId" clId="{10325EAA-5ED4-4AAF-8D41-74136A67DC9B}" dt="2024-08-05T10:37:26.698" v="118" actId="14100"/>
          <ac:spMkLst>
            <pc:docMk/>
            <pc:sldMk cId="2754771069" sldId="319"/>
            <ac:spMk id="17" creationId="{367F9C37-78B2-8A04-C61D-716128FA89A8}"/>
          </ac:spMkLst>
        </pc:spChg>
        <pc:spChg chg="add mod">
          <ac:chgData name="Sivakumar Paulraj" userId="fba6c5ed4cacd2a1" providerId="LiveId" clId="{10325EAA-5ED4-4AAF-8D41-74136A67DC9B}" dt="2024-08-05T10:37:28.763" v="119" actId="14100"/>
          <ac:spMkLst>
            <pc:docMk/>
            <pc:sldMk cId="2754771069" sldId="319"/>
            <ac:spMk id="18" creationId="{06D4A787-5AE8-9FF7-2E05-FC7D48108347}"/>
          </ac:spMkLst>
        </pc:spChg>
        <pc:spChg chg="add mod">
          <ac:chgData name="Sivakumar Paulraj" userId="fba6c5ed4cacd2a1" providerId="LiveId" clId="{10325EAA-5ED4-4AAF-8D41-74136A67DC9B}" dt="2024-08-05T10:36:56.266" v="111"/>
          <ac:spMkLst>
            <pc:docMk/>
            <pc:sldMk cId="2754771069" sldId="319"/>
            <ac:spMk id="19" creationId="{A376B393-3D9B-94F8-A801-A03A4F6E5E62}"/>
          </ac:spMkLst>
        </pc:spChg>
        <pc:spChg chg="add mod">
          <ac:chgData name="Sivakumar Paulraj" userId="fba6c5ed4cacd2a1" providerId="LiveId" clId="{10325EAA-5ED4-4AAF-8D41-74136A67DC9B}" dt="2024-08-05T10:36:56.266" v="111"/>
          <ac:spMkLst>
            <pc:docMk/>
            <pc:sldMk cId="2754771069" sldId="319"/>
            <ac:spMk id="20" creationId="{151AC84A-1823-C808-B51D-CA8A39E5949A}"/>
          </ac:spMkLst>
        </pc:spChg>
        <pc:spChg chg="add mod">
          <ac:chgData name="Sivakumar Paulraj" userId="fba6c5ed4cacd2a1" providerId="LiveId" clId="{10325EAA-5ED4-4AAF-8D41-74136A67DC9B}" dt="2024-08-05T10:36:56.266" v="111"/>
          <ac:spMkLst>
            <pc:docMk/>
            <pc:sldMk cId="2754771069" sldId="319"/>
            <ac:spMk id="21" creationId="{9DCA6EA9-5CA7-0CDE-AC68-39AA388C2DA5}"/>
          </ac:spMkLst>
        </pc:spChg>
        <pc:spChg chg="add mod">
          <ac:chgData name="Sivakumar Paulraj" userId="fba6c5ed4cacd2a1" providerId="LiveId" clId="{10325EAA-5ED4-4AAF-8D41-74136A67DC9B}" dt="2024-08-05T10:36:56.266" v="111"/>
          <ac:spMkLst>
            <pc:docMk/>
            <pc:sldMk cId="2754771069" sldId="319"/>
            <ac:spMk id="25" creationId="{B0D4FDF6-1D25-D863-623F-46ED8B780A2C}"/>
          </ac:spMkLst>
        </pc:spChg>
        <pc:spChg chg="add mod">
          <ac:chgData name="Sivakumar Paulraj" userId="fba6c5ed4cacd2a1" providerId="LiveId" clId="{10325EAA-5ED4-4AAF-8D41-74136A67DC9B}" dt="2024-08-05T10:37:33.357" v="120" actId="14100"/>
          <ac:spMkLst>
            <pc:docMk/>
            <pc:sldMk cId="2754771069" sldId="319"/>
            <ac:spMk id="26" creationId="{15F22CEE-D024-3C9D-28ED-B64493A5E9A0}"/>
          </ac:spMkLst>
        </pc:spChg>
        <pc:spChg chg="add mod">
          <ac:chgData name="Sivakumar Paulraj" userId="fba6c5ed4cacd2a1" providerId="LiveId" clId="{10325EAA-5ED4-4AAF-8D41-74136A67DC9B}" dt="2024-08-05T10:37:35.412" v="121" actId="14100"/>
          <ac:spMkLst>
            <pc:docMk/>
            <pc:sldMk cId="2754771069" sldId="319"/>
            <ac:spMk id="27" creationId="{1B415FC6-B69E-C35B-A56D-44AD98D6AF94}"/>
          </ac:spMkLst>
        </pc:spChg>
        <pc:spChg chg="add mod">
          <ac:chgData name="Sivakumar Paulraj" userId="fba6c5ed4cacd2a1" providerId="LiveId" clId="{10325EAA-5ED4-4AAF-8D41-74136A67DC9B}" dt="2024-08-05T10:36:56.266" v="111"/>
          <ac:spMkLst>
            <pc:docMk/>
            <pc:sldMk cId="2754771069" sldId="319"/>
            <ac:spMk id="28" creationId="{7D02D737-EB5F-D514-4C8B-BB0D4155CBE6}"/>
          </ac:spMkLst>
        </pc:spChg>
        <pc:spChg chg="add mod">
          <ac:chgData name="Sivakumar Paulraj" userId="fba6c5ed4cacd2a1" providerId="LiveId" clId="{10325EAA-5ED4-4AAF-8D41-74136A67DC9B}" dt="2024-08-05T10:36:56.266" v="111"/>
          <ac:spMkLst>
            <pc:docMk/>
            <pc:sldMk cId="2754771069" sldId="319"/>
            <ac:spMk id="30" creationId="{ED1FD1B5-33DE-27CD-5287-7A1F0122D65E}"/>
          </ac:spMkLst>
        </pc:spChg>
        <pc:spChg chg="add mod">
          <ac:chgData name="Sivakumar Paulraj" userId="fba6c5ed4cacd2a1" providerId="LiveId" clId="{10325EAA-5ED4-4AAF-8D41-74136A67DC9B}" dt="2024-08-05T10:36:56.266" v="111"/>
          <ac:spMkLst>
            <pc:docMk/>
            <pc:sldMk cId="2754771069" sldId="319"/>
            <ac:spMk id="31" creationId="{D849BCA8-A4E9-6CA2-796D-C7725323C0CE}"/>
          </ac:spMkLst>
        </pc:spChg>
        <pc:spChg chg="add mod">
          <ac:chgData name="Sivakumar Paulraj" userId="fba6c5ed4cacd2a1" providerId="LiveId" clId="{10325EAA-5ED4-4AAF-8D41-74136A67DC9B}" dt="2024-08-05T10:36:56.266" v="111"/>
          <ac:spMkLst>
            <pc:docMk/>
            <pc:sldMk cId="2754771069" sldId="319"/>
            <ac:spMk id="32" creationId="{709CC515-A7B9-621A-B9AB-223F313FA20B}"/>
          </ac:spMkLst>
        </pc:spChg>
        <pc:spChg chg="add mod">
          <ac:chgData name="Sivakumar Paulraj" userId="fba6c5ed4cacd2a1" providerId="LiveId" clId="{10325EAA-5ED4-4AAF-8D41-74136A67DC9B}" dt="2024-08-05T10:36:56.266" v="111"/>
          <ac:spMkLst>
            <pc:docMk/>
            <pc:sldMk cId="2754771069" sldId="319"/>
            <ac:spMk id="33" creationId="{76C598C6-0443-95D7-CA1A-326D15BE0C83}"/>
          </ac:spMkLst>
        </pc:spChg>
        <pc:graphicFrameChg chg="add mod">
          <ac:chgData name="Sivakumar Paulraj" userId="fba6c5ed4cacd2a1" providerId="LiveId" clId="{10325EAA-5ED4-4AAF-8D41-74136A67DC9B}" dt="2024-08-05T10:36:56.266" v="111"/>
          <ac:graphicFrameMkLst>
            <pc:docMk/>
            <pc:sldMk cId="2754771069" sldId="319"/>
            <ac:graphicFrameMk id="4" creationId="{C3915CD2-35AB-5806-89CD-A8AB57446F83}"/>
          </ac:graphicFrameMkLst>
        </pc:graphicFrameChg>
        <pc:graphicFrameChg chg="add mod">
          <ac:chgData name="Sivakumar Paulraj" userId="fba6c5ed4cacd2a1" providerId="LiveId" clId="{10325EAA-5ED4-4AAF-8D41-74136A67DC9B}" dt="2024-08-05T10:36:56.266" v="111"/>
          <ac:graphicFrameMkLst>
            <pc:docMk/>
            <pc:sldMk cId="2754771069" sldId="319"/>
            <ac:graphicFrameMk id="6" creationId="{DCF4911F-5D14-BF02-B330-438014FF2505}"/>
          </ac:graphicFrameMkLst>
        </pc:graphicFrameChg>
        <pc:graphicFrameChg chg="add mod">
          <ac:chgData name="Sivakumar Paulraj" userId="fba6c5ed4cacd2a1" providerId="LiveId" clId="{10325EAA-5ED4-4AAF-8D41-74136A67DC9B}" dt="2024-08-05T10:36:56.266" v="111"/>
          <ac:graphicFrameMkLst>
            <pc:docMk/>
            <pc:sldMk cId="2754771069" sldId="319"/>
            <ac:graphicFrameMk id="14" creationId="{CCA04592-0090-C2D3-36D2-4917A85DEDC5}"/>
          </ac:graphicFrameMkLst>
        </pc:graphicFrameChg>
        <pc:graphicFrameChg chg="add mod">
          <ac:chgData name="Sivakumar Paulraj" userId="fba6c5ed4cacd2a1" providerId="LiveId" clId="{10325EAA-5ED4-4AAF-8D41-74136A67DC9B}" dt="2024-08-05T10:36:56.266" v="111"/>
          <ac:graphicFrameMkLst>
            <pc:docMk/>
            <pc:sldMk cId="2754771069" sldId="319"/>
            <ac:graphicFrameMk id="22" creationId="{A4724D73-180F-90F2-E27A-C8319AF34A9E}"/>
          </ac:graphicFrameMkLst>
        </pc:graphicFrameChg>
        <pc:cxnChg chg="add mod">
          <ac:chgData name="Sivakumar Paulraj" userId="fba6c5ed4cacd2a1" providerId="LiveId" clId="{10325EAA-5ED4-4AAF-8D41-74136A67DC9B}" dt="2024-08-05T10:36:56.266" v="111"/>
          <ac:cxnSpMkLst>
            <pc:docMk/>
            <pc:sldMk cId="2754771069" sldId="319"/>
            <ac:cxnSpMk id="7" creationId="{3E983CE0-06E6-EA4B-E897-A2C9EC7F56B6}"/>
          </ac:cxnSpMkLst>
        </pc:cxnChg>
        <pc:cxnChg chg="add mod">
          <ac:chgData name="Sivakumar Paulraj" userId="fba6c5ed4cacd2a1" providerId="LiveId" clId="{10325EAA-5ED4-4AAF-8D41-74136A67DC9B}" dt="2024-08-05T10:36:56.266" v="111"/>
          <ac:cxnSpMkLst>
            <pc:docMk/>
            <pc:sldMk cId="2754771069" sldId="319"/>
            <ac:cxnSpMk id="15" creationId="{24402736-A5D3-B364-ABE6-022EBE870934}"/>
          </ac:cxnSpMkLst>
        </pc:cxnChg>
        <pc:cxnChg chg="add mod">
          <ac:chgData name="Sivakumar Paulraj" userId="fba6c5ed4cacd2a1" providerId="LiveId" clId="{10325EAA-5ED4-4AAF-8D41-74136A67DC9B}" dt="2024-08-05T10:36:56.266" v="111"/>
          <ac:cxnSpMkLst>
            <pc:docMk/>
            <pc:sldMk cId="2754771069" sldId="319"/>
            <ac:cxnSpMk id="23" creationId="{9502057E-0F04-9680-6941-319F379D239C}"/>
          </ac:cxnSpMkLst>
        </pc:cxnChg>
        <pc:cxnChg chg="add mod">
          <ac:chgData name="Sivakumar Paulraj" userId="fba6c5ed4cacd2a1" providerId="LiveId" clId="{10325EAA-5ED4-4AAF-8D41-74136A67DC9B}" dt="2024-08-05T10:36:56.266" v="111"/>
          <ac:cxnSpMkLst>
            <pc:docMk/>
            <pc:sldMk cId="2754771069" sldId="319"/>
            <ac:cxnSpMk id="24" creationId="{8937E812-55C6-BADD-C9D9-A5D247BC3A4E}"/>
          </ac:cxnSpMkLst>
        </pc:cxnChg>
        <pc:cxnChg chg="add mod">
          <ac:chgData name="Sivakumar Paulraj" userId="fba6c5ed4cacd2a1" providerId="LiveId" clId="{10325EAA-5ED4-4AAF-8D41-74136A67DC9B}" dt="2024-08-05T10:36:56.266" v="111"/>
          <ac:cxnSpMkLst>
            <pc:docMk/>
            <pc:sldMk cId="2754771069" sldId="319"/>
            <ac:cxnSpMk id="29" creationId="{82E69579-990E-FCBD-945E-F07415F05356}"/>
          </ac:cxnSpMkLst>
        </pc:cxnChg>
      </pc:sldChg>
      <pc:sldChg chg="addSp modSp add modAnim">
        <pc:chgData name="Sivakumar Paulraj" userId="fba6c5ed4cacd2a1" providerId="LiveId" clId="{10325EAA-5ED4-4AAF-8D41-74136A67DC9B}" dt="2024-08-05T10:37:46.228" v="122"/>
        <pc:sldMkLst>
          <pc:docMk/>
          <pc:sldMk cId="3627597622" sldId="320"/>
        </pc:sldMkLst>
        <pc:spChg chg="add mod">
          <ac:chgData name="Sivakumar Paulraj" userId="fba6c5ed4cacd2a1" providerId="LiveId" clId="{10325EAA-5ED4-4AAF-8D41-74136A67DC9B}" dt="2024-08-05T10:37:46.228" v="122"/>
          <ac:spMkLst>
            <pc:docMk/>
            <pc:sldMk cId="3627597622" sldId="320"/>
            <ac:spMk id="2" creationId="{9578404D-932B-3BA8-B01D-50CD7AE01D2A}"/>
          </ac:spMkLst>
        </pc:spChg>
        <pc:spChg chg="add mod">
          <ac:chgData name="Sivakumar Paulraj" userId="fba6c5ed4cacd2a1" providerId="LiveId" clId="{10325EAA-5ED4-4AAF-8D41-74136A67DC9B}" dt="2024-08-05T10:37:46.228" v="122"/>
          <ac:spMkLst>
            <pc:docMk/>
            <pc:sldMk cId="3627597622" sldId="320"/>
            <ac:spMk id="3" creationId="{220AA075-7B98-FC97-22A3-72FF5E3ED4AE}"/>
          </ac:spMkLst>
        </pc:spChg>
      </pc:sldChg>
      <pc:sldChg chg="addSp modSp add modAnim">
        <pc:chgData name="Sivakumar Paulraj" userId="fba6c5ed4cacd2a1" providerId="LiveId" clId="{10325EAA-5ED4-4AAF-8D41-74136A67DC9B}" dt="2024-08-05T10:37:56.730" v="123"/>
        <pc:sldMkLst>
          <pc:docMk/>
          <pc:sldMk cId="157330881" sldId="321"/>
        </pc:sldMkLst>
        <pc:spChg chg="add mod">
          <ac:chgData name="Sivakumar Paulraj" userId="fba6c5ed4cacd2a1" providerId="LiveId" clId="{10325EAA-5ED4-4AAF-8D41-74136A67DC9B}" dt="2024-08-05T10:37:56.730" v="123"/>
          <ac:spMkLst>
            <pc:docMk/>
            <pc:sldMk cId="157330881" sldId="321"/>
            <ac:spMk id="2" creationId="{78D8B68B-3D75-7D40-6DE0-D8647131BAAD}"/>
          </ac:spMkLst>
        </pc:spChg>
        <pc:spChg chg="add mod">
          <ac:chgData name="Sivakumar Paulraj" userId="fba6c5ed4cacd2a1" providerId="LiveId" clId="{10325EAA-5ED4-4AAF-8D41-74136A67DC9B}" dt="2024-08-05T10:37:56.730" v="123"/>
          <ac:spMkLst>
            <pc:docMk/>
            <pc:sldMk cId="157330881" sldId="321"/>
            <ac:spMk id="3" creationId="{8391C721-301D-1ACE-0427-D54EFEB37F93}"/>
          </ac:spMkLst>
        </pc:spChg>
        <pc:spChg chg="add mod">
          <ac:chgData name="Sivakumar Paulraj" userId="fba6c5ed4cacd2a1" providerId="LiveId" clId="{10325EAA-5ED4-4AAF-8D41-74136A67DC9B}" dt="2024-08-05T10:37:56.730" v="123"/>
          <ac:spMkLst>
            <pc:docMk/>
            <pc:sldMk cId="157330881" sldId="321"/>
            <ac:spMk id="4" creationId="{A6D1A029-C557-5751-9661-0CF0FC0E1ADB}"/>
          </ac:spMkLst>
        </pc:spChg>
        <pc:spChg chg="add mod">
          <ac:chgData name="Sivakumar Paulraj" userId="fba6c5ed4cacd2a1" providerId="LiveId" clId="{10325EAA-5ED4-4AAF-8D41-74136A67DC9B}" dt="2024-08-05T10:37:56.730" v="123"/>
          <ac:spMkLst>
            <pc:docMk/>
            <pc:sldMk cId="157330881" sldId="321"/>
            <ac:spMk id="5" creationId="{25377EC3-8BA9-CA0D-C549-9722188F70C0}"/>
          </ac:spMkLst>
        </pc:spChg>
      </pc:sldChg>
      <pc:sldChg chg="addSp modSp add modAnim">
        <pc:chgData name="Sivakumar Paulraj" userId="fba6c5ed4cacd2a1" providerId="LiveId" clId="{10325EAA-5ED4-4AAF-8D41-74136A67DC9B}" dt="2024-08-05T10:38:13.398" v="124"/>
        <pc:sldMkLst>
          <pc:docMk/>
          <pc:sldMk cId="2216573782" sldId="322"/>
        </pc:sldMkLst>
        <pc:spChg chg="add mod">
          <ac:chgData name="Sivakumar Paulraj" userId="fba6c5ed4cacd2a1" providerId="LiveId" clId="{10325EAA-5ED4-4AAF-8D41-74136A67DC9B}" dt="2024-08-05T10:38:13.398" v="124"/>
          <ac:spMkLst>
            <pc:docMk/>
            <pc:sldMk cId="2216573782" sldId="322"/>
            <ac:spMk id="2" creationId="{8202E8AF-A23D-11E6-C89F-5AD037300F53}"/>
          </ac:spMkLst>
        </pc:spChg>
        <pc:spChg chg="add mod">
          <ac:chgData name="Sivakumar Paulraj" userId="fba6c5ed4cacd2a1" providerId="LiveId" clId="{10325EAA-5ED4-4AAF-8D41-74136A67DC9B}" dt="2024-08-05T10:38:13.398" v="124"/>
          <ac:spMkLst>
            <pc:docMk/>
            <pc:sldMk cId="2216573782" sldId="322"/>
            <ac:spMk id="3" creationId="{E60930F7-9AA6-C2CA-A973-D7A0D9541758}"/>
          </ac:spMkLst>
        </pc:spChg>
        <pc:spChg chg="add mod">
          <ac:chgData name="Sivakumar Paulraj" userId="fba6c5ed4cacd2a1" providerId="LiveId" clId="{10325EAA-5ED4-4AAF-8D41-74136A67DC9B}" dt="2024-08-05T10:38:13.398" v="124"/>
          <ac:spMkLst>
            <pc:docMk/>
            <pc:sldMk cId="2216573782" sldId="322"/>
            <ac:spMk id="4" creationId="{BB3250AC-0BCD-9637-2478-6220B4E7F3ED}"/>
          </ac:spMkLst>
        </pc:spChg>
        <pc:spChg chg="add mod">
          <ac:chgData name="Sivakumar Paulraj" userId="fba6c5ed4cacd2a1" providerId="LiveId" clId="{10325EAA-5ED4-4AAF-8D41-74136A67DC9B}" dt="2024-08-05T10:38:13.398" v="124"/>
          <ac:spMkLst>
            <pc:docMk/>
            <pc:sldMk cId="2216573782" sldId="322"/>
            <ac:spMk id="5" creationId="{06273E22-1AAB-98B5-B558-B21B5B4483DA}"/>
          </ac:spMkLst>
        </pc:spChg>
      </pc:sldChg>
      <pc:sldChg chg="addSp modSp add modAnim">
        <pc:chgData name="Sivakumar Paulraj" userId="fba6c5ed4cacd2a1" providerId="LiveId" clId="{10325EAA-5ED4-4AAF-8D41-74136A67DC9B}" dt="2024-08-05T10:38:26.623" v="127"/>
        <pc:sldMkLst>
          <pc:docMk/>
          <pc:sldMk cId="4090622232" sldId="323"/>
        </pc:sldMkLst>
        <pc:spChg chg="add mod">
          <ac:chgData name="Sivakumar Paulraj" userId="fba6c5ed4cacd2a1" providerId="LiveId" clId="{10325EAA-5ED4-4AAF-8D41-74136A67DC9B}" dt="2024-08-05T10:38:26.623" v="127"/>
          <ac:spMkLst>
            <pc:docMk/>
            <pc:sldMk cId="4090622232" sldId="323"/>
            <ac:spMk id="2" creationId="{20A6E0C3-A792-C45B-15D7-B72D96297982}"/>
          </ac:spMkLst>
        </pc:spChg>
        <pc:spChg chg="add mod">
          <ac:chgData name="Sivakumar Paulraj" userId="fba6c5ed4cacd2a1" providerId="LiveId" clId="{10325EAA-5ED4-4AAF-8D41-74136A67DC9B}" dt="2024-08-05T10:38:26.623" v="127"/>
          <ac:spMkLst>
            <pc:docMk/>
            <pc:sldMk cId="4090622232" sldId="323"/>
            <ac:spMk id="3" creationId="{736FF650-B00C-CF6F-7F40-7A9F02CEEA9C}"/>
          </ac:spMkLst>
        </pc:spChg>
        <pc:spChg chg="add mod">
          <ac:chgData name="Sivakumar Paulraj" userId="fba6c5ed4cacd2a1" providerId="LiveId" clId="{10325EAA-5ED4-4AAF-8D41-74136A67DC9B}" dt="2024-08-05T10:38:26.623" v="127"/>
          <ac:spMkLst>
            <pc:docMk/>
            <pc:sldMk cId="4090622232" sldId="323"/>
            <ac:spMk id="4" creationId="{B6FA328D-915E-EA5B-6133-2F18C889A641}"/>
          </ac:spMkLst>
        </pc:spChg>
        <pc:spChg chg="add mod">
          <ac:chgData name="Sivakumar Paulraj" userId="fba6c5ed4cacd2a1" providerId="LiveId" clId="{10325EAA-5ED4-4AAF-8D41-74136A67DC9B}" dt="2024-08-05T10:38:26.623" v="127"/>
          <ac:spMkLst>
            <pc:docMk/>
            <pc:sldMk cId="4090622232" sldId="323"/>
            <ac:spMk id="5" creationId="{4C10500C-41A4-BDAF-3FB9-5F8C56CAB4CE}"/>
          </ac:spMkLst>
        </pc:spChg>
      </pc:sldChg>
      <pc:sldChg chg="addSp modSp add modAnim">
        <pc:chgData name="Sivakumar Paulraj" userId="fba6c5ed4cacd2a1" providerId="LiveId" clId="{10325EAA-5ED4-4AAF-8D41-74136A67DC9B}" dt="2024-08-05T10:38:31.703" v="128"/>
        <pc:sldMkLst>
          <pc:docMk/>
          <pc:sldMk cId="3148746083" sldId="324"/>
        </pc:sldMkLst>
        <pc:spChg chg="add mod">
          <ac:chgData name="Sivakumar Paulraj" userId="fba6c5ed4cacd2a1" providerId="LiveId" clId="{10325EAA-5ED4-4AAF-8D41-74136A67DC9B}" dt="2024-08-05T10:38:31.703" v="128"/>
          <ac:spMkLst>
            <pc:docMk/>
            <pc:sldMk cId="3148746083" sldId="324"/>
            <ac:spMk id="2" creationId="{3B06305B-92FC-471A-4FB9-755DE01BA578}"/>
          </ac:spMkLst>
        </pc:spChg>
        <pc:spChg chg="add mod">
          <ac:chgData name="Sivakumar Paulraj" userId="fba6c5ed4cacd2a1" providerId="LiveId" clId="{10325EAA-5ED4-4AAF-8D41-74136A67DC9B}" dt="2024-08-05T10:38:31.703" v="128"/>
          <ac:spMkLst>
            <pc:docMk/>
            <pc:sldMk cId="3148746083" sldId="324"/>
            <ac:spMk id="3" creationId="{98ACD03A-A133-A5AE-67D2-EF32B5071C4E}"/>
          </ac:spMkLst>
        </pc:spChg>
        <pc:spChg chg="add mod">
          <ac:chgData name="Sivakumar Paulraj" userId="fba6c5ed4cacd2a1" providerId="LiveId" clId="{10325EAA-5ED4-4AAF-8D41-74136A67DC9B}" dt="2024-08-05T10:38:31.703" v="128"/>
          <ac:spMkLst>
            <pc:docMk/>
            <pc:sldMk cId="3148746083" sldId="324"/>
            <ac:spMk id="4" creationId="{D0070795-D146-BFD5-5E58-6AE549A95604}"/>
          </ac:spMkLst>
        </pc:spChg>
        <pc:spChg chg="add mod">
          <ac:chgData name="Sivakumar Paulraj" userId="fba6c5ed4cacd2a1" providerId="LiveId" clId="{10325EAA-5ED4-4AAF-8D41-74136A67DC9B}" dt="2024-08-05T10:38:31.703" v="128"/>
          <ac:spMkLst>
            <pc:docMk/>
            <pc:sldMk cId="3148746083" sldId="324"/>
            <ac:spMk id="5" creationId="{96B99FBA-8DA3-65AB-E785-652C56B10BD5}"/>
          </ac:spMkLst>
        </pc:spChg>
        <pc:spChg chg="add mod">
          <ac:chgData name="Sivakumar Paulraj" userId="fba6c5ed4cacd2a1" providerId="LiveId" clId="{10325EAA-5ED4-4AAF-8D41-74136A67DC9B}" dt="2024-08-05T10:38:31.703" v="128"/>
          <ac:spMkLst>
            <pc:docMk/>
            <pc:sldMk cId="3148746083" sldId="324"/>
            <ac:spMk id="6" creationId="{50943069-0804-9B83-753C-EC9FA50B5218}"/>
          </ac:spMkLst>
        </pc:spChg>
        <pc:spChg chg="add mod">
          <ac:chgData name="Sivakumar Paulraj" userId="fba6c5ed4cacd2a1" providerId="LiveId" clId="{10325EAA-5ED4-4AAF-8D41-74136A67DC9B}" dt="2024-08-05T10:38:31.703" v="128"/>
          <ac:spMkLst>
            <pc:docMk/>
            <pc:sldMk cId="3148746083" sldId="324"/>
            <ac:spMk id="7" creationId="{8727E766-2E69-7828-4E42-525CE7F8BEBC}"/>
          </ac:spMkLst>
        </pc:spChg>
        <pc:spChg chg="add mod">
          <ac:chgData name="Sivakumar Paulraj" userId="fba6c5ed4cacd2a1" providerId="LiveId" clId="{10325EAA-5ED4-4AAF-8D41-74136A67DC9B}" dt="2024-08-05T10:38:31.703" v="128"/>
          <ac:spMkLst>
            <pc:docMk/>
            <pc:sldMk cId="3148746083" sldId="324"/>
            <ac:spMk id="8" creationId="{84B89B4F-59AA-6C8E-8233-A66A1CE96DEA}"/>
          </ac:spMkLst>
        </pc:spChg>
        <pc:spChg chg="add mod">
          <ac:chgData name="Sivakumar Paulraj" userId="fba6c5ed4cacd2a1" providerId="LiveId" clId="{10325EAA-5ED4-4AAF-8D41-74136A67DC9B}" dt="2024-08-05T10:38:31.703" v="128"/>
          <ac:spMkLst>
            <pc:docMk/>
            <pc:sldMk cId="3148746083" sldId="324"/>
            <ac:spMk id="9" creationId="{97A0E506-3EC3-84FF-1E91-1B4F7029D641}"/>
          </ac:spMkLst>
        </pc:spChg>
        <pc:spChg chg="add mod">
          <ac:chgData name="Sivakumar Paulraj" userId="fba6c5ed4cacd2a1" providerId="LiveId" clId="{10325EAA-5ED4-4AAF-8D41-74136A67DC9B}" dt="2024-08-05T10:38:31.703" v="128"/>
          <ac:spMkLst>
            <pc:docMk/>
            <pc:sldMk cId="3148746083" sldId="324"/>
            <ac:spMk id="10" creationId="{B9EC775B-591C-8E92-585B-5C08CE83F86A}"/>
          </ac:spMkLst>
        </pc:spChg>
        <pc:spChg chg="add mod">
          <ac:chgData name="Sivakumar Paulraj" userId="fba6c5ed4cacd2a1" providerId="LiveId" clId="{10325EAA-5ED4-4AAF-8D41-74136A67DC9B}" dt="2024-08-05T10:38:31.703" v="128"/>
          <ac:spMkLst>
            <pc:docMk/>
            <pc:sldMk cId="3148746083" sldId="324"/>
            <ac:spMk id="11" creationId="{36255976-8D6B-52DB-EE26-55BA6E4EFB8F}"/>
          </ac:spMkLst>
        </pc:spChg>
        <pc:spChg chg="add mod">
          <ac:chgData name="Sivakumar Paulraj" userId="fba6c5ed4cacd2a1" providerId="LiveId" clId="{10325EAA-5ED4-4AAF-8D41-74136A67DC9B}" dt="2024-08-05T10:38:31.703" v="128"/>
          <ac:spMkLst>
            <pc:docMk/>
            <pc:sldMk cId="3148746083" sldId="324"/>
            <ac:spMk id="12" creationId="{F91909F2-B632-CB4E-8764-D32D253F3C70}"/>
          </ac:spMkLst>
        </pc:spChg>
        <pc:spChg chg="add mod">
          <ac:chgData name="Sivakumar Paulraj" userId="fba6c5ed4cacd2a1" providerId="LiveId" clId="{10325EAA-5ED4-4AAF-8D41-74136A67DC9B}" dt="2024-08-05T10:38:31.703" v="128"/>
          <ac:spMkLst>
            <pc:docMk/>
            <pc:sldMk cId="3148746083" sldId="324"/>
            <ac:spMk id="13" creationId="{BFB89855-4812-8205-EAD1-2BDE9A121465}"/>
          </ac:spMkLst>
        </pc:spChg>
      </pc:sldChg>
      <pc:sldChg chg="addSp modSp add modAnim">
        <pc:chgData name="Sivakumar Paulraj" userId="fba6c5ed4cacd2a1" providerId="LiveId" clId="{10325EAA-5ED4-4AAF-8D41-74136A67DC9B}" dt="2024-08-05T10:38:36.728" v="129"/>
        <pc:sldMkLst>
          <pc:docMk/>
          <pc:sldMk cId="581486111" sldId="325"/>
        </pc:sldMkLst>
        <pc:spChg chg="add mod">
          <ac:chgData name="Sivakumar Paulraj" userId="fba6c5ed4cacd2a1" providerId="LiveId" clId="{10325EAA-5ED4-4AAF-8D41-74136A67DC9B}" dt="2024-08-05T10:38:36.728" v="129"/>
          <ac:spMkLst>
            <pc:docMk/>
            <pc:sldMk cId="581486111" sldId="325"/>
            <ac:spMk id="2" creationId="{88548479-82E4-1972-505C-8185B0F8D2B4}"/>
          </ac:spMkLst>
        </pc:spChg>
        <pc:spChg chg="add mod">
          <ac:chgData name="Sivakumar Paulraj" userId="fba6c5ed4cacd2a1" providerId="LiveId" clId="{10325EAA-5ED4-4AAF-8D41-74136A67DC9B}" dt="2024-08-05T10:38:36.728" v="129"/>
          <ac:spMkLst>
            <pc:docMk/>
            <pc:sldMk cId="581486111" sldId="325"/>
            <ac:spMk id="3" creationId="{D6EA4FE1-55F3-7470-AAA7-7B4D28D62DF9}"/>
          </ac:spMkLst>
        </pc:spChg>
      </pc:sldChg>
      <pc:sldChg chg="addSp modSp add modAnim">
        <pc:chgData name="Sivakumar Paulraj" userId="fba6c5ed4cacd2a1" providerId="LiveId" clId="{10325EAA-5ED4-4AAF-8D41-74136A67DC9B}" dt="2024-08-05T10:38:42.184" v="130"/>
        <pc:sldMkLst>
          <pc:docMk/>
          <pc:sldMk cId="1969062006" sldId="326"/>
        </pc:sldMkLst>
        <pc:spChg chg="add mod">
          <ac:chgData name="Sivakumar Paulraj" userId="fba6c5ed4cacd2a1" providerId="LiveId" clId="{10325EAA-5ED4-4AAF-8D41-74136A67DC9B}" dt="2024-08-05T10:38:42.184" v="130"/>
          <ac:spMkLst>
            <pc:docMk/>
            <pc:sldMk cId="1969062006" sldId="326"/>
            <ac:spMk id="2" creationId="{D3D4B83D-D729-ED16-2972-91A9BC3F3597}"/>
          </ac:spMkLst>
        </pc:spChg>
        <pc:spChg chg="add mod">
          <ac:chgData name="Sivakumar Paulraj" userId="fba6c5ed4cacd2a1" providerId="LiveId" clId="{10325EAA-5ED4-4AAF-8D41-74136A67DC9B}" dt="2024-08-05T10:38:42.184" v="130"/>
          <ac:spMkLst>
            <pc:docMk/>
            <pc:sldMk cId="1969062006" sldId="326"/>
            <ac:spMk id="3" creationId="{2924AF45-8F33-E5D8-952B-9ADF48083F5A}"/>
          </ac:spMkLst>
        </pc:spChg>
      </pc:sldChg>
      <pc:sldChg chg="addSp modSp add modAnim">
        <pc:chgData name="Sivakumar Paulraj" userId="fba6c5ed4cacd2a1" providerId="LiveId" clId="{10325EAA-5ED4-4AAF-8D41-74136A67DC9B}" dt="2024-08-05T10:38:49.042" v="131"/>
        <pc:sldMkLst>
          <pc:docMk/>
          <pc:sldMk cId="902358998" sldId="327"/>
        </pc:sldMkLst>
        <pc:spChg chg="add mod">
          <ac:chgData name="Sivakumar Paulraj" userId="fba6c5ed4cacd2a1" providerId="LiveId" clId="{10325EAA-5ED4-4AAF-8D41-74136A67DC9B}" dt="2024-08-05T10:38:49.042" v="131"/>
          <ac:spMkLst>
            <pc:docMk/>
            <pc:sldMk cId="902358998" sldId="327"/>
            <ac:spMk id="2" creationId="{D2A4CF78-21AA-B818-E4CE-ADABDE54A2D2}"/>
          </ac:spMkLst>
        </pc:spChg>
        <pc:spChg chg="add mod">
          <ac:chgData name="Sivakumar Paulraj" userId="fba6c5ed4cacd2a1" providerId="LiveId" clId="{10325EAA-5ED4-4AAF-8D41-74136A67DC9B}" dt="2024-08-05T10:38:49.042" v="131"/>
          <ac:spMkLst>
            <pc:docMk/>
            <pc:sldMk cId="902358998" sldId="327"/>
            <ac:spMk id="3" creationId="{DB7F8984-159E-17A0-B776-C4027E372666}"/>
          </ac:spMkLst>
        </pc:spChg>
        <pc:spChg chg="add mod">
          <ac:chgData name="Sivakumar Paulraj" userId="fba6c5ed4cacd2a1" providerId="LiveId" clId="{10325EAA-5ED4-4AAF-8D41-74136A67DC9B}" dt="2024-08-05T10:38:49.042" v="131"/>
          <ac:spMkLst>
            <pc:docMk/>
            <pc:sldMk cId="902358998" sldId="327"/>
            <ac:spMk id="4" creationId="{0B6AE00A-5E47-4332-09AD-C5DDD7F45ECB}"/>
          </ac:spMkLst>
        </pc:spChg>
        <pc:spChg chg="add mod">
          <ac:chgData name="Sivakumar Paulraj" userId="fba6c5ed4cacd2a1" providerId="LiveId" clId="{10325EAA-5ED4-4AAF-8D41-74136A67DC9B}" dt="2024-08-05T10:38:49.042" v="131"/>
          <ac:spMkLst>
            <pc:docMk/>
            <pc:sldMk cId="902358998" sldId="327"/>
            <ac:spMk id="5" creationId="{AAB2A133-3A59-8E08-FD56-D10166240CB2}"/>
          </ac:spMkLst>
        </pc:spChg>
        <pc:spChg chg="add mod">
          <ac:chgData name="Sivakumar Paulraj" userId="fba6c5ed4cacd2a1" providerId="LiveId" clId="{10325EAA-5ED4-4AAF-8D41-74136A67DC9B}" dt="2024-08-05T10:38:49.042" v="131"/>
          <ac:spMkLst>
            <pc:docMk/>
            <pc:sldMk cId="902358998" sldId="327"/>
            <ac:spMk id="6" creationId="{EA1F9481-A5FF-7E27-2943-534D9943AC81}"/>
          </ac:spMkLst>
        </pc:spChg>
        <pc:spChg chg="add mod">
          <ac:chgData name="Sivakumar Paulraj" userId="fba6c5ed4cacd2a1" providerId="LiveId" clId="{10325EAA-5ED4-4AAF-8D41-74136A67DC9B}" dt="2024-08-05T10:38:49.042" v="131"/>
          <ac:spMkLst>
            <pc:docMk/>
            <pc:sldMk cId="902358998" sldId="327"/>
            <ac:spMk id="7" creationId="{8E432C70-4431-ECDE-5105-19ACA9F6BBFC}"/>
          </ac:spMkLst>
        </pc:spChg>
        <pc:spChg chg="add mod">
          <ac:chgData name="Sivakumar Paulraj" userId="fba6c5ed4cacd2a1" providerId="LiveId" clId="{10325EAA-5ED4-4AAF-8D41-74136A67DC9B}" dt="2024-08-05T10:38:49.042" v="131"/>
          <ac:spMkLst>
            <pc:docMk/>
            <pc:sldMk cId="902358998" sldId="327"/>
            <ac:spMk id="8" creationId="{6103418A-2FE8-E11E-1A8C-65B88A5344BC}"/>
          </ac:spMkLst>
        </pc:spChg>
        <pc:spChg chg="add mod">
          <ac:chgData name="Sivakumar Paulraj" userId="fba6c5ed4cacd2a1" providerId="LiveId" clId="{10325EAA-5ED4-4AAF-8D41-74136A67DC9B}" dt="2024-08-05T10:38:49.042" v="131"/>
          <ac:spMkLst>
            <pc:docMk/>
            <pc:sldMk cId="902358998" sldId="327"/>
            <ac:spMk id="9" creationId="{C43D7CC2-3F53-BAB0-C993-C35D2C92F72E}"/>
          </ac:spMkLst>
        </pc:spChg>
        <pc:spChg chg="add mod">
          <ac:chgData name="Sivakumar Paulraj" userId="fba6c5ed4cacd2a1" providerId="LiveId" clId="{10325EAA-5ED4-4AAF-8D41-74136A67DC9B}" dt="2024-08-05T10:38:49.042" v="131"/>
          <ac:spMkLst>
            <pc:docMk/>
            <pc:sldMk cId="902358998" sldId="327"/>
            <ac:spMk id="10" creationId="{75BCB69F-E68B-8D22-5ADF-6A439DF33A0F}"/>
          </ac:spMkLst>
        </pc:spChg>
        <pc:spChg chg="add mod">
          <ac:chgData name="Sivakumar Paulraj" userId="fba6c5ed4cacd2a1" providerId="LiveId" clId="{10325EAA-5ED4-4AAF-8D41-74136A67DC9B}" dt="2024-08-05T10:38:49.042" v="131"/>
          <ac:spMkLst>
            <pc:docMk/>
            <pc:sldMk cId="902358998" sldId="327"/>
            <ac:spMk id="11" creationId="{527EE1C8-84BC-DDFF-937B-12C3815F560B}"/>
          </ac:spMkLst>
        </pc:spChg>
        <pc:spChg chg="add mod">
          <ac:chgData name="Sivakumar Paulraj" userId="fba6c5ed4cacd2a1" providerId="LiveId" clId="{10325EAA-5ED4-4AAF-8D41-74136A67DC9B}" dt="2024-08-05T10:38:49.042" v="131"/>
          <ac:spMkLst>
            <pc:docMk/>
            <pc:sldMk cId="902358998" sldId="327"/>
            <ac:spMk id="12" creationId="{2D0B3F82-FE6D-9FE3-C1BD-B044D163E389}"/>
          </ac:spMkLst>
        </pc:spChg>
        <pc:spChg chg="add mod">
          <ac:chgData name="Sivakumar Paulraj" userId="fba6c5ed4cacd2a1" providerId="LiveId" clId="{10325EAA-5ED4-4AAF-8D41-74136A67DC9B}" dt="2024-08-05T10:38:49.042" v="131"/>
          <ac:spMkLst>
            <pc:docMk/>
            <pc:sldMk cId="902358998" sldId="327"/>
            <ac:spMk id="13" creationId="{203D3363-6F94-A94D-CDD7-B0C0CB171F9E}"/>
          </ac:spMkLst>
        </pc:spChg>
        <pc:spChg chg="add mod">
          <ac:chgData name="Sivakumar Paulraj" userId="fba6c5ed4cacd2a1" providerId="LiveId" clId="{10325EAA-5ED4-4AAF-8D41-74136A67DC9B}" dt="2024-08-05T10:38:49.042" v="131"/>
          <ac:spMkLst>
            <pc:docMk/>
            <pc:sldMk cId="902358998" sldId="327"/>
            <ac:spMk id="14" creationId="{A4298451-7429-9D61-C5A6-45B463079E8B}"/>
          </ac:spMkLst>
        </pc:spChg>
        <pc:spChg chg="add mod">
          <ac:chgData name="Sivakumar Paulraj" userId="fba6c5ed4cacd2a1" providerId="LiveId" clId="{10325EAA-5ED4-4AAF-8D41-74136A67DC9B}" dt="2024-08-05T10:38:49.042" v="131"/>
          <ac:spMkLst>
            <pc:docMk/>
            <pc:sldMk cId="902358998" sldId="327"/>
            <ac:spMk id="15" creationId="{56E96A34-87D7-4AD2-9CF5-1280B29D45CE}"/>
          </ac:spMkLst>
        </pc:spChg>
        <pc:spChg chg="add mod">
          <ac:chgData name="Sivakumar Paulraj" userId="fba6c5ed4cacd2a1" providerId="LiveId" clId="{10325EAA-5ED4-4AAF-8D41-74136A67DC9B}" dt="2024-08-05T10:38:49.042" v="131"/>
          <ac:spMkLst>
            <pc:docMk/>
            <pc:sldMk cId="902358998" sldId="327"/>
            <ac:spMk id="16" creationId="{4FC0807B-13D4-6C5A-7365-499758F39AF8}"/>
          </ac:spMkLst>
        </pc:spChg>
        <pc:spChg chg="add mod">
          <ac:chgData name="Sivakumar Paulraj" userId="fba6c5ed4cacd2a1" providerId="LiveId" clId="{10325EAA-5ED4-4AAF-8D41-74136A67DC9B}" dt="2024-08-05T10:38:49.042" v="131"/>
          <ac:spMkLst>
            <pc:docMk/>
            <pc:sldMk cId="902358998" sldId="327"/>
            <ac:spMk id="17" creationId="{E301F30C-A4F6-2D59-9DA2-5DBEFEC35335}"/>
          </ac:spMkLst>
        </pc:spChg>
        <pc:spChg chg="add mod">
          <ac:chgData name="Sivakumar Paulraj" userId="fba6c5ed4cacd2a1" providerId="LiveId" clId="{10325EAA-5ED4-4AAF-8D41-74136A67DC9B}" dt="2024-08-05T10:38:49.042" v="131"/>
          <ac:spMkLst>
            <pc:docMk/>
            <pc:sldMk cId="902358998" sldId="327"/>
            <ac:spMk id="18" creationId="{4C48924B-7FA6-4105-F2FD-721D108B4559}"/>
          </ac:spMkLst>
        </pc:spChg>
        <pc:spChg chg="add mod">
          <ac:chgData name="Sivakumar Paulraj" userId="fba6c5ed4cacd2a1" providerId="LiveId" clId="{10325EAA-5ED4-4AAF-8D41-74136A67DC9B}" dt="2024-08-05T10:38:49.042" v="131"/>
          <ac:spMkLst>
            <pc:docMk/>
            <pc:sldMk cId="902358998" sldId="327"/>
            <ac:spMk id="19" creationId="{F20DB1D0-21B8-35DE-B6DC-B48A3E9EC5E8}"/>
          </ac:spMkLst>
        </pc:spChg>
        <pc:spChg chg="add mod">
          <ac:chgData name="Sivakumar Paulraj" userId="fba6c5ed4cacd2a1" providerId="LiveId" clId="{10325EAA-5ED4-4AAF-8D41-74136A67DC9B}" dt="2024-08-05T10:38:49.042" v="131"/>
          <ac:spMkLst>
            <pc:docMk/>
            <pc:sldMk cId="902358998" sldId="327"/>
            <ac:spMk id="20" creationId="{A518F9C9-69C6-6461-0E2D-13B0B3F42FC6}"/>
          </ac:spMkLst>
        </pc:spChg>
        <pc:spChg chg="add mod">
          <ac:chgData name="Sivakumar Paulraj" userId="fba6c5ed4cacd2a1" providerId="LiveId" clId="{10325EAA-5ED4-4AAF-8D41-74136A67DC9B}" dt="2024-08-05T10:38:49.042" v="131"/>
          <ac:spMkLst>
            <pc:docMk/>
            <pc:sldMk cId="902358998" sldId="327"/>
            <ac:spMk id="21" creationId="{4A877AF6-87D2-78D9-3DF7-A88236EA35EB}"/>
          </ac:spMkLst>
        </pc:spChg>
        <pc:spChg chg="add mod">
          <ac:chgData name="Sivakumar Paulraj" userId="fba6c5ed4cacd2a1" providerId="LiveId" clId="{10325EAA-5ED4-4AAF-8D41-74136A67DC9B}" dt="2024-08-05T10:38:49.042" v="131"/>
          <ac:spMkLst>
            <pc:docMk/>
            <pc:sldMk cId="902358998" sldId="327"/>
            <ac:spMk id="22" creationId="{53D75AAA-973D-4290-42E1-1FEC428E59ED}"/>
          </ac:spMkLst>
        </pc:spChg>
        <pc:spChg chg="add mod">
          <ac:chgData name="Sivakumar Paulraj" userId="fba6c5ed4cacd2a1" providerId="LiveId" clId="{10325EAA-5ED4-4AAF-8D41-74136A67DC9B}" dt="2024-08-05T10:38:49.042" v="131"/>
          <ac:spMkLst>
            <pc:docMk/>
            <pc:sldMk cId="902358998" sldId="327"/>
            <ac:spMk id="23" creationId="{61D7290A-1B90-6452-C189-B622DB16A495}"/>
          </ac:spMkLst>
        </pc:spChg>
        <pc:spChg chg="add mod">
          <ac:chgData name="Sivakumar Paulraj" userId="fba6c5ed4cacd2a1" providerId="LiveId" clId="{10325EAA-5ED4-4AAF-8D41-74136A67DC9B}" dt="2024-08-05T10:38:49.042" v="131"/>
          <ac:spMkLst>
            <pc:docMk/>
            <pc:sldMk cId="902358998" sldId="327"/>
            <ac:spMk id="24" creationId="{D795090C-9886-7F5F-4483-1924ADDF5E4A}"/>
          </ac:spMkLst>
        </pc:spChg>
        <pc:spChg chg="add mod">
          <ac:chgData name="Sivakumar Paulraj" userId="fba6c5ed4cacd2a1" providerId="LiveId" clId="{10325EAA-5ED4-4AAF-8D41-74136A67DC9B}" dt="2024-08-05T10:38:49.042" v="131"/>
          <ac:spMkLst>
            <pc:docMk/>
            <pc:sldMk cId="902358998" sldId="327"/>
            <ac:spMk id="25" creationId="{D6ECD7FD-E33C-45BC-252C-FB5EEB3C58FC}"/>
          </ac:spMkLst>
        </pc:spChg>
        <pc:spChg chg="add mod">
          <ac:chgData name="Sivakumar Paulraj" userId="fba6c5ed4cacd2a1" providerId="LiveId" clId="{10325EAA-5ED4-4AAF-8D41-74136A67DC9B}" dt="2024-08-05T10:38:49.042" v="131"/>
          <ac:spMkLst>
            <pc:docMk/>
            <pc:sldMk cId="902358998" sldId="327"/>
            <ac:spMk id="26" creationId="{8A3A5F92-A09D-77AE-765B-3645F6EF376E}"/>
          </ac:spMkLst>
        </pc:spChg>
        <pc:spChg chg="add mod">
          <ac:chgData name="Sivakumar Paulraj" userId="fba6c5ed4cacd2a1" providerId="LiveId" clId="{10325EAA-5ED4-4AAF-8D41-74136A67DC9B}" dt="2024-08-05T10:38:49.042" v="131"/>
          <ac:spMkLst>
            <pc:docMk/>
            <pc:sldMk cId="902358998" sldId="327"/>
            <ac:spMk id="27" creationId="{3EA97059-6DE5-6761-860C-27D5281BAB44}"/>
          </ac:spMkLst>
        </pc:spChg>
        <pc:spChg chg="add mod">
          <ac:chgData name="Sivakumar Paulraj" userId="fba6c5ed4cacd2a1" providerId="LiveId" clId="{10325EAA-5ED4-4AAF-8D41-74136A67DC9B}" dt="2024-08-05T10:38:49.042" v="131"/>
          <ac:spMkLst>
            <pc:docMk/>
            <pc:sldMk cId="902358998" sldId="327"/>
            <ac:spMk id="28" creationId="{EB743BDE-51E7-5C75-CB63-A923C55A1711}"/>
          </ac:spMkLst>
        </pc:spChg>
        <pc:spChg chg="add mod">
          <ac:chgData name="Sivakumar Paulraj" userId="fba6c5ed4cacd2a1" providerId="LiveId" clId="{10325EAA-5ED4-4AAF-8D41-74136A67DC9B}" dt="2024-08-05T10:38:49.042" v="131"/>
          <ac:spMkLst>
            <pc:docMk/>
            <pc:sldMk cId="902358998" sldId="327"/>
            <ac:spMk id="29" creationId="{D7B3BE45-A085-C9B1-C046-7821FF1A9EE4}"/>
          </ac:spMkLst>
        </pc:spChg>
        <pc:spChg chg="add mod">
          <ac:chgData name="Sivakumar Paulraj" userId="fba6c5ed4cacd2a1" providerId="LiveId" clId="{10325EAA-5ED4-4AAF-8D41-74136A67DC9B}" dt="2024-08-05T10:38:49.042" v="131"/>
          <ac:spMkLst>
            <pc:docMk/>
            <pc:sldMk cId="902358998" sldId="327"/>
            <ac:spMk id="30" creationId="{00E84D5D-1BC4-4940-D8CD-7E298CFDE4E0}"/>
          </ac:spMkLst>
        </pc:spChg>
        <pc:spChg chg="add mod">
          <ac:chgData name="Sivakumar Paulraj" userId="fba6c5ed4cacd2a1" providerId="LiveId" clId="{10325EAA-5ED4-4AAF-8D41-74136A67DC9B}" dt="2024-08-05T10:38:49.042" v="131"/>
          <ac:spMkLst>
            <pc:docMk/>
            <pc:sldMk cId="902358998" sldId="327"/>
            <ac:spMk id="31" creationId="{7F47FA25-1061-C902-1BAF-F1E9262A0785}"/>
          </ac:spMkLst>
        </pc:spChg>
        <pc:spChg chg="add mod">
          <ac:chgData name="Sivakumar Paulraj" userId="fba6c5ed4cacd2a1" providerId="LiveId" clId="{10325EAA-5ED4-4AAF-8D41-74136A67DC9B}" dt="2024-08-05T10:38:49.042" v="131"/>
          <ac:spMkLst>
            <pc:docMk/>
            <pc:sldMk cId="902358998" sldId="327"/>
            <ac:spMk id="32" creationId="{47347C81-C963-0A77-0095-943F03E8FE6C}"/>
          </ac:spMkLst>
        </pc:spChg>
        <pc:spChg chg="add mod">
          <ac:chgData name="Sivakumar Paulraj" userId="fba6c5ed4cacd2a1" providerId="LiveId" clId="{10325EAA-5ED4-4AAF-8D41-74136A67DC9B}" dt="2024-08-05T10:38:49.042" v="131"/>
          <ac:spMkLst>
            <pc:docMk/>
            <pc:sldMk cId="902358998" sldId="327"/>
            <ac:spMk id="33" creationId="{B52B0606-0BBE-5037-66F0-CC999CAD14E4}"/>
          </ac:spMkLst>
        </pc:spChg>
        <pc:spChg chg="add mod">
          <ac:chgData name="Sivakumar Paulraj" userId="fba6c5ed4cacd2a1" providerId="LiveId" clId="{10325EAA-5ED4-4AAF-8D41-74136A67DC9B}" dt="2024-08-05T10:38:49.042" v="131"/>
          <ac:spMkLst>
            <pc:docMk/>
            <pc:sldMk cId="902358998" sldId="327"/>
            <ac:spMk id="34" creationId="{124673B9-4BCD-830A-4B56-1F813C7C3F51}"/>
          </ac:spMkLst>
        </pc:spChg>
        <pc:spChg chg="add mod">
          <ac:chgData name="Sivakumar Paulraj" userId="fba6c5ed4cacd2a1" providerId="LiveId" clId="{10325EAA-5ED4-4AAF-8D41-74136A67DC9B}" dt="2024-08-05T10:38:49.042" v="131"/>
          <ac:spMkLst>
            <pc:docMk/>
            <pc:sldMk cId="902358998" sldId="327"/>
            <ac:spMk id="35" creationId="{F9F1708A-09D3-FE35-1206-0731C7521749}"/>
          </ac:spMkLst>
        </pc:spChg>
        <pc:spChg chg="add mod">
          <ac:chgData name="Sivakumar Paulraj" userId="fba6c5ed4cacd2a1" providerId="LiveId" clId="{10325EAA-5ED4-4AAF-8D41-74136A67DC9B}" dt="2024-08-05T10:38:49.042" v="131"/>
          <ac:spMkLst>
            <pc:docMk/>
            <pc:sldMk cId="902358998" sldId="327"/>
            <ac:spMk id="36" creationId="{8CDA203A-B371-166D-52AC-86266DC36C47}"/>
          </ac:spMkLst>
        </pc:spChg>
        <pc:spChg chg="add mod">
          <ac:chgData name="Sivakumar Paulraj" userId="fba6c5ed4cacd2a1" providerId="LiveId" clId="{10325EAA-5ED4-4AAF-8D41-74136A67DC9B}" dt="2024-08-05T10:38:49.042" v="131"/>
          <ac:spMkLst>
            <pc:docMk/>
            <pc:sldMk cId="902358998" sldId="327"/>
            <ac:spMk id="37" creationId="{46857D08-E16D-CFD7-3234-52E0DA544801}"/>
          </ac:spMkLst>
        </pc:spChg>
        <pc:spChg chg="add mod">
          <ac:chgData name="Sivakumar Paulraj" userId="fba6c5ed4cacd2a1" providerId="LiveId" clId="{10325EAA-5ED4-4AAF-8D41-74136A67DC9B}" dt="2024-08-05T10:38:49.042" v="131"/>
          <ac:spMkLst>
            <pc:docMk/>
            <pc:sldMk cId="902358998" sldId="327"/>
            <ac:spMk id="38" creationId="{F66D5FD0-C44E-76BD-92E3-DF8F937C11E1}"/>
          </ac:spMkLst>
        </pc:spChg>
        <pc:spChg chg="add mod">
          <ac:chgData name="Sivakumar Paulraj" userId="fba6c5ed4cacd2a1" providerId="LiveId" clId="{10325EAA-5ED4-4AAF-8D41-74136A67DC9B}" dt="2024-08-05T10:38:49.042" v="131"/>
          <ac:spMkLst>
            <pc:docMk/>
            <pc:sldMk cId="902358998" sldId="327"/>
            <ac:spMk id="39" creationId="{570B7C77-DE9B-9E5F-E7BA-AD5697936909}"/>
          </ac:spMkLst>
        </pc:spChg>
        <pc:spChg chg="add mod">
          <ac:chgData name="Sivakumar Paulraj" userId="fba6c5ed4cacd2a1" providerId="LiveId" clId="{10325EAA-5ED4-4AAF-8D41-74136A67DC9B}" dt="2024-08-05T10:38:49.042" v="131"/>
          <ac:spMkLst>
            <pc:docMk/>
            <pc:sldMk cId="902358998" sldId="327"/>
            <ac:spMk id="40" creationId="{04F99C31-FBB8-DAE6-82ED-2F0AFA927795}"/>
          </ac:spMkLst>
        </pc:spChg>
        <pc:spChg chg="add mod">
          <ac:chgData name="Sivakumar Paulraj" userId="fba6c5ed4cacd2a1" providerId="LiveId" clId="{10325EAA-5ED4-4AAF-8D41-74136A67DC9B}" dt="2024-08-05T10:38:49.042" v="131"/>
          <ac:spMkLst>
            <pc:docMk/>
            <pc:sldMk cId="902358998" sldId="327"/>
            <ac:spMk id="41" creationId="{51CE6705-D7DF-3530-047A-BC437E419C1C}"/>
          </ac:spMkLst>
        </pc:spChg>
        <pc:spChg chg="add mod">
          <ac:chgData name="Sivakumar Paulraj" userId="fba6c5ed4cacd2a1" providerId="LiveId" clId="{10325EAA-5ED4-4AAF-8D41-74136A67DC9B}" dt="2024-08-05T10:38:49.042" v="131"/>
          <ac:spMkLst>
            <pc:docMk/>
            <pc:sldMk cId="902358998" sldId="327"/>
            <ac:spMk id="44" creationId="{1815C19F-0BCB-ADDA-28F8-8DDE773C32D8}"/>
          </ac:spMkLst>
        </pc:spChg>
        <pc:spChg chg="add mod">
          <ac:chgData name="Sivakumar Paulraj" userId="fba6c5ed4cacd2a1" providerId="LiveId" clId="{10325EAA-5ED4-4AAF-8D41-74136A67DC9B}" dt="2024-08-05T10:38:49.042" v="131"/>
          <ac:spMkLst>
            <pc:docMk/>
            <pc:sldMk cId="902358998" sldId="327"/>
            <ac:spMk id="45" creationId="{B1D3EB3C-5576-43CA-60DF-11FF3F692F2E}"/>
          </ac:spMkLst>
        </pc:spChg>
        <pc:spChg chg="add mod">
          <ac:chgData name="Sivakumar Paulraj" userId="fba6c5ed4cacd2a1" providerId="LiveId" clId="{10325EAA-5ED4-4AAF-8D41-74136A67DC9B}" dt="2024-08-05T10:38:49.042" v="131"/>
          <ac:spMkLst>
            <pc:docMk/>
            <pc:sldMk cId="902358998" sldId="327"/>
            <ac:spMk id="46" creationId="{701B1B60-4EBC-B35B-892B-7CDD030954F3}"/>
          </ac:spMkLst>
        </pc:spChg>
        <pc:cxnChg chg="add mod">
          <ac:chgData name="Sivakumar Paulraj" userId="fba6c5ed4cacd2a1" providerId="LiveId" clId="{10325EAA-5ED4-4AAF-8D41-74136A67DC9B}" dt="2024-08-05T10:38:49.042" v="131"/>
          <ac:cxnSpMkLst>
            <pc:docMk/>
            <pc:sldMk cId="902358998" sldId="327"/>
            <ac:cxnSpMk id="42" creationId="{7AE4D186-F4E4-D1D6-DA53-4D19D5ED4F66}"/>
          </ac:cxnSpMkLst>
        </pc:cxnChg>
        <pc:cxnChg chg="add mod">
          <ac:chgData name="Sivakumar Paulraj" userId="fba6c5ed4cacd2a1" providerId="LiveId" clId="{10325EAA-5ED4-4AAF-8D41-74136A67DC9B}" dt="2024-08-05T10:38:49.042" v="131"/>
          <ac:cxnSpMkLst>
            <pc:docMk/>
            <pc:sldMk cId="902358998" sldId="327"/>
            <ac:cxnSpMk id="43" creationId="{3A0F5698-C29D-5B39-1F97-A43B621AFDCC}"/>
          </ac:cxnSpMkLst>
        </pc:cxnChg>
        <pc:cxnChg chg="add mod">
          <ac:chgData name="Sivakumar Paulraj" userId="fba6c5ed4cacd2a1" providerId="LiveId" clId="{10325EAA-5ED4-4AAF-8D41-74136A67DC9B}" dt="2024-08-05T10:38:49.042" v="131"/>
          <ac:cxnSpMkLst>
            <pc:docMk/>
            <pc:sldMk cId="902358998" sldId="327"/>
            <ac:cxnSpMk id="47" creationId="{FA496C42-E97C-203B-A276-9D6A3662628A}"/>
          </ac:cxnSpMkLst>
        </pc:cxnChg>
        <pc:cxnChg chg="add mod">
          <ac:chgData name="Sivakumar Paulraj" userId="fba6c5ed4cacd2a1" providerId="LiveId" clId="{10325EAA-5ED4-4AAF-8D41-74136A67DC9B}" dt="2024-08-05T10:38:49.042" v="131"/>
          <ac:cxnSpMkLst>
            <pc:docMk/>
            <pc:sldMk cId="902358998" sldId="327"/>
            <ac:cxnSpMk id="48" creationId="{1A607BBB-D71B-C6E1-9368-ECC154D2D25B}"/>
          </ac:cxnSpMkLst>
        </pc:cxnChg>
      </pc:sldChg>
      <pc:sldChg chg="addSp modSp add modAnim">
        <pc:chgData name="Sivakumar Paulraj" userId="fba6c5ed4cacd2a1" providerId="LiveId" clId="{10325EAA-5ED4-4AAF-8D41-74136A67DC9B}" dt="2024-08-05T10:38:55.028" v="132"/>
        <pc:sldMkLst>
          <pc:docMk/>
          <pc:sldMk cId="1818664076" sldId="328"/>
        </pc:sldMkLst>
        <pc:spChg chg="add mod">
          <ac:chgData name="Sivakumar Paulraj" userId="fba6c5ed4cacd2a1" providerId="LiveId" clId="{10325EAA-5ED4-4AAF-8D41-74136A67DC9B}" dt="2024-08-05T10:38:55.028" v="132"/>
          <ac:spMkLst>
            <pc:docMk/>
            <pc:sldMk cId="1818664076" sldId="328"/>
            <ac:spMk id="2" creationId="{6089A3D1-0CF7-E021-9552-75304110C8B2}"/>
          </ac:spMkLst>
        </pc:spChg>
        <pc:spChg chg="add mod">
          <ac:chgData name="Sivakumar Paulraj" userId="fba6c5ed4cacd2a1" providerId="LiveId" clId="{10325EAA-5ED4-4AAF-8D41-74136A67DC9B}" dt="2024-08-05T10:38:55.028" v="132"/>
          <ac:spMkLst>
            <pc:docMk/>
            <pc:sldMk cId="1818664076" sldId="328"/>
            <ac:spMk id="3" creationId="{B48CD16A-88EB-0C34-8080-450DD629155B}"/>
          </ac:spMkLst>
        </pc:spChg>
        <pc:spChg chg="add mod">
          <ac:chgData name="Sivakumar Paulraj" userId="fba6c5ed4cacd2a1" providerId="LiveId" clId="{10325EAA-5ED4-4AAF-8D41-74136A67DC9B}" dt="2024-08-05T10:38:55.028" v="132"/>
          <ac:spMkLst>
            <pc:docMk/>
            <pc:sldMk cId="1818664076" sldId="328"/>
            <ac:spMk id="4" creationId="{4D8EA3E5-1096-3F7E-6AE5-882F65E1900C}"/>
          </ac:spMkLst>
        </pc:spChg>
        <pc:spChg chg="add mod">
          <ac:chgData name="Sivakumar Paulraj" userId="fba6c5ed4cacd2a1" providerId="LiveId" clId="{10325EAA-5ED4-4AAF-8D41-74136A67DC9B}" dt="2024-08-05T10:38:55.028" v="132"/>
          <ac:spMkLst>
            <pc:docMk/>
            <pc:sldMk cId="1818664076" sldId="328"/>
            <ac:spMk id="5" creationId="{3B3F7516-1A1D-19DE-06C9-EE537E1017F5}"/>
          </ac:spMkLst>
        </pc:spChg>
        <pc:spChg chg="add mod">
          <ac:chgData name="Sivakumar Paulraj" userId="fba6c5ed4cacd2a1" providerId="LiveId" clId="{10325EAA-5ED4-4AAF-8D41-74136A67DC9B}" dt="2024-08-05T10:38:55.028" v="132"/>
          <ac:spMkLst>
            <pc:docMk/>
            <pc:sldMk cId="1818664076" sldId="328"/>
            <ac:spMk id="6" creationId="{2CE3015B-1897-6CE0-1B92-9FCA64A84F94}"/>
          </ac:spMkLst>
        </pc:spChg>
        <pc:spChg chg="add mod">
          <ac:chgData name="Sivakumar Paulraj" userId="fba6c5ed4cacd2a1" providerId="LiveId" clId="{10325EAA-5ED4-4AAF-8D41-74136A67DC9B}" dt="2024-08-05T10:38:55.028" v="132"/>
          <ac:spMkLst>
            <pc:docMk/>
            <pc:sldMk cId="1818664076" sldId="328"/>
            <ac:spMk id="7" creationId="{B393BC67-D02C-5E7A-F0D5-1EC2FDD806F3}"/>
          </ac:spMkLst>
        </pc:spChg>
        <pc:spChg chg="add mod">
          <ac:chgData name="Sivakumar Paulraj" userId="fba6c5ed4cacd2a1" providerId="LiveId" clId="{10325EAA-5ED4-4AAF-8D41-74136A67DC9B}" dt="2024-08-05T10:38:55.028" v="132"/>
          <ac:spMkLst>
            <pc:docMk/>
            <pc:sldMk cId="1818664076" sldId="328"/>
            <ac:spMk id="8" creationId="{68B868B8-BAA5-A0B3-ED5D-C0BB72CC63EE}"/>
          </ac:spMkLst>
        </pc:spChg>
        <pc:spChg chg="add mod">
          <ac:chgData name="Sivakumar Paulraj" userId="fba6c5ed4cacd2a1" providerId="LiveId" clId="{10325EAA-5ED4-4AAF-8D41-74136A67DC9B}" dt="2024-08-05T10:38:55.028" v="132"/>
          <ac:spMkLst>
            <pc:docMk/>
            <pc:sldMk cId="1818664076" sldId="328"/>
            <ac:spMk id="9" creationId="{69747A27-42AE-F742-6D1A-BFD014D9198F}"/>
          </ac:spMkLst>
        </pc:spChg>
        <pc:spChg chg="add mod">
          <ac:chgData name="Sivakumar Paulraj" userId="fba6c5ed4cacd2a1" providerId="LiveId" clId="{10325EAA-5ED4-4AAF-8D41-74136A67DC9B}" dt="2024-08-05T10:38:55.028" v="132"/>
          <ac:spMkLst>
            <pc:docMk/>
            <pc:sldMk cId="1818664076" sldId="328"/>
            <ac:spMk id="10" creationId="{EBB9A85C-8D6D-1AA9-FD6A-AEAFDD0460C6}"/>
          </ac:spMkLst>
        </pc:spChg>
        <pc:spChg chg="add mod">
          <ac:chgData name="Sivakumar Paulraj" userId="fba6c5ed4cacd2a1" providerId="LiveId" clId="{10325EAA-5ED4-4AAF-8D41-74136A67DC9B}" dt="2024-08-05T10:38:55.028" v="132"/>
          <ac:spMkLst>
            <pc:docMk/>
            <pc:sldMk cId="1818664076" sldId="328"/>
            <ac:spMk id="11" creationId="{B34C53B8-02A6-CCC1-7EDB-FC00FC5E6765}"/>
          </ac:spMkLst>
        </pc:spChg>
        <pc:spChg chg="add mod">
          <ac:chgData name="Sivakumar Paulraj" userId="fba6c5ed4cacd2a1" providerId="LiveId" clId="{10325EAA-5ED4-4AAF-8D41-74136A67DC9B}" dt="2024-08-05T10:38:55.028" v="132"/>
          <ac:spMkLst>
            <pc:docMk/>
            <pc:sldMk cId="1818664076" sldId="328"/>
            <ac:spMk id="12" creationId="{67EF9E6C-00F7-D482-1AFE-F4BD86C048F9}"/>
          </ac:spMkLst>
        </pc:spChg>
        <pc:spChg chg="add mod">
          <ac:chgData name="Sivakumar Paulraj" userId="fba6c5ed4cacd2a1" providerId="LiveId" clId="{10325EAA-5ED4-4AAF-8D41-74136A67DC9B}" dt="2024-08-05T10:38:55.028" v="132"/>
          <ac:spMkLst>
            <pc:docMk/>
            <pc:sldMk cId="1818664076" sldId="328"/>
            <ac:spMk id="14" creationId="{99908912-3505-3DF7-0D97-D9E8F090CD53}"/>
          </ac:spMkLst>
        </pc:spChg>
        <pc:spChg chg="add mod">
          <ac:chgData name="Sivakumar Paulraj" userId="fba6c5ed4cacd2a1" providerId="LiveId" clId="{10325EAA-5ED4-4AAF-8D41-74136A67DC9B}" dt="2024-08-05T10:38:55.028" v="132"/>
          <ac:spMkLst>
            <pc:docMk/>
            <pc:sldMk cId="1818664076" sldId="328"/>
            <ac:spMk id="15" creationId="{8BB13FB6-19E7-7BD6-E08A-98F5D23D1E14}"/>
          </ac:spMkLst>
        </pc:spChg>
        <pc:spChg chg="add mod">
          <ac:chgData name="Sivakumar Paulraj" userId="fba6c5ed4cacd2a1" providerId="LiveId" clId="{10325EAA-5ED4-4AAF-8D41-74136A67DC9B}" dt="2024-08-05T10:38:55.028" v="132"/>
          <ac:spMkLst>
            <pc:docMk/>
            <pc:sldMk cId="1818664076" sldId="328"/>
            <ac:spMk id="16" creationId="{7C38C37A-DBF6-37EB-B2D6-00A781A8A509}"/>
          </ac:spMkLst>
        </pc:spChg>
        <pc:spChg chg="add mod">
          <ac:chgData name="Sivakumar Paulraj" userId="fba6c5ed4cacd2a1" providerId="LiveId" clId="{10325EAA-5ED4-4AAF-8D41-74136A67DC9B}" dt="2024-08-05T10:38:55.028" v="132"/>
          <ac:spMkLst>
            <pc:docMk/>
            <pc:sldMk cId="1818664076" sldId="328"/>
            <ac:spMk id="17" creationId="{FF7CD6C4-EE85-1D23-6223-4D8DCF954A57}"/>
          </ac:spMkLst>
        </pc:spChg>
        <pc:spChg chg="add mod">
          <ac:chgData name="Sivakumar Paulraj" userId="fba6c5ed4cacd2a1" providerId="LiveId" clId="{10325EAA-5ED4-4AAF-8D41-74136A67DC9B}" dt="2024-08-05T10:38:55.028" v="132"/>
          <ac:spMkLst>
            <pc:docMk/>
            <pc:sldMk cId="1818664076" sldId="328"/>
            <ac:spMk id="18" creationId="{30E24C05-2D12-632F-B1E8-EE0E2C58997C}"/>
          </ac:spMkLst>
        </pc:spChg>
        <pc:spChg chg="add mod">
          <ac:chgData name="Sivakumar Paulraj" userId="fba6c5ed4cacd2a1" providerId="LiveId" clId="{10325EAA-5ED4-4AAF-8D41-74136A67DC9B}" dt="2024-08-05T10:38:55.028" v="132"/>
          <ac:spMkLst>
            <pc:docMk/>
            <pc:sldMk cId="1818664076" sldId="328"/>
            <ac:spMk id="19" creationId="{D9A1E018-6413-C92C-3762-BF4AE586A260}"/>
          </ac:spMkLst>
        </pc:spChg>
        <pc:spChg chg="add mod">
          <ac:chgData name="Sivakumar Paulraj" userId="fba6c5ed4cacd2a1" providerId="LiveId" clId="{10325EAA-5ED4-4AAF-8D41-74136A67DC9B}" dt="2024-08-05T10:38:55.028" v="132"/>
          <ac:spMkLst>
            <pc:docMk/>
            <pc:sldMk cId="1818664076" sldId="328"/>
            <ac:spMk id="20" creationId="{D5A17770-E86A-46F1-AF4A-6491A89C16B6}"/>
          </ac:spMkLst>
        </pc:spChg>
        <pc:spChg chg="add mod">
          <ac:chgData name="Sivakumar Paulraj" userId="fba6c5ed4cacd2a1" providerId="LiveId" clId="{10325EAA-5ED4-4AAF-8D41-74136A67DC9B}" dt="2024-08-05T10:38:55.028" v="132"/>
          <ac:spMkLst>
            <pc:docMk/>
            <pc:sldMk cId="1818664076" sldId="328"/>
            <ac:spMk id="21" creationId="{967769DF-3717-0742-2AE6-AC451A43402A}"/>
          </ac:spMkLst>
        </pc:spChg>
        <pc:spChg chg="add mod">
          <ac:chgData name="Sivakumar Paulraj" userId="fba6c5ed4cacd2a1" providerId="LiveId" clId="{10325EAA-5ED4-4AAF-8D41-74136A67DC9B}" dt="2024-08-05T10:38:55.028" v="132"/>
          <ac:spMkLst>
            <pc:docMk/>
            <pc:sldMk cId="1818664076" sldId="328"/>
            <ac:spMk id="22" creationId="{C2EA849D-F2C8-CDA4-5C4A-7D3B5F2E45C7}"/>
          </ac:spMkLst>
        </pc:spChg>
        <pc:spChg chg="add mod">
          <ac:chgData name="Sivakumar Paulraj" userId="fba6c5ed4cacd2a1" providerId="LiveId" clId="{10325EAA-5ED4-4AAF-8D41-74136A67DC9B}" dt="2024-08-05T10:38:55.028" v="132"/>
          <ac:spMkLst>
            <pc:docMk/>
            <pc:sldMk cId="1818664076" sldId="328"/>
            <ac:spMk id="23" creationId="{1994CF2B-0031-65D9-BB17-F92D216D310F}"/>
          </ac:spMkLst>
        </pc:spChg>
        <pc:spChg chg="add mod">
          <ac:chgData name="Sivakumar Paulraj" userId="fba6c5ed4cacd2a1" providerId="LiveId" clId="{10325EAA-5ED4-4AAF-8D41-74136A67DC9B}" dt="2024-08-05T10:38:55.028" v="132"/>
          <ac:spMkLst>
            <pc:docMk/>
            <pc:sldMk cId="1818664076" sldId="328"/>
            <ac:spMk id="24" creationId="{95B233B0-F00B-B6CC-F47D-32AD4E93F92C}"/>
          </ac:spMkLst>
        </pc:spChg>
        <pc:spChg chg="add mod">
          <ac:chgData name="Sivakumar Paulraj" userId="fba6c5ed4cacd2a1" providerId="LiveId" clId="{10325EAA-5ED4-4AAF-8D41-74136A67DC9B}" dt="2024-08-05T10:38:55.028" v="132"/>
          <ac:spMkLst>
            <pc:docMk/>
            <pc:sldMk cId="1818664076" sldId="328"/>
            <ac:spMk id="25" creationId="{D6FC6458-DA45-FFAA-8E3E-58789C5F21C1}"/>
          </ac:spMkLst>
        </pc:spChg>
        <pc:spChg chg="add mod">
          <ac:chgData name="Sivakumar Paulraj" userId="fba6c5ed4cacd2a1" providerId="LiveId" clId="{10325EAA-5ED4-4AAF-8D41-74136A67DC9B}" dt="2024-08-05T10:38:55.028" v="132"/>
          <ac:spMkLst>
            <pc:docMk/>
            <pc:sldMk cId="1818664076" sldId="328"/>
            <ac:spMk id="26" creationId="{2726B2BF-5A56-BB8C-1C3F-D5ABAEC40C02}"/>
          </ac:spMkLst>
        </pc:spChg>
        <pc:spChg chg="add mod">
          <ac:chgData name="Sivakumar Paulraj" userId="fba6c5ed4cacd2a1" providerId="LiveId" clId="{10325EAA-5ED4-4AAF-8D41-74136A67DC9B}" dt="2024-08-05T10:38:55.028" v="132"/>
          <ac:spMkLst>
            <pc:docMk/>
            <pc:sldMk cId="1818664076" sldId="328"/>
            <ac:spMk id="27" creationId="{656507A6-70E0-05DF-4C5A-C35C76806C69}"/>
          </ac:spMkLst>
        </pc:spChg>
        <pc:cxnChg chg="add mod">
          <ac:chgData name="Sivakumar Paulraj" userId="fba6c5ed4cacd2a1" providerId="LiveId" clId="{10325EAA-5ED4-4AAF-8D41-74136A67DC9B}" dt="2024-08-05T10:38:55.028" v="132"/>
          <ac:cxnSpMkLst>
            <pc:docMk/>
            <pc:sldMk cId="1818664076" sldId="328"/>
            <ac:cxnSpMk id="13" creationId="{58075998-0751-66C7-76DE-FD3C672247C8}"/>
          </ac:cxnSpMkLst>
        </pc:cxnChg>
        <pc:cxnChg chg="add mod">
          <ac:chgData name="Sivakumar Paulraj" userId="fba6c5ed4cacd2a1" providerId="LiveId" clId="{10325EAA-5ED4-4AAF-8D41-74136A67DC9B}" dt="2024-08-05T10:38:55.028" v="132"/>
          <ac:cxnSpMkLst>
            <pc:docMk/>
            <pc:sldMk cId="1818664076" sldId="328"/>
            <ac:cxnSpMk id="28" creationId="{3EE9E1F3-1FC0-64D5-85C4-31C60698DE2C}"/>
          </ac:cxnSpMkLst>
        </pc:cxnChg>
        <pc:cxnChg chg="add mod">
          <ac:chgData name="Sivakumar Paulraj" userId="fba6c5ed4cacd2a1" providerId="LiveId" clId="{10325EAA-5ED4-4AAF-8D41-74136A67DC9B}" dt="2024-08-05T10:38:55.028" v="132"/>
          <ac:cxnSpMkLst>
            <pc:docMk/>
            <pc:sldMk cId="1818664076" sldId="328"/>
            <ac:cxnSpMk id="29" creationId="{4C266187-95F6-A2AA-1B73-186E33E7EC54}"/>
          </ac:cxnSpMkLst>
        </pc:cxnChg>
        <pc:cxnChg chg="add mod">
          <ac:chgData name="Sivakumar Paulraj" userId="fba6c5ed4cacd2a1" providerId="LiveId" clId="{10325EAA-5ED4-4AAF-8D41-74136A67DC9B}" dt="2024-08-05T10:38:55.028" v="132"/>
          <ac:cxnSpMkLst>
            <pc:docMk/>
            <pc:sldMk cId="1818664076" sldId="328"/>
            <ac:cxnSpMk id="30" creationId="{842CA28D-15AB-583A-39A6-FF5DD29DE79D}"/>
          </ac:cxnSpMkLst>
        </pc:cxnChg>
      </pc:sldChg>
      <pc:sldChg chg="addSp modSp add modAnim">
        <pc:chgData name="Sivakumar Paulraj" userId="fba6c5ed4cacd2a1" providerId="LiveId" clId="{10325EAA-5ED4-4AAF-8D41-74136A67DC9B}" dt="2024-08-15T07:15:33.435" v="292"/>
        <pc:sldMkLst>
          <pc:docMk/>
          <pc:sldMk cId="2787566204" sldId="329"/>
        </pc:sldMkLst>
        <pc:spChg chg="add mod">
          <ac:chgData name="Sivakumar Paulraj" userId="fba6c5ed4cacd2a1" providerId="LiveId" clId="{10325EAA-5ED4-4AAF-8D41-74136A67DC9B}" dt="2024-08-15T07:15:33.435" v="292"/>
          <ac:spMkLst>
            <pc:docMk/>
            <pc:sldMk cId="2787566204" sldId="329"/>
            <ac:spMk id="2" creationId="{B24821CF-4353-35BC-B126-2AECB7FC0161}"/>
          </ac:spMkLst>
        </pc:spChg>
        <pc:spChg chg="add mod">
          <ac:chgData name="Sivakumar Paulraj" userId="fba6c5ed4cacd2a1" providerId="LiveId" clId="{10325EAA-5ED4-4AAF-8D41-74136A67DC9B}" dt="2024-08-15T07:15:33.435" v="292"/>
          <ac:spMkLst>
            <pc:docMk/>
            <pc:sldMk cId="2787566204" sldId="329"/>
            <ac:spMk id="3" creationId="{B8919953-2DAA-5281-6F4F-99B5D8C14389}"/>
          </ac:spMkLst>
        </pc:spChg>
        <pc:spChg chg="add mod">
          <ac:chgData name="Sivakumar Paulraj" userId="fba6c5ed4cacd2a1" providerId="LiveId" clId="{10325EAA-5ED4-4AAF-8D41-74136A67DC9B}" dt="2024-08-15T07:15:33.435" v="292"/>
          <ac:spMkLst>
            <pc:docMk/>
            <pc:sldMk cId="2787566204" sldId="329"/>
            <ac:spMk id="7" creationId="{E4A108FF-BBE8-383A-CA88-3742F1E5C448}"/>
          </ac:spMkLst>
        </pc:spChg>
        <pc:spChg chg="add mod">
          <ac:chgData name="Sivakumar Paulraj" userId="fba6c5ed4cacd2a1" providerId="LiveId" clId="{10325EAA-5ED4-4AAF-8D41-74136A67DC9B}" dt="2024-08-15T07:15:33.435" v="292"/>
          <ac:spMkLst>
            <pc:docMk/>
            <pc:sldMk cId="2787566204" sldId="329"/>
            <ac:spMk id="8" creationId="{33679882-D747-0D8E-8842-C449072151C1}"/>
          </ac:spMkLst>
        </pc:spChg>
        <pc:spChg chg="add mod">
          <ac:chgData name="Sivakumar Paulraj" userId="fba6c5ed4cacd2a1" providerId="LiveId" clId="{10325EAA-5ED4-4AAF-8D41-74136A67DC9B}" dt="2024-08-15T07:15:33.435" v="292"/>
          <ac:spMkLst>
            <pc:docMk/>
            <pc:sldMk cId="2787566204" sldId="329"/>
            <ac:spMk id="9" creationId="{DC0A5740-FC5D-9416-6464-65F3ED7DC512}"/>
          </ac:spMkLst>
        </pc:spChg>
        <pc:spChg chg="add mod">
          <ac:chgData name="Sivakumar Paulraj" userId="fba6c5ed4cacd2a1" providerId="LiveId" clId="{10325EAA-5ED4-4AAF-8D41-74136A67DC9B}" dt="2024-08-15T07:15:33.435" v="292"/>
          <ac:spMkLst>
            <pc:docMk/>
            <pc:sldMk cId="2787566204" sldId="329"/>
            <ac:spMk id="10" creationId="{C90EA74A-D014-E969-87AB-8A874AE1EE97}"/>
          </ac:spMkLst>
        </pc:spChg>
        <pc:spChg chg="add mod">
          <ac:chgData name="Sivakumar Paulraj" userId="fba6c5ed4cacd2a1" providerId="LiveId" clId="{10325EAA-5ED4-4AAF-8D41-74136A67DC9B}" dt="2024-08-15T07:15:33.435" v="292"/>
          <ac:spMkLst>
            <pc:docMk/>
            <pc:sldMk cId="2787566204" sldId="329"/>
            <ac:spMk id="11" creationId="{22E6CB2E-56A7-B04B-7F40-9673119578AF}"/>
          </ac:spMkLst>
        </pc:spChg>
        <pc:spChg chg="mod">
          <ac:chgData name="Sivakumar Paulraj" userId="fba6c5ed4cacd2a1" providerId="LiveId" clId="{10325EAA-5ED4-4AAF-8D41-74136A67DC9B}" dt="2024-08-15T07:15:33.435" v="292"/>
          <ac:spMkLst>
            <pc:docMk/>
            <pc:sldMk cId="2787566204" sldId="329"/>
            <ac:spMk id="19" creationId="{721C818E-B2ED-8559-C315-4F833F89901E}"/>
          </ac:spMkLst>
        </pc:spChg>
        <pc:spChg chg="mod">
          <ac:chgData name="Sivakumar Paulraj" userId="fba6c5ed4cacd2a1" providerId="LiveId" clId="{10325EAA-5ED4-4AAF-8D41-74136A67DC9B}" dt="2024-08-15T07:15:33.435" v="292"/>
          <ac:spMkLst>
            <pc:docMk/>
            <pc:sldMk cId="2787566204" sldId="329"/>
            <ac:spMk id="22" creationId="{70CBB89C-DEAB-775B-A675-055D0243B448}"/>
          </ac:spMkLst>
        </pc:spChg>
        <pc:spChg chg="mod">
          <ac:chgData name="Sivakumar Paulraj" userId="fba6c5ed4cacd2a1" providerId="LiveId" clId="{10325EAA-5ED4-4AAF-8D41-74136A67DC9B}" dt="2024-08-15T07:15:33.435" v="292"/>
          <ac:spMkLst>
            <pc:docMk/>
            <pc:sldMk cId="2787566204" sldId="329"/>
            <ac:spMk id="25" creationId="{4E2F3A80-851B-55A3-D13C-49570B2C79E8}"/>
          </ac:spMkLst>
        </pc:spChg>
        <pc:spChg chg="mod">
          <ac:chgData name="Sivakumar Paulraj" userId="fba6c5ed4cacd2a1" providerId="LiveId" clId="{10325EAA-5ED4-4AAF-8D41-74136A67DC9B}" dt="2024-08-15T07:15:33.435" v="292"/>
          <ac:spMkLst>
            <pc:docMk/>
            <pc:sldMk cId="2787566204" sldId="329"/>
            <ac:spMk id="28" creationId="{E7000E9B-B22D-0E3E-7827-7CDC94840766}"/>
          </ac:spMkLst>
        </pc:spChg>
        <pc:spChg chg="mod">
          <ac:chgData name="Sivakumar Paulraj" userId="fba6c5ed4cacd2a1" providerId="LiveId" clId="{10325EAA-5ED4-4AAF-8D41-74136A67DC9B}" dt="2024-08-15T07:15:33.435" v="292"/>
          <ac:spMkLst>
            <pc:docMk/>
            <pc:sldMk cId="2787566204" sldId="329"/>
            <ac:spMk id="31" creationId="{6DA360FE-65AA-5273-C2CE-1E088A6DA1DE}"/>
          </ac:spMkLst>
        </pc:spChg>
        <pc:spChg chg="mod">
          <ac:chgData name="Sivakumar Paulraj" userId="fba6c5ed4cacd2a1" providerId="LiveId" clId="{10325EAA-5ED4-4AAF-8D41-74136A67DC9B}" dt="2024-08-15T07:15:33.435" v="292"/>
          <ac:spMkLst>
            <pc:docMk/>
            <pc:sldMk cId="2787566204" sldId="329"/>
            <ac:spMk id="37" creationId="{F928E168-AE77-6D28-D646-69DA10C78DE7}"/>
          </ac:spMkLst>
        </pc:spChg>
        <pc:spChg chg="mod">
          <ac:chgData name="Sivakumar Paulraj" userId="fba6c5ed4cacd2a1" providerId="LiveId" clId="{10325EAA-5ED4-4AAF-8D41-74136A67DC9B}" dt="2024-08-15T07:15:33.435" v="292"/>
          <ac:spMkLst>
            <pc:docMk/>
            <pc:sldMk cId="2787566204" sldId="329"/>
            <ac:spMk id="40" creationId="{0DEA25DB-EC6E-B93F-B49D-0E10F950F1AB}"/>
          </ac:spMkLst>
        </pc:spChg>
        <pc:spChg chg="add mod">
          <ac:chgData name="Sivakumar Paulraj" userId="fba6c5ed4cacd2a1" providerId="LiveId" clId="{10325EAA-5ED4-4AAF-8D41-74136A67DC9B}" dt="2024-08-15T07:15:33.435" v="292"/>
          <ac:spMkLst>
            <pc:docMk/>
            <pc:sldMk cId="2787566204" sldId="329"/>
            <ac:spMk id="42" creationId="{69E79B13-A6C0-F15C-6585-D7D7228ED5DA}"/>
          </ac:spMkLst>
        </pc:spChg>
        <pc:spChg chg="add mod">
          <ac:chgData name="Sivakumar Paulraj" userId="fba6c5ed4cacd2a1" providerId="LiveId" clId="{10325EAA-5ED4-4AAF-8D41-74136A67DC9B}" dt="2024-08-15T07:15:33.435" v="292"/>
          <ac:spMkLst>
            <pc:docMk/>
            <pc:sldMk cId="2787566204" sldId="329"/>
            <ac:spMk id="44" creationId="{EB5A85DB-2562-C135-10C4-710C8E46EFB7}"/>
          </ac:spMkLst>
        </pc:spChg>
        <pc:spChg chg="add mod">
          <ac:chgData name="Sivakumar Paulraj" userId="fba6c5ed4cacd2a1" providerId="LiveId" clId="{10325EAA-5ED4-4AAF-8D41-74136A67DC9B}" dt="2024-08-15T07:15:33.435" v="292"/>
          <ac:spMkLst>
            <pc:docMk/>
            <pc:sldMk cId="2787566204" sldId="329"/>
            <ac:spMk id="46" creationId="{D534A22D-7E49-7F6C-F160-4A26FF56277D}"/>
          </ac:spMkLst>
        </pc:spChg>
        <pc:grpChg chg="add mod">
          <ac:chgData name="Sivakumar Paulraj" userId="fba6c5ed4cacd2a1" providerId="LiveId" clId="{10325EAA-5ED4-4AAF-8D41-74136A67DC9B}" dt="2024-08-15T07:15:33.435" v="292"/>
          <ac:grpSpMkLst>
            <pc:docMk/>
            <pc:sldMk cId="2787566204" sldId="329"/>
            <ac:grpSpMk id="4" creationId="{0B6D4C04-4C8C-29CC-F5B2-30FADCBE6AB8}"/>
          </ac:grpSpMkLst>
        </pc:grpChg>
        <pc:grpChg chg="add mod">
          <ac:chgData name="Sivakumar Paulraj" userId="fba6c5ed4cacd2a1" providerId="LiveId" clId="{10325EAA-5ED4-4AAF-8D41-74136A67DC9B}" dt="2024-08-15T07:15:33.435" v="292"/>
          <ac:grpSpMkLst>
            <pc:docMk/>
            <pc:sldMk cId="2787566204" sldId="329"/>
            <ac:grpSpMk id="12" creationId="{AF5C1977-5FC5-61DB-9929-7912EBCE828B}"/>
          </ac:grpSpMkLst>
        </pc:grpChg>
        <pc:grpChg chg="mod">
          <ac:chgData name="Sivakumar Paulraj" userId="fba6c5ed4cacd2a1" providerId="LiveId" clId="{10325EAA-5ED4-4AAF-8D41-74136A67DC9B}" dt="2024-08-15T07:15:33.435" v="292"/>
          <ac:grpSpMkLst>
            <pc:docMk/>
            <pc:sldMk cId="2787566204" sldId="329"/>
            <ac:grpSpMk id="13" creationId="{2C05C763-27C4-1B7C-F63A-9050A6FAA61C}"/>
          </ac:grpSpMkLst>
        </pc:grpChg>
        <pc:grpChg chg="mod">
          <ac:chgData name="Sivakumar Paulraj" userId="fba6c5ed4cacd2a1" providerId="LiveId" clId="{10325EAA-5ED4-4AAF-8D41-74136A67DC9B}" dt="2024-08-15T07:15:33.435" v="292"/>
          <ac:grpSpMkLst>
            <pc:docMk/>
            <pc:sldMk cId="2787566204" sldId="329"/>
            <ac:grpSpMk id="14" creationId="{DD2143F4-375F-9098-B8AE-6E505578C0AE}"/>
          </ac:grpSpMkLst>
        </pc:grpChg>
        <pc:grpChg chg="mod">
          <ac:chgData name="Sivakumar Paulraj" userId="fba6c5ed4cacd2a1" providerId="LiveId" clId="{10325EAA-5ED4-4AAF-8D41-74136A67DC9B}" dt="2024-08-15T07:15:33.435" v="292"/>
          <ac:grpSpMkLst>
            <pc:docMk/>
            <pc:sldMk cId="2787566204" sldId="329"/>
            <ac:grpSpMk id="15" creationId="{636BA01B-11FB-97FE-0F25-CDB74114D7EC}"/>
          </ac:grpSpMkLst>
        </pc:grpChg>
        <pc:grpChg chg="mod">
          <ac:chgData name="Sivakumar Paulraj" userId="fba6c5ed4cacd2a1" providerId="LiveId" clId="{10325EAA-5ED4-4AAF-8D41-74136A67DC9B}" dt="2024-08-15T07:15:33.435" v="292"/>
          <ac:grpSpMkLst>
            <pc:docMk/>
            <pc:sldMk cId="2787566204" sldId="329"/>
            <ac:grpSpMk id="16" creationId="{50989AEA-41ED-4F86-E4E8-A91C7E477276}"/>
          </ac:grpSpMkLst>
        </pc:grpChg>
        <pc:grpChg chg="mod">
          <ac:chgData name="Sivakumar Paulraj" userId="fba6c5ed4cacd2a1" providerId="LiveId" clId="{10325EAA-5ED4-4AAF-8D41-74136A67DC9B}" dt="2024-08-15T07:15:33.435" v="292"/>
          <ac:grpSpMkLst>
            <pc:docMk/>
            <pc:sldMk cId="2787566204" sldId="329"/>
            <ac:grpSpMk id="17" creationId="{E8A703C5-84DD-7807-58B8-0041F9012281}"/>
          </ac:grpSpMkLst>
        </pc:grpChg>
        <pc:grpChg chg="mod">
          <ac:chgData name="Sivakumar Paulraj" userId="fba6c5ed4cacd2a1" providerId="LiveId" clId="{10325EAA-5ED4-4AAF-8D41-74136A67DC9B}" dt="2024-08-15T07:15:33.435" v="292"/>
          <ac:grpSpMkLst>
            <pc:docMk/>
            <pc:sldMk cId="2787566204" sldId="329"/>
            <ac:grpSpMk id="18" creationId="{62F21D74-AC93-D0C5-AADA-2A5EA82DF7D3}"/>
          </ac:grpSpMkLst>
        </pc:grpChg>
        <pc:grpChg chg="add mod">
          <ac:chgData name="Sivakumar Paulraj" userId="fba6c5ed4cacd2a1" providerId="LiveId" clId="{10325EAA-5ED4-4AAF-8D41-74136A67DC9B}" dt="2024-08-15T07:15:33.435" v="292"/>
          <ac:grpSpMkLst>
            <pc:docMk/>
            <pc:sldMk cId="2787566204" sldId="329"/>
            <ac:grpSpMk id="36" creationId="{FC5B68D5-7DFD-868A-6324-32E5266DACCC}"/>
          </ac:grpSpMkLst>
        </pc:grpChg>
        <pc:grpChg chg="add mod">
          <ac:chgData name="Sivakumar Paulraj" userId="fba6c5ed4cacd2a1" providerId="LiveId" clId="{10325EAA-5ED4-4AAF-8D41-74136A67DC9B}" dt="2024-08-15T07:15:33.435" v="292"/>
          <ac:grpSpMkLst>
            <pc:docMk/>
            <pc:sldMk cId="2787566204" sldId="329"/>
            <ac:grpSpMk id="39" creationId="{F436ABB4-6CCA-787A-F051-0682C55897CD}"/>
          </ac:grpSpMkLst>
        </pc:grpChg>
        <pc:cxnChg chg="mod">
          <ac:chgData name="Sivakumar Paulraj" userId="fba6c5ed4cacd2a1" providerId="LiveId" clId="{10325EAA-5ED4-4AAF-8D41-74136A67DC9B}" dt="2024-08-15T07:15:33.435" v="292"/>
          <ac:cxnSpMkLst>
            <pc:docMk/>
            <pc:sldMk cId="2787566204" sldId="329"/>
            <ac:cxnSpMk id="5" creationId="{31E6E120-433A-CF79-A009-4EBA70DE40DF}"/>
          </ac:cxnSpMkLst>
        </pc:cxnChg>
        <pc:cxnChg chg="mod">
          <ac:chgData name="Sivakumar Paulraj" userId="fba6c5ed4cacd2a1" providerId="LiveId" clId="{10325EAA-5ED4-4AAF-8D41-74136A67DC9B}" dt="2024-08-15T07:15:33.435" v="292"/>
          <ac:cxnSpMkLst>
            <pc:docMk/>
            <pc:sldMk cId="2787566204" sldId="329"/>
            <ac:cxnSpMk id="6" creationId="{C66773BE-E9FE-8C1A-D340-46A67924AECD}"/>
          </ac:cxnSpMkLst>
        </pc:cxnChg>
        <pc:cxnChg chg="mod">
          <ac:chgData name="Sivakumar Paulraj" userId="fba6c5ed4cacd2a1" providerId="LiveId" clId="{10325EAA-5ED4-4AAF-8D41-74136A67DC9B}" dt="2024-08-15T07:15:33.435" v="292"/>
          <ac:cxnSpMkLst>
            <pc:docMk/>
            <pc:sldMk cId="2787566204" sldId="329"/>
            <ac:cxnSpMk id="20" creationId="{DA0C9CA0-17E5-49DE-E4EC-976888151B7F}"/>
          </ac:cxnSpMkLst>
        </pc:cxnChg>
        <pc:cxnChg chg="mod">
          <ac:chgData name="Sivakumar Paulraj" userId="fba6c5ed4cacd2a1" providerId="LiveId" clId="{10325EAA-5ED4-4AAF-8D41-74136A67DC9B}" dt="2024-08-15T07:15:33.435" v="292"/>
          <ac:cxnSpMkLst>
            <pc:docMk/>
            <pc:sldMk cId="2787566204" sldId="329"/>
            <ac:cxnSpMk id="21" creationId="{0FD2F008-3A80-F599-7608-7D8F9B7E90FE}"/>
          </ac:cxnSpMkLst>
        </pc:cxnChg>
        <pc:cxnChg chg="mod">
          <ac:chgData name="Sivakumar Paulraj" userId="fba6c5ed4cacd2a1" providerId="LiveId" clId="{10325EAA-5ED4-4AAF-8D41-74136A67DC9B}" dt="2024-08-15T07:15:33.435" v="292"/>
          <ac:cxnSpMkLst>
            <pc:docMk/>
            <pc:sldMk cId="2787566204" sldId="329"/>
            <ac:cxnSpMk id="23" creationId="{F47FB135-EB6C-E1E3-2496-E47A11691CB8}"/>
          </ac:cxnSpMkLst>
        </pc:cxnChg>
        <pc:cxnChg chg="mod">
          <ac:chgData name="Sivakumar Paulraj" userId="fba6c5ed4cacd2a1" providerId="LiveId" clId="{10325EAA-5ED4-4AAF-8D41-74136A67DC9B}" dt="2024-08-15T07:15:33.435" v="292"/>
          <ac:cxnSpMkLst>
            <pc:docMk/>
            <pc:sldMk cId="2787566204" sldId="329"/>
            <ac:cxnSpMk id="24" creationId="{366F4E26-57E1-4748-CC7C-0B485DA6EE9D}"/>
          </ac:cxnSpMkLst>
        </pc:cxnChg>
        <pc:cxnChg chg="mod">
          <ac:chgData name="Sivakumar Paulraj" userId="fba6c5ed4cacd2a1" providerId="LiveId" clId="{10325EAA-5ED4-4AAF-8D41-74136A67DC9B}" dt="2024-08-15T07:15:33.435" v="292"/>
          <ac:cxnSpMkLst>
            <pc:docMk/>
            <pc:sldMk cId="2787566204" sldId="329"/>
            <ac:cxnSpMk id="26" creationId="{B6705E7A-CEFF-D162-4086-7C03459B9045}"/>
          </ac:cxnSpMkLst>
        </pc:cxnChg>
        <pc:cxnChg chg="mod">
          <ac:chgData name="Sivakumar Paulraj" userId="fba6c5ed4cacd2a1" providerId="LiveId" clId="{10325EAA-5ED4-4AAF-8D41-74136A67DC9B}" dt="2024-08-15T07:15:33.435" v="292"/>
          <ac:cxnSpMkLst>
            <pc:docMk/>
            <pc:sldMk cId="2787566204" sldId="329"/>
            <ac:cxnSpMk id="27" creationId="{63793BBD-CC56-CA74-6CDF-D546FBC2DF1E}"/>
          </ac:cxnSpMkLst>
        </pc:cxnChg>
        <pc:cxnChg chg="mod">
          <ac:chgData name="Sivakumar Paulraj" userId="fba6c5ed4cacd2a1" providerId="LiveId" clId="{10325EAA-5ED4-4AAF-8D41-74136A67DC9B}" dt="2024-08-15T07:15:33.435" v="292"/>
          <ac:cxnSpMkLst>
            <pc:docMk/>
            <pc:sldMk cId="2787566204" sldId="329"/>
            <ac:cxnSpMk id="29" creationId="{050F7F2A-8457-6249-AE10-92A4EF8A821A}"/>
          </ac:cxnSpMkLst>
        </pc:cxnChg>
        <pc:cxnChg chg="mod">
          <ac:chgData name="Sivakumar Paulraj" userId="fba6c5ed4cacd2a1" providerId="LiveId" clId="{10325EAA-5ED4-4AAF-8D41-74136A67DC9B}" dt="2024-08-15T07:15:33.435" v="292"/>
          <ac:cxnSpMkLst>
            <pc:docMk/>
            <pc:sldMk cId="2787566204" sldId="329"/>
            <ac:cxnSpMk id="30" creationId="{9419BF5B-D561-6BDD-7672-A66D3B65AD9A}"/>
          </ac:cxnSpMkLst>
        </pc:cxnChg>
        <pc:cxnChg chg="mod">
          <ac:chgData name="Sivakumar Paulraj" userId="fba6c5ed4cacd2a1" providerId="LiveId" clId="{10325EAA-5ED4-4AAF-8D41-74136A67DC9B}" dt="2024-08-15T07:15:33.435" v="292"/>
          <ac:cxnSpMkLst>
            <pc:docMk/>
            <pc:sldMk cId="2787566204" sldId="329"/>
            <ac:cxnSpMk id="32" creationId="{7C66CEBD-D23C-71C6-E9EF-A6F5517179F7}"/>
          </ac:cxnSpMkLst>
        </pc:cxnChg>
        <pc:cxnChg chg="mod">
          <ac:chgData name="Sivakumar Paulraj" userId="fba6c5ed4cacd2a1" providerId="LiveId" clId="{10325EAA-5ED4-4AAF-8D41-74136A67DC9B}" dt="2024-08-15T07:15:33.435" v="292"/>
          <ac:cxnSpMkLst>
            <pc:docMk/>
            <pc:sldMk cId="2787566204" sldId="329"/>
            <ac:cxnSpMk id="33" creationId="{9ACA6BE0-41F7-7AED-389F-74E97A4EAE53}"/>
          </ac:cxnSpMkLst>
        </pc:cxnChg>
        <pc:cxnChg chg="mod">
          <ac:chgData name="Sivakumar Paulraj" userId="fba6c5ed4cacd2a1" providerId="LiveId" clId="{10325EAA-5ED4-4AAF-8D41-74136A67DC9B}" dt="2024-08-15T07:15:33.435" v="292"/>
          <ac:cxnSpMkLst>
            <pc:docMk/>
            <pc:sldMk cId="2787566204" sldId="329"/>
            <ac:cxnSpMk id="34" creationId="{343C481E-2386-2CE2-0E1B-D712425CD611}"/>
          </ac:cxnSpMkLst>
        </pc:cxnChg>
        <pc:cxnChg chg="mod">
          <ac:chgData name="Sivakumar Paulraj" userId="fba6c5ed4cacd2a1" providerId="LiveId" clId="{10325EAA-5ED4-4AAF-8D41-74136A67DC9B}" dt="2024-08-15T07:15:33.435" v="292"/>
          <ac:cxnSpMkLst>
            <pc:docMk/>
            <pc:sldMk cId="2787566204" sldId="329"/>
            <ac:cxnSpMk id="35" creationId="{BA840482-9D56-6C01-B3D1-8383D8E7D9C3}"/>
          </ac:cxnSpMkLst>
        </pc:cxnChg>
        <pc:cxnChg chg="mod">
          <ac:chgData name="Sivakumar Paulraj" userId="fba6c5ed4cacd2a1" providerId="LiveId" clId="{10325EAA-5ED4-4AAF-8D41-74136A67DC9B}" dt="2024-08-15T07:15:33.435" v="292"/>
          <ac:cxnSpMkLst>
            <pc:docMk/>
            <pc:sldMk cId="2787566204" sldId="329"/>
            <ac:cxnSpMk id="38" creationId="{9F519669-8E20-3792-E157-ECE04B794BBE}"/>
          </ac:cxnSpMkLst>
        </pc:cxnChg>
        <pc:cxnChg chg="mod">
          <ac:chgData name="Sivakumar Paulraj" userId="fba6c5ed4cacd2a1" providerId="LiveId" clId="{10325EAA-5ED4-4AAF-8D41-74136A67DC9B}" dt="2024-08-15T07:15:33.435" v="292"/>
          <ac:cxnSpMkLst>
            <pc:docMk/>
            <pc:sldMk cId="2787566204" sldId="329"/>
            <ac:cxnSpMk id="41" creationId="{084579B2-5D92-0879-030E-B49A76EE2A78}"/>
          </ac:cxnSpMkLst>
        </pc:cxnChg>
        <pc:cxnChg chg="add mod">
          <ac:chgData name="Sivakumar Paulraj" userId="fba6c5ed4cacd2a1" providerId="LiveId" clId="{10325EAA-5ED4-4AAF-8D41-74136A67DC9B}" dt="2024-08-15T07:15:33.435" v="292"/>
          <ac:cxnSpMkLst>
            <pc:docMk/>
            <pc:sldMk cId="2787566204" sldId="329"/>
            <ac:cxnSpMk id="43" creationId="{B6BDC3BA-BD4D-7248-0689-D97BDA00A56E}"/>
          </ac:cxnSpMkLst>
        </pc:cxnChg>
        <pc:cxnChg chg="add mod">
          <ac:chgData name="Sivakumar Paulraj" userId="fba6c5ed4cacd2a1" providerId="LiveId" clId="{10325EAA-5ED4-4AAF-8D41-74136A67DC9B}" dt="2024-08-15T07:15:33.435" v="292"/>
          <ac:cxnSpMkLst>
            <pc:docMk/>
            <pc:sldMk cId="2787566204" sldId="329"/>
            <ac:cxnSpMk id="45" creationId="{906ADED8-A390-481B-1148-EC2C76FE06D7}"/>
          </ac:cxnSpMkLst>
        </pc:cxnChg>
      </pc:sldChg>
      <pc:sldChg chg="addSp modSp add modAnim">
        <pc:chgData name="Sivakumar Paulraj" userId="fba6c5ed4cacd2a1" providerId="LiveId" clId="{10325EAA-5ED4-4AAF-8D41-74136A67DC9B}" dt="2024-08-15T07:15:56.403" v="293"/>
        <pc:sldMkLst>
          <pc:docMk/>
          <pc:sldMk cId="576365212" sldId="330"/>
        </pc:sldMkLst>
        <pc:spChg chg="add mod">
          <ac:chgData name="Sivakumar Paulraj" userId="fba6c5ed4cacd2a1" providerId="LiveId" clId="{10325EAA-5ED4-4AAF-8D41-74136A67DC9B}" dt="2024-08-15T07:15:56.403" v="293"/>
          <ac:spMkLst>
            <pc:docMk/>
            <pc:sldMk cId="576365212" sldId="330"/>
            <ac:spMk id="2" creationId="{1CD25C2E-9E12-73FB-298C-F092A548F51C}"/>
          </ac:spMkLst>
        </pc:spChg>
        <pc:spChg chg="add mod">
          <ac:chgData name="Sivakumar Paulraj" userId="fba6c5ed4cacd2a1" providerId="LiveId" clId="{10325EAA-5ED4-4AAF-8D41-74136A67DC9B}" dt="2024-08-15T07:15:56.403" v="293"/>
          <ac:spMkLst>
            <pc:docMk/>
            <pc:sldMk cId="576365212" sldId="330"/>
            <ac:spMk id="3" creationId="{C5432EF3-6D2B-335F-D988-E2635A8132A0}"/>
          </ac:spMkLst>
        </pc:spChg>
      </pc:sldChg>
      <pc:sldChg chg="addSp modSp add mod modAnim">
        <pc:chgData name="Sivakumar Paulraj" userId="fba6c5ed4cacd2a1" providerId="LiveId" clId="{10325EAA-5ED4-4AAF-8D41-74136A67DC9B}" dt="2024-08-15T07:17:30.741" v="310" actId="255"/>
        <pc:sldMkLst>
          <pc:docMk/>
          <pc:sldMk cId="3005907500" sldId="331"/>
        </pc:sldMkLst>
        <pc:spChg chg="add mod">
          <ac:chgData name="Sivakumar Paulraj" userId="fba6c5ed4cacd2a1" providerId="LiveId" clId="{10325EAA-5ED4-4AAF-8D41-74136A67DC9B}" dt="2024-08-15T07:16:34.217" v="305"/>
          <ac:spMkLst>
            <pc:docMk/>
            <pc:sldMk cId="3005907500" sldId="331"/>
            <ac:spMk id="2" creationId="{03BE756E-AD0D-20CB-027D-D3F1581EB8E2}"/>
          </ac:spMkLst>
        </pc:spChg>
        <pc:spChg chg="add mod">
          <ac:chgData name="Sivakumar Paulraj" userId="fba6c5ed4cacd2a1" providerId="LiveId" clId="{10325EAA-5ED4-4AAF-8D41-74136A67DC9B}" dt="2024-08-15T07:17:30.741" v="310" actId="255"/>
          <ac:spMkLst>
            <pc:docMk/>
            <pc:sldMk cId="3005907500" sldId="331"/>
            <ac:spMk id="3" creationId="{A319ED7D-7A86-1442-2E7D-44A859E0BD18}"/>
          </ac:spMkLst>
        </pc:spChg>
        <pc:spChg chg="add mod">
          <ac:chgData name="Sivakumar Paulraj" userId="fba6c5ed4cacd2a1" providerId="LiveId" clId="{10325EAA-5ED4-4AAF-8D41-74136A67DC9B}" dt="2024-08-15T07:16:34.217" v="305"/>
          <ac:spMkLst>
            <pc:docMk/>
            <pc:sldMk cId="3005907500" sldId="331"/>
            <ac:spMk id="4" creationId="{5D2997C7-7394-5F5E-3E08-1FA3D9945542}"/>
          </ac:spMkLst>
        </pc:spChg>
        <pc:spChg chg="add mod">
          <ac:chgData name="Sivakumar Paulraj" userId="fba6c5ed4cacd2a1" providerId="LiveId" clId="{10325EAA-5ED4-4AAF-8D41-74136A67DC9B}" dt="2024-08-15T07:17:18.121" v="309" actId="1076"/>
          <ac:spMkLst>
            <pc:docMk/>
            <pc:sldMk cId="3005907500" sldId="331"/>
            <ac:spMk id="8" creationId="{68738145-3A0D-E59E-2A5E-91E7B8DC9F90}"/>
          </ac:spMkLst>
        </pc:spChg>
        <pc:spChg chg="add mod">
          <ac:chgData name="Sivakumar Paulraj" userId="fba6c5ed4cacd2a1" providerId="LiveId" clId="{10325EAA-5ED4-4AAF-8D41-74136A67DC9B}" dt="2024-08-15T07:16:34.217" v="305"/>
          <ac:spMkLst>
            <pc:docMk/>
            <pc:sldMk cId="3005907500" sldId="331"/>
            <ac:spMk id="9" creationId="{04335940-06FF-051D-4A09-9A06434DA699}"/>
          </ac:spMkLst>
        </pc:spChg>
        <pc:spChg chg="add mod">
          <ac:chgData name="Sivakumar Paulraj" userId="fba6c5ed4cacd2a1" providerId="LiveId" clId="{10325EAA-5ED4-4AAF-8D41-74136A67DC9B}" dt="2024-08-15T07:16:34.217" v="305"/>
          <ac:spMkLst>
            <pc:docMk/>
            <pc:sldMk cId="3005907500" sldId="331"/>
            <ac:spMk id="10" creationId="{77365EE3-C030-5765-D1A6-F60092B2471B}"/>
          </ac:spMkLst>
        </pc:spChg>
        <pc:spChg chg="add mod">
          <ac:chgData name="Sivakumar Paulraj" userId="fba6c5ed4cacd2a1" providerId="LiveId" clId="{10325EAA-5ED4-4AAF-8D41-74136A67DC9B}" dt="2024-08-15T07:16:34.217" v="305"/>
          <ac:spMkLst>
            <pc:docMk/>
            <pc:sldMk cId="3005907500" sldId="331"/>
            <ac:spMk id="11" creationId="{D344BBE0-16F7-D22C-22FE-38F5B202D78D}"/>
          </ac:spMkLst>
        </pc:spChg>
        <pc:spChg chg="add mod">
          <ac:chgData name="Sivakumar Paulraj" userId="fba6c5ed4cacd2a1" providerId="LiveId" clId="{10325EAA-5ED4-4AAF-8D41-74136A67DC9B}" dt="2024-08-15T07:16:34.217" v="305"/>
          <ac:spMkLst>
            <pc:docMk/>
            <pc:sldMk cId="3005907500" sldId="331"/>
            <ac:spMk id="12" creationId="{0EE45F70-3B71-207A-F20C-395667143043}"/>
          </ac:spMkLst>
        </pc:spChg>
        <pc:spChg chg="add mod">
          <ac:chgData name="Sivakumar Paulraj" userId="fba6c5ed4cacd2a1" providerId="LiveId" clId="{10325EAA-5ED4-4AAF-8D41-74136A67DC9B}" dt="2024-08-15T07:16:34.217" v="305"/>
          <ac:spMkLst>
            <pc:docMk/>
            <pc:sldMk cId="3005907500" sldId="331"/>
            <ac:spMk id="13" creationId="{0496AFFC-4211-B03F-BF39-CD481F47219D}"/>
          </ac:spMkLst>
        </pc:spChg>
        <pc:spChg chg="add mod">
          <ac:chgData name="Sivakumar Paulraj" userId="fba6c5ed4cacd2a1" providerId="LiveId" clId="{10325EAA-5ED4-4AAF-8D41-74136A67DC9B}" dt="2024-08-15T07:16:34.217" v="305"/>
          <ac:spMkLst>
            <pc:docMk/>
            <pc:sldMk cId="3005907500" sldId="331"/>
            <ac:spMk id="14" creationId="{2B529C2E-D0AA-9276-8D27-00DB068A7E70}"/>
          </ac:spMkLst>
        </pc:spChg>
        <pc:spChg chg="add mod">
          <ac:chgData name="Sivakumar Paulraj" userId="fba6c5ed4cacd2a1" providerId="LiveId" clId="{10325EAA-5ED4-4AAF-8D41-74136A67DC9B}" dt="2024-08-15T07:16:34.217" v="305"/>
          <ac:spMkLst>
            <pc:docMk/>
            <pc:sldMk cId="3005907500" sldId="331"/>
            <ac:spMk id="15" creationId="{0EF4AEBC-246E-737F-F9F1-FBE633ED9665}"/>
          </ac:spMkLst>
        </pc:spChg>
        <pc:spChg chg="mod">
          <ac:chgData name="Sivakumar Paulraj" userId="fba6c5ed4cacd2a1" providerId="LiveId" clId="{10325EAA-5ED4-4AAF-8D41-74136A67DC9B}" dt="2024-08-15T07:16:34.217" v="305"/>
          <ac:spMkLst>
            <pc:docMk/>
            <pc:sldMk cId="3005907500" sldId="331"/>
            <ac:spMk id="17" creationId="{73559997-C6B8-680A-626E-48DFC5F870D8}"/>
          </ac:spMkLst>
        </pc:spChg>
        <pc:spChg chg="add mod">
          <ac:chgData name="Sivakumar Paulraj" userId="fba6c5ed4cacd2a1" providerId="LiveId" clId="{10325EAA-5ED4-4AAF-8D41-74136A67DC9B}" dt="2024-08-15T07:16:34.217" v="305"/>
          <ac:spMkLst>
            <pc:docMk/>
            <pc:sldMk cId="3005907500" sldId="331"/>
            <ac:spMk id="19" creationId="{0AF63484-EE9C-D8A3-E908-54EF601BB7E4}"/>
          </ac:spMkLst>
        </pc:spChg>
        <pc:spChg chg="add mod">
          <ac:chgData name="Sivakumar Paulraj" userId="fba6c5ed4cacd2a1" providerId="LiveId" clId="{10325EAA-5ED4-4AAF-8D41-74136A67DC9B}" dt="2024-08-15T07:16:34.217" v="305"/>
          <ac:spMkLst>
            <pc:docMk/>
            <pc:sldMk cId="3005907500" sldId="331"/>
            <ac:spMk id="20" creationId="{42ECFA70-06D0-2783-2A0A-23A92A97C28F}"/>
          </ac:spMkLst>
        </pc:spChg>
        <pc:spChg chg="add mod">
          <ac:chgData name="Sivakumar Paulraj" userId="fba6c5ed4cacd2a1" providerId="LiveId" clId="{10325EAA-5ED4-4AAF-8D41-74136A67DC9B}" dt="2024-08-15T07:17:18.121" v="309" actId="1076"/>
          <ac:spMkLst>
            <pc:docMk/>
            <pc:sldMk cId="3005907500" sldId="331"/>
            <ac:spMk id="21" creationId="{8681EF23-75A0-2B5E-7458-BE45018A683A}"/>
          </ac:spMkLst>
        </pc:spChg>
        <pc:spChg chg="add mod">
          <ac:chgData name="Sivakumar Paulraj" userId="fba6c5ed4cacd2a1" providerId="LiveId" clId="{10325EAA-5ED4-4AAF-8D41-74136A67DC9B}" dt="2024-08-15T07:16:34.217" v="305"/>
          <ac:spMkLst>
            <pc:docMk/>
            <pc:sldMk cId="3005907500" sldId="331"/>
            <ac:spMk id="22" creationId="{42414777-53EE-53C5-6D0B-69D7C538B4A6}"/>
          </ac:spMkLst>
        </pc:spChg>
        <pc:spChg chg="add mod">
          <ac:chgData name="Sivakumar Paulraj" userId="fba6c5ed4cacd2a1" providerId="LiveId" clId="{10325EAA-5ED4-4AAF-8D41-74136A67DC9B}" dt="2024-08-15T07:16:34.217" v="305"/>
          <ac:spMkLst>
            <pc:docMk/>
            <pc:sldMk cId="3005907500" sldId="331"/>
            <ac:spMk id="23" creationId="{32C1D67C-C681-CD2F-7C27-C6921F710585}"/>
          </ac:spMkLst>
        </pc:spChg>
        <pc:spChg chg="add mod">
          <ac:chgData name="Sivakumar Paulraj" userId="fba6c5ed4cacd2a1" providerId="LiveId" clId="{10325EAA-5ED4-4AAF-8D41-74136A67DC9B}" dt="2024-08-15T07:17:18.121" v="309" actId="1076"/>
          <ac:spMkLst>
            <pc:docMk/>
            <pc:sldMk cId="3005907500" sldId="331"/>
            <ac:spMk id="24" creationId="{7091F4B3-0C1B-9751-03E7-869292721717}"/>
          </ac:spMkLst>
        </pc:spChg>
        <pc:spChg chg="add mod">
          <ac:chgData name="Sivakumar Paulraj" userId="fba6c5ed4cacd2a1" providerId="LiveId" clId="{10325EAA-5ED4-4AAF-8D41-74136A67DC9B}" dt="2024-08-15T07:16:34.217" v="305"/>
          <ac:spMkLst>
            <pc:docMk/>
            <pc:sldMk cId="3005907500" sldId="331"/>
            <ac:spMk id="25" creationId="{D1B85232-93D4-ED2D-B002-F3BD6B462FDB}"/>
          </ac:spMkLst>
        </pc:spChg>
        <pc:spChg chg="add mod">
          <ac:chgData name="Sivakumar Paulraj" userId="fba6c5ed4cacd2a1" providerId="LiveId" clId="{10325EAA-5ED4-4AAF-8D41-74136A67DC9B}" dt="2024-08-15T07:16:34.217" v="305"/>
          <ac:spMkLst>
            <pc:docMk/>
            <pc:sldMk cId="3005907500" sldId="331"/>
            <ac:spMk id="26" creationId="{FF8ED393-712F-997E-A85D-C7D04E8D5F0B}"/>
          </ac:spMkLst>
        </pc:spChg>
        <pc:spChg chg="mod">
          <ac:chgData name="Sivakumar Paulraj" userId="fba6c5ed4cacd2a1" providerId="LiveId" clId="{10325EAA-5ED4-4AAF-8D41-74136A67DC9B}" dt="2024-08-15T07:16:34.217" v="305"/>
          <ac:spMkLst>
            <pc:docMk/>
            <pc:sldMk cId="3005907500" sldId="331"/>
            <ac:spMk id="28" creationId="{C31FAE70-BB42-460C-61D7-C7F3EBB9A861}"/>
          </ac:spMkLst>
        </pc:spChg>
        <pc:spChg chg="add mod">
          <ac:chgData name="Sivakumar Paulraj" userId="fba6c5ed4cacd2a1" providerId="LiveId" clId="{10325EAA-5ED4-4AAF-8D41-74136A67DC9B}" dt="2024-08-15T07:16:34.217" v="305"/>
          <ac:spMkLst>
            <pc:docMk/>
            <pc:sldMk cId="3005907500" sldId="331"/>
            <ac:spMk id="30" creationId="{CF380E53-BB17-882A-07D9-30420EE8B1B9}"/>
          </ac:spMkLst>
        </pc:spChg>
        <pc:grpChg chg="add mod">
          <ac:chgData name="Sivakumar Paulraj" userId="fba6c5ed4cacd2a1" providerId="LiveId" clId="{10325EAA-5ED4-4AAF-8D41-74136A67DC9B}" dt="2024-08-15T07:17:18.121" v="309" actId="1076"/>
          <ac:grpSpMkLst>
            <pc:docMk/>
            <pc:sldMk cId="3005907500" sldId="331"/>
            <ac:grpSpMk id="5" creationId="{2F192024-8CE4-80D5-C405-118816A28F94}"/>
          </ac:grpSpMkLst>
        </pc:grpChg>
        <pc:grpChg chg="add mod">
          <ac:chgData name="Sivakumar Paulraj" userId="fba6c5ed4cacd2a1" providerId="LiveId" clId="{10325EAA-5ED4-4AAF-8D41-74136A67DC9B}" dt="2024-08-15T07:17:18.121" v="309" actId="1076"/>
          <ac:grpSpMkLst>
            <pc:docMk/>
            <pc:sldMk cId="3005907500" sldId="331"/>
            <ac:grpSpMk id="16" creationId="{41E72AEA-747F-2D69-52E6-E4A79595587C}"/>
          </ac:grpSpMkLst>
        </pc:grpChg>
        <pc:grpChg chg="add mod">
          <ac:chgData name="Sivakumar Paulraj" userId="fba6c5ed4cacd2a1" providerId="LiveId" clId="{10325EAA-5ED4-4AAF-8D41-74136A67DC9B}" dt="2024-08-15T07:17:18.121" v="309" actId="1076"/>
          <ac:grpSpMkLst>
            <pc:docMk/>
            <pc:sldMk cId="3005907500" sldId="331"/>
            <ac:grpSpMk id="27" creationId="{CE4FB61B-4877-829E-44DE-2C78A075A497}"/>
          </ac:grpSpMkLst>
        </pc:grpChg>
        <pc:cxnChg chg="mod">
          <ac:chgData name="Sivakumar Paulraj" userId="fba6c5ed4cacd2a1" providerId="LiveId" clId="{10325EAA-5ED4-4AAF-8D41-74136A67DC9B}" dt="2024-08-15T07:16:34.217" v="305"/>
          <ac:cxnSpMkLst>
            <pc:docMk/>
            <pc:sldMk cId="3005907500" sldId="331"/>
            <ac:cxnSpMk id="6" creationId="{E46A1B95-4470-2380-DC73-D385D9F12B24}"/>
          </ac:cxnSpMkLst>
        </pc:cxnChg>
        <pc:cxnChg chg="mod">
          <ac:chgData name="Sivakumar Paulraj" userId="fba6c5ed4cacd2a1" providerId="LiveId" clId="{10325EAA-5ED4-4AAF-8D41-74136A67DC9B}" dt="2024-08-15T07:16:34.217" v="305"/>
          <ac:cxnSpMkLst>
            <pc:docMk/>
            <pc:sldMk cId="3005907500" sldId="331"/>
            <ac:cxnSpMk id="7" creationId="{EE794C4B-6578-D556-1B46-2A0157C66EB9}"/>
          </ac:cxnSpMkLst>
        </pc:cxnChg>
        <pc:cxnChg chg="mod">
          <ac:chgData name="Sivakumar Paulraj" userId="fba6c5ed4cacd2a1" providerId="LiveId" clId="{10325EAA-5ED4-4AAF-8D41-74136A67DC9B}" dt="2024-08-15T07:16:34.217" v="305"/>
          <ac:cxnSpMkLst>
            <pc:docMk/>
            <pc:sldMk cId="3005907500" sldId="331"/>
            <ac:cxnSpMk id="18" creationId="{F6923808-E6A5-A18B-56BB-65834AB96920}"/>
          </ac:cxnSpMkLst>
        </pc:cxnChg>
        <pc:cxnChg chg="mod">
          <ac:chgData name="Sivakumar Paulraj" userId="fba6c5ed4cacd2a1" providerId="LiveId" clId="{10325EAA-5ED4-4AAF-8D41-74136A67DC9B}" dt="2024-08-15T07:17:18.121" v="309" actId="1076"/>
          <ac:cxnSpMkLst>
            <pc:docMk/>
            <pc:sldMk cId="3005907500" sldId="331"/>
            <ac:cxnSpMk id="29" creationId="{973ABB61-2193-FEC2-B469-936ADB42DD6F}"/>
          </ac:cxnSpMkLst>
        </pc:cxnChg>
      </pc:sldChg>
      <pc:sldChg chg="add del">
        <pc:chgData name="Sivakumar Paulraj" userId="fba6c5ed4cacd2a1" providerId="LiveId" clId="{10325EAA-5ED4-4AAF-8D41-74136A67DC9B}" dt="2024-08-05T10:38:58.822" v="133" actId="47"/>
        <pc:sldMkLst>
          <pc:docMk/>
          <pc:sldMk cId="3169219954" sldId="332"/>
        </pc:sldMkLst>
      </pc:sldChg>
      <pc:sldChg chg="add del">
        <pc:chgData name="Sivakumar Paulraj" userId="fba6c5ed4cacd2a1" providerId="LiveId" clId="{10325EAA-5ED4-4AAF-8D41-74136A67DC9B}" dt="2024-08-05T10:38:59.816" v="134" actId="47"/>
        <pc:sldMkLst>
          <pc:docMk/>
          <pc:sldMk cId="3699591759" sldId="333"/>
        </pc:sldMkLst>
      </pc:sldChg>
      <pc:sldChg chg="addSp modSp add mod modAnim">
        <pc:chgData name="Sivakumar Paulraj" userId="fba6c5ed4cacd2a1" providerId="LiveId" clId="{10325EAA-5ED4-4AAF-8D41-74136A67DC9B}" dt="2024-08-08T02:37:35.788" v="135" actId="20577"/>
        <pc:sldMkLst>
          <pc:docMk/>
          <pc:sldMk cId="3027323835" sldId="334"/>
        </pc:sldMkLst>
        <pc:spChg chg="add mod">
          <ac:chgData name="Sivakumar Paulraj" userId="fba6c5ed4cacd2a1" providerId="LiveId" clId="{10325EAA-5ED4-4AAF-8D41-74136A67DC9B}" dt="2024-08-08T02:37:35.788" v="135" actId="20577"/>
          <ac:spMkLst>
            <pc:docMk/>
            <pc:sldMk cId="3027323835" sldId="334"/>
            <ac:spMk id="2" creationId="{E31C482A-A2A5-43D6-5D4A-1EFBFAD01609}"/>
          </ac:spMkLst>
        </pc:spChg>
        <pc:spChg chg="add mod">
          <ac:chgData name="Sivakumar Paulraj" userId="fba6c5ed4cacd2a1" providerId="LiveId" clId="{10325EAA-5ED4-4AAF-8D41-74136A67DC9B}" dt="2024-08-05T10:24:57.076" v="73"/>
          <ac:spMkLst>
            <pc:docMk/>
            <pc:sldMk cId="3027323835" sldId="334"/>
            <ac:spMk id="3" creationId="{ED9E5051-12CA-F286-BB9B-5C213FD28D2D}"/>
          </ac:spMkLst>
        </pc:spChg>
        <pc:spChg chg="add mod">
          <ac:chgData name="Sivakumar Paulraj" userId="fba6c5ed4cacd2a1" providerId="LiveId" clId="{10325EAA-5ED4-4AAF-8D41-74136A67DC9B}" dt="2024-08-05T10:24:57.076" v="73"/>
          <ac:spMkLst>
            <pc:docMk/>
            <pc:sldMk cId="3027323835" sldId="334"/>
            <ac:spMk id="7" creationId="{6F430F5A-2528-F534-C1F2-D160D3F4425F}"/>
          </ac:spMkLst>
        </pc:spChg>
        <pc:spChg chg="add mod">
          <ac:chgData name="Sivakumar Paulraj" userId="fba6c5ed4cacd2a1" providerId="LiveId" clId="{10325EAA-5ED4-4AAF-8D41-74136A67DC9B}" dt="2024-08-05T10:24:57.076" v="73"/>
          <ac:spMkLst>
            <pc:docMk/>
            <pc:sldMk cId="3027323835" sldId="334"/>
            <ac:spMk id="8" creationId="{5520D053-30DB-ED5E-0755-241D3AA7C48D}"/>
          </ac:spMkLst>
        </pc:spChg>
        <pc:spChg chg="add mod">
          <ac:chgData name="Sivakumar Paulraj" userId="fba6c5ed4cacd2a1" providerId="LiveId" clId="{10325EAA-5ED4-4AAF-8D41-74136A67DC9B}" dt="2024-08-05T10:24:57.076" v="73"/>
          <ac:spMkLst>
            <pc:docMk/>
            <pc:sldMk cId="3027323835" sldId="334"/>
            <ac:spMk id="9" creationId="{194B2D0C-7BA7-4500-58EA-4AF85D9C89DA}"/>
          </ac:spMkLst>
        </pc:spChg>
        <pc:spChg chg="add mod">
          <ac:chgData name="Sivakumar Paulraj" userId="fba6c5ed4cacd2a1" providerId="LiveId" clId="{10325EAA-5ED4-4AAF-8D41-74136A67DC9B}" dt="2024-08-05T10:24:57.076" v="73"/>
          <ac:spMkLst>
            <pc:docMk/>
            <pc:sldMk cId="3027323835" sldId="334"/>
            <ac:spMk id="10" creationId="{7540D7A8-38DA-51CE-5329-4F6E6F8E32FA}"/>
          </ac:spMkLst>
        </pc:spChg>
        <pc:spChg chg="add mod">
          <ac:chgData name="Sivakumar Paulraj" userId="fba6c5ed4cacd2a1" providerId="LiveId" clId="{10325EAA-5ED4-4AAF-8D41-74136A67DC9B}" dt="2024-08-05T10:24:57.076" v="73"/>
          <ac:spMkLst>
            <pc:docMk/>
            <pc:sldMk cId="3027323835" sldId="334"/>
            <ac:spMk id="11" creationId="{CCE3A3C2-1064-9666-4B32-CD839A39D971}"/>
          </ac:spMkLst>
        </pc:spChg>
        <pc:picChg chg="add mod">
          <ac:chgData name="Sivakumar Paulraj" userId="fba6c5ed4cacd2a1" providerId="LiveId" clId="{10325EAA-5ED4-4AAF-8D41-74136A67DC9B}" dt="2024-08-05T10:24:57.076" v="73"/>
          <ac:picMkLst>
            <pc:docMk/>
            <pc:sldMk cId="3027323835" sldId="334"/>
            <ac:picMk id="4" creationId="{83A28196-9983-3112-1D3F-4A368BECDCFB}"/>
          </ac:picMkLst>
        </pc:picChg>
        <pc:picChg chg="add mod">
          <ac:chgData name="Sivakumar Paulraj" userId="fba6c5ed4cacd2a1" providerId="LiveId" clId="{10325EAA-5ED4-4AAF-8D41-74136A67DC9B}" dt="2024-08-05T10:24:57.076" v="73"/>
          <ac:picMkLst>
            <pc:docMk/>
            <pc:sldMk cId="3027323835" sldId="334"/>
            <ac:picMk id="5" creationId="{81A08B2E-9681-2EAB-78ED-D5AA3F1E1316}"/>
          </ac:picMkLst>
        </pc:picChg>
        <pc:picChg chg="add mod">
          <ac:chgData name="Sivakumar Paulraj" userId="fba6c5ed4cacd2a1" providerId="LiveId" clId="{10325EAA-5ED4-4AAF-8D41-74136A67DC9B}" dt="2024-08-05T10:24:57.076" v="73"/>
          <ac:picMkLst>
            <pc:docMk/>
            <pc:sldMk cId="3027323835" sldId="334"/>
            <ac:picMk id="6" creationId="{C737826D-64D4-D7EC-078D-FACE15FD0917}"/>
          </ac:picMkLst>
        </pc:picChg>
      </pc:sldChg>
      <pc:sldChg chg="addSp modSp add modAnim">
        <pc:chgData name="Sivakumar Paulraj" userId="fba6c5ed4cacd2a1" providerId="LiveId" clId="{10325EAA-5ED4-4AAF-8D41-74136A67DC9B}" dt="2024-08-05T10:25:06.165" v="74"/>
        <pc:sldMkLst>
          <pc:docMk/>
          <pc:sldMk cId="1034519026" sldId="335"/>
        </pc:sldMkLst>
        <pc:spChg chg="add mod">
          <ac:chgData name="Sivakumar Paulraj" userId="fba6c5ed4cacd2a1" providerId="LiveId" clId="{10325EAA-5ED4-4AAF-8D41-74136A67DC9B}" dt="2024-08-05T10:25:06.165" v="74"/>
          <ac:spMkLst>
            <pc:docMk/>
            <pc:sldMk cId="1034519026" sldId="335"/>
            <ac:spMk id="2" creationId="{9951311C-6B1B-2780-8A9B-0B0F99CFB014}"/>
          </ac:spMkLst>
        </pc:spChg>
        <pc:spChg chg="add mod">
          <ac:chgData name="Sivakumar Paulraj" userId="fba6c5ed4cacd2a1" providerId="LiveId" clId="{10325EAA-5ED4-4AAF-8D41-74136A67DC9B}" dt="2024-08-05T10:25:06.165" v="74"/>
          <ac:spMkLst>
            <pc:docMk/>
            <pc:sldMk cId="1034519026" sldId="335"/>
            <ac:spMk id="3" creationId="{EDA6F5E5-4B90-D7B0-90B8-F02BE969F6D3}"/>
          </ac:spMkLst>
        </pc:spChg>
        <pc:spChg chg="mod">
          <ac:chgData name="Sivakumar Paulraj" userId="fba6c5ed4cacd2a1" providerId="LiveId" clId="{10325EAA-5ED4-4AAF-8D41-74136A67DC9B}" dt="2024-08-05T10:25:06.165" v="74"/>
          <ac:spMkLst>
            <pc:docMk/>
            <pc:sldMk cId="1034519026" sldId="335"/>
            <ac:spMk id="5" creationId="{2333F3DD-3250-7FF9-6C4F-ED5DD64D0BB7}"/>
          </ac:spMkLst>
        </pc:spChg>
        <pc:spChg chg="mod">
          <ac:chgData name="Sivakumar Paulraj" userId="fba6c5ed4cacd2a1" providerId="LiveId" clId="{10325EAA-5ED4-4AAF-8D41-74136A67DC9B}" dt="2024-08-05T10:25:06.165" v="74"/>
          <ac:spMkLst>
            <pc:docMk/>
            <pc:sldMk cId="1034519026" sldId="335"/>
            <ac:spMk id="6" creationId="{5D15D84B-FDDA-CD43-CA6F-614A480BDDDB}"/>
          </ac:spMkLst>
        </pc:spChg>
        <pc:spChg chg="mod">
          <ac:chgData name="Sivakumar Paulraj" userId="fba6c5ed4cacd2a1" providerId="LiveId" clId="{10325EAA-5ED4-4AAF-8D41-74136A67DC9B}" dt="2024-08-05T10:25:06.165" v="74"/>
          <ac:spMkLst>
            <pc:docMk/>
            <pc:sldMk cId="1034519026" sldId="335"/>
            <ac:spMk id="12" creationId="{CA38AA30-FE5F-3E41-4B40-4F8E243962ED}"/>
          </ac:spMkLst>
        </pc:spChg>
        <pc:spChg chg="mod">
          <ac:chgData name="Sivakumar Paulraj" userId="fba6c5ed4cacd2a1" providerId="LiveId" clId="{10325EAA-5ED4-4AAF-8D41-74136A67DC9B}" dt="2024-08-05T10:25:06.165" v="74"/>
          <ac:spMkLst>
            <pc:docMk/>
            <pc:sldMk cId="1034519026" sldId="335"/>
            <ac:spMk id="13" creationId="{5A36EC39-237E-8D9F-FAD2-00B32D548973}"/>
          </ac:spMkLst>
        </pc:spChg>
        <pc:spChg chg="mod">
          <ac:chgData name="Sivakumar Paulraj" userId="fba6c5ed4cacd2a1" providerId="LiveId" clId="{10325EAA-5ED4-4AAF-8D41-74136A67DC9B}" dt="2024-08-05T10:25:06.165" v="74"/>
          <ac:spMkLst>
            <pc:docMk/>
            <pc:sldMk cId="1034519026" sldId="335"/>
            <ac:spMk id="14" creationId="{79A2B1B8-21EB-8FB7-8438-495C9D862495}"/>
          </ac:spMkLst>
        </pc:spChg>
        <pc:spChg chg="mod">
          <ac:chgData name="Sivakumar Paulraj" userId="fba6c5ed4cacd2a1" providerId="LiveId" clId="{10325EAA-5ED4-4AAF-8D41-74136A67DC9B}" dt="2024-08-05T10:25:06.165" v="74"/>
          <ac:spMkLst>
            <pc:docMk/>
            <pc:sldMk cId="1034519026" sldId="335"/>
            <ac:spMk id="15" creationId="{D394F467-CFB1-97FC-CCA2-E6020A1629F5}"/>
          </ac:spMkLst>
        </pc:spChg>
        <pc:spChg chg="mod">
          <ac:chgData name="Sivakumar Paulraj" userId="fba6c5ed4cacd2a1" providerId="LiveId" clId="{10325EAA-5ED4-4AAF-8D41-74136A67DC9B}" dt="2024-08-05T10:25:06.165" v="74"/>
          <ac:spMkLst>
            <pc:docMk/>
            <pc:sldMk cId="1034519026" sldId="335"/>
            <ac:spMk id="23" creationId="{9BF7750C-62CF-9726-F0B2-E11B6A9D261E}"/>
          </ac:spMkLst>
        </pc:spChg>
        <pc:spChg chg="mod">
          <ac:chgData name="Sivakumar Paulraj" userId="fba6c5ed4cacd2a1" providerId="LiveId" clId="{10325EAA-5ED4-4AAF-8D41-74136A67DC9B}" dt="2024-08-05T10:25:06.165" v="74"/>
          <ac:spMkLst>
            <pc:docMk/>
            <pc:sldMk cId="1034519026" sldId="335"/>
            <ac:spMk id="24" creationId="{BE141822-3E58-08B1-887C-5ABA7C37FD79}"/>
          </ac:spMkLst>
        </pc:spChg>
        <pc:spChg chg="mod">
          <ac:chgData name="Sivakumar Paulraj" userId="fba6c5ed4cacd2a1" providerId="LiveId" clId="{10325EAA-5ED4-4AAF-8D41-74136A67DC9B}" dt="2024-08-05T10:25:06.165" v="74"/>
          <ac:spMkLst>
            <pc:docMk/>
            <pc:sldMk cId="1034519026" sldId="335"/>
            <ac:spMk id="30" creationId="{F2ED9A81-5074-7195-E5FC-8766AFFB8548}"/>
          </ac:spMkLst>
        </pc:spChg>
        <pc:spChg chg="mod">
          <ac:chgData name="Sivakumar Paulraj" userId="fba6c5ed4cacd2a1" providerId="LiveId" clId="{10325EAA-5ED4-4AAF-8D41-74136A67DC9B}" dt="2024-08-05T10:25:06.165" v="74"/>
          <ac:spMkLst>
            <pc:docMk/>
            <pc:sldMk cId="1034519026" sldId="335"/>
            <ac:spMk id="31" creationId="{C7DA8AEF-3992-915B-6167-18CF8F4DE597}"/>
          </ac:spMkLst>
        </pc:spChg>
        <pc:spChg chg="mod">
          <ac:chgData name="Sivakumar Paulraj" userId="fba6c5ed4cacd2a1" providerId="LiveId" clId="{10325EAA-5ED4-4AAF-8D41-74136A67DC9B}" dt="2024-08-05T10:25:06.165" v="74"/>
          <ac:spMkLst>
            <pc:docMk/>
            <pc:sldMk cId="1034519026" sldId="335"/>
            <ac:spMk id="37" creationId="{CF3B78E0-96A2-5951-6FBC-591BC50CEBC9}"/>
          </ac:spMkLst>
        </pc:spChg>
        <pc:spChg chg="mod">
          <ac:chgData name="Sivakumar Paulraj" userId="fba6c5ed4cacd2a1" providerId="LiveId" clId="{10325EAA-5ED4-4AAF-8D41-74136A67DC9B}" dt="2024-08-05T10:25:06.165" v="74"/>
          <ac:spMkLst>
            <pc:docMk/>
            <pc:sldMk cId="1034519026" sldId="335"/>
            <ac:spMk id="38" creationId="{87A1D3CF-B449-D8E7-7C5B-2774E853DBFA}"/>
          </ac:spMkLst>
        </pc:spChg>
        <pc:spChg chg="mod">
          <ac:chgData name="Sivakumar Paulraj" userId="fba6c5ed4cacd2a1" providerId="LiveId" clId="{10325EAA-5ED4-4AAF-8D41-74136A67DC9B}" dt="2024-08-05T10:25:06.165" v="74"/>
          <ac:spMkLst>
            <pc:docMk/>
            <pc:sldMk cId="1034519026" sldId="335"/>
            <ac:spMk id="44" creationId="{F4180910-3301-B62B-D565-1EB98625E386}"/>
          </ac:spMkLst>
        </pc:spChg>
        <pc:spChg chg="mod">
          <ac:chgData name="Sivakumar Paulraj" userId="fba6c5ed4cacd2a1" providerId="LiveId" clId="{10325EAA-5ED4-4AAF-8D41-74136A67DC9B}" dt="2024-08-05T10:25:06.165" v="74"/>
          <ac:spMkLst>
            <pc:docMk/>
            <pc:sldMk cId="1034519026" sldId="335"/>
            <ac:spMk id="45" creationId="{5095F230-8554-1D67-A623-70F14DD4AE0E}"/>
          </ac:spMkLst>
        </pc:spChg>
        <pc:spChg chg="mod">
          <ac:chgData name="Sivakumar Paulraj" userId="fba6c5ed4cacd2a1" providerId="LiveId" clId="{10325EAA-5ED4-4AAF-8D41-74136A67DC9B}" dt="2024-08-05T10:25:06.165" v="74"/>
          <ac:spMkLst>
            <pc:docMk/>
            <pc:sldMk cId="1034519026" sldId="335"/>
            <ac:spMk id="46" creationId="{6D0EB7A9-FE20-E3AE-3F69-197EC59ED9DA}"/>
          </ac:spMkLst>
        </pc:spChg>
        <pc:grpChg chg="add mod">
          <ac:chgData name="Sivakumar Paulraj" userId="fba6c5ed4cacd2a1" providerId="LiveId" clId="{10325EAA-5ED4-4AAF-8D41-74136A67DC9B}" dt="2024-08-05T10:25:06.165" v="74"/>
          <ac:grpSpMkLst>
            <pc:docMk/>
            <pc:sldMk cId="1034519026" sldId="335"/>
            <ac:grpSpMk id="4" creationId="{9CB4EB7A-9C42-B3A5-732C-0E35C8DE9F85}"/>
          </ac:grpSpMkLst>
        </pc:grpChg>
        <pc:grpChg chg="add mod">
          <ac:chgData name="Sivakumar Paulraj" userId="fba6c5ed4cacd2a1" providerId="LiveId" clId="{10325EAA-5ED4-4AAF-8D41-74136A67DC9B}" dt="2024-08-05T10:25:06.165" v="74"/>
          <ac:grpSpMkLst>
            <pc:docMk/>
            <pc:sldMk cId="1034519026" sldId="335"/>
            <ac:grpSpMk id="11" creationId="{EA725F2C-7014-1E0C-0786-B3C3AFCC9A7A}"/>
          </ac:grpSpMkLst>
        </pc:grpChg>
        <pc:grpChg chg="add mod">
          <ac:chgData name="Sivakumar Paulraj" userId="fba6c5ed4cacd2a1" providerId="LiveId" clId="{10325EAA-5ED4-4AAF-8D41-74136A67DC9B}" dt="2024-08-05T10:25:06.165" v="74"/>
          <ac:grpSpMkLst>
            <pc:docMk/>
            <pc:sldMk cId="1034519026" sldId="335"/>
            <ac:grpSpMk id="22" creationId="{8B2F060C-9E80-25CB-F60C-7BA9166943E5}"/>
          </ac:grpSpMkLst>
        </pc:grpChg>
        <pc:grpChg chg="add mod">
          <ac:chgData name="Sivakumar Paulraj" userId="fba6c5ed4cacd2a1" providerId="LiveId" clId="{10325EAA-5ED4-4AAF-8D41-74136A67DC9B}" dt="2024-08-05T10:25:06.165" v="74"/>
          <ac:grpSpMkLst>
            <pc:docMk/>
            <pc:sldMk cId="1034519026" sldId="335"/>
            <ac:grpSpMk id="29" creationId="{99E851BD-9881-E168-F05B-3DF222ED1AA1}"/>
          </ac:grpSpMkLst>
        </pc:grpChg>
        <pc:grpChg chg="add mod">
          <ac:chgData name="Sivakumar Paulraj" userId="fba6c5ed4cacd2a1" providerId="LiveId" clId="{10325EAA-5ED4-4AAF-8D41-74136A67DC9B}" dt="2024-08-05T10:25:06.165" v="74"/>
          <ac:grpSpMkLst>
            <pc:docMk/>
            <pc:sldMk cId="1034519026" sldId="335"/>
            <ac:grpSpMk id="36" creationId="{40720D57-8FD5-7111-EE78-7EF4D19115F4}"/>
          </ac:grpSpMkLst>
        </pc:grpChg>
        <pc:grpChg chg="add mod">
          <ac:chgData name="Sivakumar Paulraj" userId="fba6c5ed4cacd2a1" providerId="LiveId" clId="{10325EAA-5ED4-4AAF-8D41-74136A67DC9B}" dt="2024-08-05T10:25:06.165" v="74"/>
          <ac:grpSpMkLst>
            <pc:docMk/>
            <pc:sldMk cId="1034519026" sldId="335"/>
            <ac:grpSpMk id="43" creationId="{97630EA7-220E-CDF4-AE9A-127F479E7B0C}"/>
          </ac:grpSpMkLst>
        </pc:grpChg>
        <pc:cxnChg chg="mod">
          <ac:chgData name="Sivakumar Paulraj" userId="fba6c5ed4cacd2a1" providerId="LiveId" clId="{10325EAA-5ED4-4AAF-8D41-74136A67DC9B}" dt="2024-08-05T10:25:06.165" v="74"/>
          <ac:cxnSpMkLst>
            <pc:docMk/>
            <pc:sldMk cId="1034519026" sldId="335"/>
            <ac:cxnSpMk id="7" creationId="{9BC14172-8534-57D1-B7E6-4AD3429B4CDA}"/>
          </ac:cxnSpMkLst>
        </pc:cxnChg>
        <pc:cxnChg chg="mod">
          <ac:chgData name="Sivakumar Paulraj" userId="fba6c5ed4cacd2a1" providerId="LiveId" clId="{10325EAA-5ED4-4AAF-8D41-74136A67DC9B}" dt="2024-08-05T10:25:06.165" v="74"/>
          <ac:cxnSpMkLst>
            <pc:docMk/>
            <pc:sldMk cId="1034519026" sldId="335"/>
            <ac:cxnSpMk id="8" creationId="{303A854C-7A69-1CD0-C3A1-E1F3C931B9D8}"/>
          </ac:cxnSpMkLst>
        </pc:cxnChg>
        <pc:cxnChg chg="mod">
          <ac:chgData name="Sivakumar Paulraj" userId="fba6c5ed4cacd2a1" providerId="LiveId" clId="{10325EAA-5ED4-4AAF-8D41-74136A67DC9B}" dt="2024-08-05T10:25:06.165" v="74"/>
          <ac:cxnSpMkLst>
            <pc:docMk/>
            <pc:sldMk cId="1034519026" sldId="335"/>
            <ac:cxnSpMk id="9" creationId="{FE7556BC-3D7B-C571-FCF5-09F96F24DBDA}"/>
          </ac:cxnSpMkLst>
        </pc:cxnChg>
        <pc:cxnChg chg="mod">
          <ac:chgData name="Sivakumar Paulraj" userId="fba6c5ed4cacd2a1" providerId="LiveId" clId="{10325EAA-5ED4-4AAF-8D41-74136A67DC9B}" dt="2024-08-05T10:25:06.165" v="74"/>
          <ac:cxnSpMkLst>
            <pc:docMk/>
            <pc:sldMk cId="1034519026" sldId="335"/>
            <ac:cxnSpMk id="10" creationId="{D9110F16-C627-EF97-C576-04FDC05BF73F}"/>
          </ac:cxnSpMkLst>
        </pc:cxnChg>
        <pc:cxnChg chg="mod">
          <ac:chgData name="Sivakumar Paulraj" userId="fba6c5ed4cacd2a1" providerId="LiveId" clId="{10325EAA-5ED4-4AAF-8D41-74136A67DC9B}" dt="2024-08-05T10:25:06.165" v="74"/>
          <ac:cxnSpMkLst>
            <pc:docMk/>
            <pc:sldMk cId="1034519026" sldId="335"/>
            <ac:cxnSpMk id="16" creationId="{E4C3DBFC-A6FC-83E5-DCFC-19530F8A3650}"/>
          </ac:cxnSpMkLst>
        </pc:cxnChg>
        <pc:cxnChg chg="mod">
          <ac:chgData name="Sivakumar Paulraj" userId="fba6c5ed4cacd2a1" providerId="LiveId" clId="{10325EAA-5ED4-4AAF-8D41-74136A67DC9B}" dt="2024-08-05T10:25:06.165" v="74"/>
          <ac:cxnSpMkLst>
            <pc:docMk/>
            <pc:sldMk cId="1034519026" sldId="335"/>
            <ac:cxnSpMk id="17" creationId="{3E503540-E03A-4573-36B8-E09C2B632E47}"/>
          </ac:cxnSpMkLst>
        </pc:cxnChg>
        <pc:cxnChg chg="mod">
          <ac:chgData name="Sivakumar Paulraj" userId="fba6c5ed4cacd2a1" providerId="LiveId" clId="{10325EAA-5ED4-4AAF-8D41-74136A67DC9B}" dt="2024-08-05T10:25:06.165" v="74"/>
          <ac:cxnSpMkLst>
            <pc:docMk/>
            <pc:sldMk cId="1034519026" sldId="335"/>
            <ac:cxnSpMk id="18" creationId="{36B446A5-C118-10F7-F168-7239E0082DE9}"/>
          </ac:cxnSpMkLst>
        </pc:cxnChg>
        <pc:cxnChg chg="mod">
          <ac:chgData name="Sivakumar Paulraj" userId="fba6c5ed4cacd2a1" providerId="LiveId" clId="{10325EAA-5ED4-4AAF-8D41-74136A67DC9B}" dt="2024-08-05T10:25:06.165" v="74"/>
          <ac:cxnSpMkLst>
            <pc:docMk/>
            <pc:sldMk cId="1034519026" sldId="335"/>
            <ac:cxnSpMk id="19" creationId="{5E548441-65D1-9BE1-3BBB-C6AD4DCCF14E}"/>
          </ac:cxnSpMkLst>
        </pc:cxnChg>
        <pc:cxnChg chg="mod">
          <ac:chgData name="Sivakumar Paulraj" userId="fba6c5ed4cacd2a1" providerId="LiveId" clId="{10325EAA-5ED4-4AAF-8D41-74136A67DC9B}" dt="2024-08-05T10:25:06.165" v="74"/>
          <ac:cxnSpMkLst>
            <pc:docMk/>
            <pc:sldMk cId="1034519026" sldId="335"/>
            <ac:cxnSpMk id="20" creationId="{B5BE1E77-1A79-8C5A-8260-C5893196EE0A}"/>
          </ac:cxnSpMkLst>
        </pc:cxnChg>
        <pc:cxnChg chg="mod">
          <ac:chgData name="Sivakumar Paulraj" userId="fba6c5ed4cacd2a1" providerId="LiveId" clId="{10325EAA-5ED4-4AAF-8D41-74136A67DC9B}" dt="2024-08-05T10:25:06.165" v="74"/>
          <ac:cxnSpMkLst>
            <pc:docMk/>
            <pc:sldMk cId="1034519026" sldId="335"/>
            <ac:cxnSpMk id="21" creationId="{ABCB0B8D-3451-0437-2981-B9E06AA03B6B}"/>
          </ac:cxnSpMkLst>
        </pc:cxnChg>
        <pc:cxnChg chg="mod">
          <ac:chgData name="Sivakumar Paulraj" userId="fba6c5ed4cacd2a1" providerId="LiveId" clId="{10325EAA-5ED4-4AAF-8D41-74136A67DC9B}" dt="2024-08-05T10:25:06.165" v="74"/>
          <ac:cxnSpMkLst>
            <pc:docMk/>
            <pc:sldMk cId="1034519026" sldId="335"/>
            <ac:cxnSpMk id="25" creationId="{762C1649-AAC2-17AF-5825-9ABF7BBCA088}"/>
          </ac:cxnSpMkLst>
        </pc:cxnChg>
        <pc:cxnChg chg="mod">
          <ac:chgData name="Sivakumar Paulraj" userId="fba6c5ed4cacd2a1" providerId="LiveId" clId="{10325EAA-5ED4-4AAF-8D41-74136A67DC9B}" dt="2024-08-05T10:25:06.165" v="74"/>
          <ac:cxnSpMkLst>
            <pc:docMk/>
            <pc:sldMk cId="1034519026" sldId="335"/>
            <ac:cxnSpMk id="26" creationId="{F4484784-EADD-DD68-9380-9454E2556BF3}"/>
          </ac:cxnSpMkLst>
        </pc:cxnChg>
        <pc:cxnChg chg="mod">
          <ac:chgData name="Sivakumar Paulraj" userId="fba6c5ed4cacd2a1" providerId="LiveId" clId="{10325EAA-5ED4-4AAF-8D41-74136A67DC9B}" dt="2024-08-05T10:25:06.165" v="74"/>
          <ac:cxnSpMkLst>
            <pc:docMk/>
            <pc:sldMk cId="1034519026" sldId="335"/>
            <ac:cxnSpMk id="27" creationId="{0258B5D9-CCF4-9285-F101-43FCAC0E78BD}"/>
          </ac:cxnSpMkLst>
        </pc:cxnChg>
        <pc:cxnChg chg="mod">
          <ac:chgData name="Sivakumar Paulraj" userId="fba6c5ed4cacd2a1" providerId="LiveId" clId="{10325EAA-5ED4-4AAF-8D41-74136A67DC9B}" dt="2024-08-05T10:25:06.165" v="74"/>
          <ac:cxnSpMkLst>
            <pc:docMk/>
            <pc:sldMk cId="1034519026" sldId="335"/>
            <ac:cxnSpMk id="28" creationId="{4A8E04A0-AE6C-BF1F-C2E9-AB4CBD4013EF}"/>
          </ac:cxnSpMkLst>
        </pc:cxnChg>
        <pc:cxnChg chg="mod">
          <ac:chgData name="Sivakumar Paulraj" userId="fba6c5ed4cacd2a1" providerId="LiveId" clId="{10325EAA-5ED4-4AAF-8D41-74136A67DC9B}" dt="2024-08-05T10:25:06.165" v="74"/>
          <ac:cxnSpMkLst>
            <pc:docMk/>
            <pc:sldMk cId="1034519026" sldId="335"/>
            <ac:cxnSpMk id="32" creationId="{FFC7DB1F-D002-E4B3-3938-EE3947D05E1A}"/>
          </ac:cxnSpMkLst>
        </pc:cxnChg>
        <pc:cxnChg chg="mod">
          <ac:chgData name="Sivakumar Paulraj" userId="fba6c5ed4cacd2a1" providerId="LiveId" clId="{10325EAA-5ED4-4AAF-8D41-74136A67DC9B}" dt="2024-08-05T10:25:06.165" v="74"/>
          <ac:cxnSpMkLst>
            <pc:docMk/>
            <pc:sldMk cId="1034519026" sldId="335"/>
            <ac:cxnSpMk id="33" creationId="{B60F3270-BFB4-D56E-3A9C-7F3A658AF356}"/>
          </ac:cxnSpMkLst>
        </pc:cxnChg>
        <pc:cxnChg chg="mod">
          <ac:chgData name="Sivakumar Paulraj" userId="fba6c5ed4cacd2a1" providerId="LiveId" clId="{10325EAA-5ED4-4AAF-8D41-74136A67DC9B}" dt="2024-08-05T10:25:06.165" v="74"/>
          <ac:cxnSpMkLst>
            <pc:docMk/>
            <pc:sldMk cId="1034519026" sldId="335"/>
            <ac:cxnSpMk id="34" creationId="{7A8DCF53-62CC-3B97-052D-8CBF5D10ED61}"/>
          </ac:cxnSpMkLst>
        </pc:cxnChg>
        <pc:cxnChg chg="mod">
          <ac:chgData name="Sivakumar Paulraj" userId="fba6c5ed4cacd2a1" providerId="LiveId" clId="{10325EAA-5ED4-4AAF-8D41-74136A67DC9B}" dt="2024-08-05T10:25:06.165" v="74"/>
          <ac:cxnSpMkLst>
            <pc:docMk/>
            <pc:sldMk cId="1034519026" sldId="335"/>
            <ac:cxnSpMk id="35" creationId="{FBB0DDD7-E552-B6A4-9B24-122C596159FA}"/>
          </ac:cxnSpMkLst>
        </pc:cxnChg>
        <pc:cxnChg chg="mod">
          <ac:chgData name="Sivakumar Paulraj" userId="fba6c5ed4cacd2a1" providerId="LiveId" clId="{10325EAA-5ED4-4AAF-8D41-74136A67DC9B}" dt="2024-08-05T10:25:06.165" v="74"/>
          <ac:cxnSpMkLst>
            <pc:docMk/>
            <pc:sldMk cId="1034519026" sldId="335"/>
            <ac:cxnSpMk id="39" creationId="{BEF68AEF-5260-8E8E-9834-419D2F9AF9A1}"/>
          </ac:cxnSpMkLst>
        </pc:cxnChg>
        <pc:cxnChg chg="mod">
          <ac:chgData name="Sivakumar Paulraj" userId="fba6c5ed4cacd2a1" providerId="LiveId" clId="{10325EAA-5ED4-4AAF-8D41-74136A67DC9B}" dt="2024-08-05T10:25:06.165" v="74"/>
          <ac:cxnSpMkLst>
            <pc:docMk/>
            <pc:sldMk cId="1034519026" sldId="335"/>
            <ac:cxnSpMk id="40" creationId="{85781A94-597E-792D-FBCA-DB4B81026D08}"/>
          </ac:cxnSpMkLst>
        </pc:cxnChg>
        <pc:cxnChg chg="mod">
          <ac:chgData name="Sivakumar Paulraj" userId="fba6c5ed4cacd2a1" providerId="LiveId" clId="{10325EAA-5ED4-4AAF-8D41-74136A67DC9B}" dt="2024-08-05T10:25:06.165" v="74"/>
          <ac:cxnSpMkLst>
            <pc:docMk/>
            <pc:sldMk cId="1034519026" sldId="335"/>
            <ac:cxnSpMk id="41" creationId="{42F2A535-8729-7D49-9709-90EE31B4BDA9}"/>
          </ac:cxnSpMkLst>
        </pc:cxnChg>
        <pc:cxnChg chg="mod">
          <ac:chgData name="Sivakumar Paulraj" userId="fba6c5ed4cacd2a1" providerId="LiveId" clId="{10325EAA-5ED4-4AAF-8D41-74136A67DC9B}" dt="2024-08-05T10:25:06.165" v="74"/>
          <ac:cxnSpMkLst>
            <pc:docMk/>
            <pc:sldMk cId="1034519026" sldId="335"/>
            <ac:cxnSpMk id="42" creationId="{AAF48FE3-8E7C-0EE5-DFBA-51B54FD40158}"/>
          </ac:cxnSpMkLst>
        </pc:cxnChg>
        <pc:cxnChg chg="mod">
          <ac:chgData name="Sivakumar Paulraj" userId="fba6c5ed4cacd2a1" providerId="LiveId" clId="{10325EAA-5ED4-4AAF-8D41-74136A67DC9B}" dt="2024-08-05T10:25:06.165" v="74"/>
          <ac:cxnSpMkLst>
            <pc:docMk/>
            <pc:sldMk cId="1034519026" sldId="335"/>
            <ac:cxnSpMk id="47" creationId="{4DBFC773-2F19-17ED-D533-65FC1353829F}"/>
          </ac:cxnSpMkLst>
        </pc:cxnChg>
        <pc:cxnChg chg="mod">
          <ac:chgData name="Sivakumar Paulraj" userId="fba6c5ed4cacd2a1" providerId="LiveId" clId="{10325EAA-5ED4-4AAF-8D41-74136A67DC9B}" dt="2024-08-05T10:25:06.165" v="74"/>
          <ac:cxnSpMkLst>
            <pc:docMk/>
            <pc:sldMk cId="1034519026" sldId="335"/>
            <ac:cxnSpMk id="48" creationId="{0E8CCAED-E37B-A402-3C55-5AED200A2523}"/>
          </ac:cxnSpMkLst>
        </pc:cxnChg>
        <pc:cxnChg chg="mod">
          <ac:chgData name="Sivakumar Paulraj" userId="fba6c5ed4cacd2a1" providerId="LiveId" clId="{10325EAA-5ED4-4AAF-8D41-74136A67DC9B}" dt="2024-08-05T10:25:06.165" v="74"/>
          <ac:cxnSpMkLst>
            <pc:docMk/>
            <pc:sldMk cId="1034519026" sldId="335"/>
            <ac:cxnSpMk id="49" creationId="{CD4C36FF-5834-5C91-5F5E-757A26FB8517}"/>
          </ac:cxnSpMkLst>
        </pc:cxnChg>
        <pc:cxnChg chg="mod">
          <ac:chgData name="Sivakumar Paulraj" userId="fba6c5ed4cacd2a1" providerId="LiveId" clId="{10325EAA-5ED4-4AAF-8D41-74136A67DC9B}" dt="2024-08-05T10:25:06.165" v="74"/>
          <ac:cxnSpMkLst>
            <pc:docMk/>
            <pc:sldMk cId="1034519026" sldId="335"/>
            <ac:cxnSpMk id="50" creationId="{FE3741F2-0E92-28A0-9E3C-A00D209710DA}"/>
          </ac:cxnSpMkLst>
        </pc:cxnChg>
        <pc:cxnChg chg="mod">
          <ac:chgData name="Sivakumar Paulraj" userId="fba6c5ed4cacd2a1" providerId="LiveId" clId="{10325EAA-5ED4-4AAF-8D41-74136A67DC9B}" dt="2024-08-05T10:25:06.165" v="74"/>
          <ac:cxnSpMkLst>
            <pc:docMk/>
            <pc:sldMk cId="1034519026" sldId="335"/>
            <ac:cxnSpMk id="51" creationId="{041865F0-2505-6A57-8BD3-A74172BA4D82}"/>
          </ac:cxnSpMkLst>
        </pc:cxnChg>
      </pc:sldChg>
      <pc:sldChg chg="addSp delSp modSp add ord modAnim">
        <pc:chgData name="Sivakumar Paulraj" userId="fba6c5ed4cacd2a1" providerId="LiveId" clId="{10325EAA-5ED4-4AAF-8D41-74136A67DC9B}" dt="2024-08-05T10:24:36.760" v="68"/>
        <pc:sldMkLst>
          <pc:docMk/>
          <pc:sldMk cId="1894769810" sldId="336"/>
        </pc:sldMkLst>
        <pc:spChg chg="add mod">
          <ac:chgData name="Sivakumar Paulraj" userId="fba6c5ed4cacd2a1" providerId="LiveId" clId="{10325EAA-5ED4-4AAF-8D41-74136A67DC9B}" dt="2024-08-05T10:24:23.820" v="65"/>
          <ac:spMkLst>
            <pc:docMk/>
            <pc:sldMk cId="1894769810" sldId="336"/>
            <ac:spMk id="2" creationId="{C8E56AEE-A944-EA6B-8BB1-2B025185D314}"/>
          </ac:spMkLst>
        </pc:spChg>
        <pc:spChg chg="add mod">
          <ac:chgData name="Sivakumar Paulraj" userId="fba6c5ed4cacd2a1" providerId="LiveId" clId="{10325EAA-5ED4-4AAF-8D41-74136A67DC9B}" dt="2024-08-05T10:24:23.820" v="65"/>
          <ac:spMkLst>
            <pc:docMk/>
            <pc:sldMk cId="1894769810" sldId="336"/>
            <ac:spMk id="3" creationId="{1B9506B5-D6A0-4038-684D-7526655446B2}"/>
          </ac:spMkLst>
        </pc:spChg>
        <pc:picChg chg="add del mod">
          <ac:chgData name="Sivakumar Paulraj" userId="fba6c5ed4cacd2a1" providerId="LiveId" clId="{10325EAA-5ED4-4AAF-8D41-74136A67DC9B}" dt="2024-08-05T10:24:27.946" v="66" actId="478"/>
          <ac:picMkLst>
            <pc:docMk/>
            <pc:sldMk cId="1894769810" sldId="336"/>
            <ac:picMk id="4" creationId="{34015B64-B0CC-E486-6318-9D375419F2E3}"/>
          </ac:picMkLst>
        </pc:picChg>
      </pc:sldChg>
      <pc:sldChg chg="addSp modSp new modAnim">
        <pc:chgData name="Sivakumar Paulraj" userId="fba6c5ed4cacd2a1" providerId="LiveId" clId="{10325EAA-5ED4-4AAF-8D41-74136A67DC9B}" dt="2024-08-05T10:38:21.483" v="126"/>
        <pc:sldMkLst>
          <pc:docMk/>
          <pc:sldMk cId="4287985990" sldId="337"/>
        </pc:sldMkLst>
        <pc:spChg chg="add mod">
          <ac:chgData name="Sivakumar Paulraj" userId="fba6c5ed4cacd2a1" providerId="LiveId" clId="{10325EAA-5ED4-4AAF-8D41-74136A67DC9B}" dt="2024-08-05T10:38:21.483" v="126"/>
          <ac:spMkLst>
            <pc:docMk/>
            <pc:sldMk cId="4287985990" sldId="337"/>
            <ac:spMk id="2" creationId="{54856132-48CA-E311-E919-935A11CA9737}"/>
          </ac:spMkLst>
        </pc:spChg>
        <pc:spChg chg="add mod">
          <ac:chgData name="Sivakumar Paulraj" userId="fba6c5ed4cacd2a1" providerId="LiveId" clId="{10325EAA-5ED4-4AAF-8D41-74136A67DC9B}" dt="2024-08-05T10:38:21.483" v="126"/>
          <ac:spMkLst>
            <pc:docMk/>
            <pc:sldMk cId="4287985990" sldId="337"/>
            <ac:spMk id="3" creationId="{CA8DCECB-A3A1-760F-6489-A5E560785258}"/>
          </ac:spMkLst>
        </pc:spChg>
      </pc:sldChg>
      <pc:sldChg chg="new del">
        <pc:chgData name="Sivakumar Paulraj" userId="fba6c5ed4cacd2a1" providerId="LiveId" clId="{10325EAA-5ED4-4AAF-8D41-74136A67DC9B}" dt="2024-08-08T16:37:17.576" v="179" actId="47"/>
        <pc:sldMkLst>
          <pc:docMk/>
          <pc:sldMk cId="1251458842" sldId="338"/>
        </pc:sldMkLst>
      </pc:sldChg>
      <pc:sldChg chg="new del">
        <pc:chgData name="Sivakumar Paulraj" userId="fba6c5ed4cacd2a1" providerId="LiveId" clId="{10325EAA-5ED4-4AAF-8D41-74136A67DC9B}" dt="2024-08-08T16:37:16.599" v="178" actId="47"/>
        <pc:sldMkLst>
          <pc:docMk/>
          <pc:sldMk cId="3041753209" sldId="339"/>
        </pc:sldMkLst>
      </pc:sldChg>
      <pc:sldChg chg="modSp new mod">
        <pc:chgData name="Sivakumar Paulraj" userId="fba6c5ed4cacd2a1" providerId="LiveId" clId="{10325EAA-5ED4-4AAF-8D41-74136A67DC9B}" dt="2024-08-08T16:36:45.131" v="177" actId="20577"/>
        <pc:sldMkLst>
          <pc:docMk/>
          <pc:sldMk cId="2054164916" sldId="340"/>
        </pc:sldMkLst>
        <pc:spChg chg="mod">
          <ac:chgData name="Sivakumar Paulraj" userId="fba6c5ed4cacd2a1" providerId="LiveId" clId="{10325EAA-5ED4-4AAF-8D41-74136A67DC9B}" dt="2024-08-08T16:36:45.131" v="177" actId="20577"/>
          <ac:spMkLst>
            <pc:docMk/>
            <pc:sldMk cId="2054164916" sldId="340"/>
            <ac:spMk id="2" creationId="{463F4C7D-0C90-588B-F296-0E86AF62D8C4}"/>
          </ac:spMkLst>
        </pc:spChg>
        <pc:spChg chg="mod">
          <ac:chgData name="Sivakumar Paulraj" userId="fba6c5ed4cacd2a1" providerId="LiveId" clId="{10325EAA-5ED4-4AAF-8D41-74136A67DC9B}" dt="2024-08-08T16:36:35.685" v="148"/>
          <ac:spMkLst>
            <pc:docMk/>
            <pc:sldMk cId="2054164916" sldId="340"/>
            <ac:spMk id="3" creationId="{80DEC8BC-3DE9-B8F8-3EEB-D4A10E4F48F8}"/>
          </ac:spMkLst>
        </pc:spChg>
      </pc:sldChg>
      <pc:sldChg chg="modSp new mod modShow">
        <pc:chgData name="Sivakumar Paulraj" userId="fba6c5ed4cacd2a1" providerId="LiveId" clId="{10325EAA-5ED4-4AAF-8D41-74136A67DC9B}" dt="2024-08-08T16:42:26.270" v="280" actId="729"/>
        <pc:sldMkLst>
          <pc:docMk/>
          <pc:sldMk cId="1428364721" sldId="341"/>
        </pc:sldMkLst>
        <pc:spChg chg="mod">
          <ac:chgData name="Sivakumar Paulraj" userId="fba6c5ed4cacd2a1" providerId="LiveId" clId="{10325EAA-5ED4-4AAF-8D41-74136A67DC9B}" dt="2024-08-08T16:40:28.731" v="269" actId="1076"/>
          <ac:spMkLst>
            <pc:docMk/>
            <pc:sldMk cId="1428364721" sldId="341"/>
            <ac:spMk id="2" creationId="{243958FB-B5CD-0A17-5888-177692BBAEC9}"/>
          </ac:spMkLst>
        </pc:spChg>
        <pc:spChg chg="mod">
          <ac:chgData name="Sivakumar Paulraj" userId="fba6c5ed4cacd2a1" providerId="LiveId" clId="{10325EAA-5ED4-4AAF-8D41-74136A67DC9B}" dt="2024-08-08T16:41:25.569" v="271" actId="14100"/>
          <ac:spMkLst>
            <pc:docMk/>
            <pc:sldMk cId="1428364721" sldId="341"/>
            <ac:spMk id="3" creationId="{C1BCDEAB-00E7-040B-8884-E0FDE9010551}"/>
          </ac:spMkLst>
        </pc:spChg>
      </pc:sldChg>
      <pc:sldChg chg="modSp new mod modShow">
        <pc:chgData name="Sivakumar Paulraj" userId="fba6c5ed4cacd2a1" providerId="LiveId" clId="{10325EAA-5ED4-4AAF-8D41-74136A67DC9B}" dt="2024-08-08T16:42:28.392" v="281" actId="729"/>
        <pc:sldMkLst>
          <pc:docMk/>
          <pc:sldMk cId="4256032831" sldId="342"/>
        </pc:sldMkLst>
        <pc:spChg chg="mod">
          <ac:chgData name="Sivakumar Paulraj" userId="fba6c5ed4cacd2a1" providerId="LiveId" clId="{10325EAA-5ED4-4AAF-8D41-74136A67DC9B}" dt="2024-08-08T16:38:53.528" v="246" actId="20577"/>
          <ac:spMkLst>
            <pc:docMk/>
            <pc:sldMk cId="4256032831" sldId="342"/>
            <ac:spMk id="2" creationId="{60C9E6D0-06A7-6CA8-01DC-21E55CD4D54A}"/>
          </ac:spMkLst>
        </pc:spChg>
        <pc:spChg chg="mod">
          <ac:chgData name="Sivakumar Paulraj" userId="fba6c5ed4cacd2a1" providerId="LiveId" clId="{10325EAA-5ED4-4AAF-8D41-74136A67DC9B}" dt="2024-08-08T16:38:51.073" v="240"/>
          <ac:spMkLst>
            <pc:docMk/>
            <pc:sldMk cId="4256032831" sldId="342"/>
            <ac:spMk id="3" creationId="{C6437037-1D87-5569-3318-68EC554E6BCC}"/>
          </ac:spMkLst>
        </pc:spChg>
      </pc:sldChg>
      <pc:sldChg chg="modSp new mod">
        <pc:chgData name="Sivakumar Paulraj" userId="fba6c5ed4cacd2a1" providerId="LiveId" clId="{10325EAA-5ED4-4AAF-8D41-74136A67DC9B}" dt="2024-08-15T07:14:46.511" v="291" actId="20577"/>
        <pc:sldMkLst>
          <pc:docMk/>
          <pc:sldMk cId="3635048522" sldId="343"/>
        </pc:sldMkLst>
        <pc:spChg chg="mod">
          <ac:chgData name="Sivakumar Paulraj" userId="fba6c5ed4cacd2a1" providerId="LiveId" clId="{10325EAA-5ED4-4AAF-8D41-74136A67DC9B}" dt="2024-08-15T07:14:46.511" v="291" actId="20577"/>
          <ac:spMkLst>
            <pc:docMk/>
            <pc:sldMk cId="3635048522" sldId="343"/>
            <ac:spMk id="2" creationId="{C83AA1D2-358E-E3AC-0BAA-5F5BA953F292}"/>
          </ac:spMkLst>
        </pc:spChg>
      </pc:sldChg>
      <pc:sldChg chg="addSp modSp add mod modAnim">
        <pc:chgData name="Sivakumar Paulraj" userId="fba6c5ed4cacd2a1" providerId="LiveId" clId="{10325EAA-5ED4-4AAF-8D41-74136A67DC9B}" dt="2024-08-15T07:18:38.032" v="314" actId="1076"/>
        <pc:sldMkLst>
          <pc:docMk/>
          <pc:sldMk cId="914924437" sldId="344"/>
        </pc:sldMkLst>
        <pc:spChg chg="add mod">
          <ac:chgData name="Sivakumar Paulraj" userId="fba6c5ed4cacd2a1" providerId="LiveId" clId="{10325EAA-5ED4-4AAF-8D41-74136A67DC9B}" dt="2024-08-15T07:17:42.860" v="311"/>
          <ac:spMkLst>
            <pc:docMk/>
            <pc:sldMk cId="914924437" sldId="344"/>
            <ac:spMk id="2" creationId="{1753446F-0D8E-3407-D1D3-B3C74509C28F}"/>
          </ac:spMkLst>
        </pc:spChg>
        <pc:spChg chg="add mod">
          <ac:chgData name="Sivakumar Paulraj" userId="fba6c5ed4cacd2a1" providerId="LiveId" clId="{10325EAA-5ED4-4AAF-8D41-74136A67DC9B}" dt="2024-08-15T07:18:17.849" v="312" actId="14100"/>
          <ac:spMkLst>
            <pc:docMk/>
            <pc:sldMk cId="914924437" sldId="344"/>
            <ac:spMk id="3" creationId="{3E38C7E1-BF33-84B0-3EE4-102EE03DE731}"/>
          </ac:spMkLst>
        </pc:spChg>
        <pc:spChg chg="add mod">
          <ac:chgData name="Sivakumar Paulraj" userId="fba6c5ed4cacd2a1" providerId="LiveId" clId="{10325EAA-5ED4-4AAF-8D41-74136A67DC9B}" dt="2024-08-15T07:17:42.860" v="311"/>
          <ac:spMkLst>
            <pc:docMk/>
            <pc:sldMk cId="914924437" sldId="344"/>
            <ac:spMk id="4" creationId="{120F9C41-4C41-C4EB-A575-5B3429FDB359}"/>
          </ac:spMkLst>
        </pc:spChg>
        <pc:spChg chg="mod">
          <ac:chgData name="Sivakumar Paulraj" userId="fba6c5ed4cacd2a1" providerId="LiveId" clId="{10325EAA-5ED4-4AAF-8D41-74136A67DC9B}" dt="2024-08-15T07:17:42.860" v="311"/>
          <ac:spMkLst>
            <pc:docMk/>
            <pc:sldMk cId="914924437" sldId="344"/>
            <ac:spMk id="6" creationId="{09BF8557-8A81-836A-DD08-56CC4000695B}"/>
          </ac:spMkLst>
        </pc:spChg>
        <pc:spChg chg="mod">
          <ac:chgData name="Sivakumar Paulraj" userId="fba6c5ed4cacd2a1" providerId="LiveId" clId="{10325EAA-5ED4-4AAF-8D41-74136A67DC9B}" dt="2024-08-15T07:17:42.860" v="311"/>
          <ac:spMkLst>
            <pc:docMk/>
            <pc:sldMk cId="914924437" sldId="344"/>
            <ac:spMk id="7" creationId="{443A2E9D-1408-5571-A99B-87587EBC2268}"/>
          </ac:spMkLst>
        </pc:spChg>
        <pc:spChg chg="mod">
          <ac:chgData name="Sivakumar Paulraj" userId="fba6c5ed4cacd2a1" providerId="LiveId" clId="{10325EAA-5ED4-4AAF-8D41-74136A67DC9B}" dt="2024-08-15T07:17:42.860" v="311"/>
          <ac:spMkLst>
            <pc:docMk/>
            <pc:sldMk cId="914924437" sldId="344"/>
            <ac:spMk id="8" creationId="{73F3350D-BF79-7D6F-D15D-51A87D5E5CE0}"/>
          </ac:spMkLst>
        </pc:spChg>
        <pc:spChg chg="mod">
          <ac:chgData name="Sivakumar Paulraj" userId="fba6c5ed4cacd2a1" providerId="LiveId" clId="{10325EAA-5ED4-4AAF-8D41-74136A67DC9B}" dt="2024-08-15T07:17:42.860" v="311"/>
          <ac:spMkLst>
            <pc:docMk/>
            <pc:sldMk cId="914924437" sldId="344"/>
            <ac:spMk id="9" creationId="{83C62D68-9725-3710-0825-38938F7E7CC0}"/>
          </ac:spMkLst>
        </pc:spChg>
        <pc:spChg chg="mod">
          <ac:chgData name="Sivakumar Paulraj" userId="fba6c5ed4cacd2a1" providerId="LiveId" clId="{10325EAA-5ED4-4AAF-8D41-74136A67DC9B}" dt="2024-08-15T07:17:42.860" v="311"/>
          <ac:spMkLst>
            <pc:docMk/>
            <pc:sldMk cId="914924437" sldId="344"/>
            <ac:spMk id="10" creationId="{AE2F8826-500E-38BA-DF4C-D11454752FE4}"/>
          </ac:spMkLst>
        </pc:spChg>
        <pc:spChg chg="mod">
          <ac:chgData name="Sivakumar Paulraj" userId="fba6c5ed4cacd2a1" providerId="LiveId" clId="{10325EAA-5ED4-4AAF-8D41-74136A67DC9B}" dt="2024-08-15T07:17:42.860" v="311"/>
          <ac:spMkLst>
            <pc:docMk/>
            <pc:sldMk cId="914924437" sldId="344"/>
            <ac:spMk id="12" creationId="{A6A87D21-E09E-9457-C6C1-AACE34973BBB}"/>
          </ac:spMkLst>
        </pc:spChg>
        <pc:spChg chg="mod">
          <ac:chgData name="Sivakumar Paulraj" userId="fba6c5ed4cacd2a1" providerId="LiveId" clId="{10325EAA-5ED4-4AAF-8D41-74136A67DC9B}" dt="2024-08-15T07:17:42.860" v="311"/>
          <ac:spMkLst>
            <pc:docMk/>
            <pc:sldMk cId="914924437" sldId="344"/>
            <ac:spMk id="13" creationId="{5A9E5176-1DE4-4B70-8CA6-08F28AF6F2CF}"/>
          </ac:spMkLst>
        </pc:spChg>
        <pc:spChg chg="mod">
          <ac:chgData name="Sivakumar Paulraj" userId="fba6c5ed4cacd2a1" providerId="LiveId" clId="{10325EAA-5ED4-4AAF-8D41-74136A67DC9B}" dt="2024-08-15T07:17:42.860" v="311"/>
          <ac:spMkLst>
            <pc:docMk/>
            <pc:sldMk cId="914924437" sldId="344"/>
            <ac:spMk id="14" creationId="{65EBEE42-D437-65E2-B39C-55F43F2743A9}"/>
          </ac:spMkLst>
        </pc:spChg>
        <pc:spChg chg="mod">
          <ac:chgData name="Sivakumar Paulraj" userId="fba6c5ed4cacd2a1" providerId="LiveId" clId="{10325EAA-5ED4-4AAF-8D41-74136A67DC9B}" dt="2024-08-15T07:17:42.860" v="311"/>
          <ac:spMkLst>
            <pc:docMk/>
            <pc:sldMk cId="914924437" sldId="344"/>
            <ac:spMk id="15" creationId="{FAE39F08-7092-B7F3-8762-53B00ABFE87B}"/>
          </ac:spMkLst>
        </pc:spChg>
        <pc:spChg chg="mod">
          <ac:chgData name="Sivakumar Paulraj" userId="fba6c5ed4cacd2a1" providerId="LiveId" clId="{10325EAA-5ED4-4AAF-8D41-74136A67DC9B}" dt="2024-08-15T07:17:42.860" v="311"/>
          <ac:spMkLst>
            <pc:docMk/>
            <pc:sldMk cId="914924437" sldId="344"/>
            <ac:spMk id="16" creationId="{03757F8F-36DA-8D78-2994-A4E2F3FADE81}"/>
          </ac:spMkLst>
        </pc:spChg>
        <pc:spChg chg="mod">
          <ac:chgData name="Sivakumar Paulraj" userId="fba6c5ed4cacd2a1" providerId="LiveId" clId="{10325EAA-5ED4-4AAF-8D41-74136A67DC9B}" dt="2024-08-15T07:17:42.860" v="311"/>
          <ac:spMkLst>
            <pc:docMk/>
            <pc:sldMk cId="914924437" sldId="344"/>
            <ac:spMk id="18" creationId="{0D39E899-A66C-8CCE-3419-E826F1083EAE}"/>
          </ac:spMkLst>
        </pc:spChg>
        <pc:spChg chg="mod">
          <ac:chgData name="Sivakumar Paulraj" userId="fba6c5ed4cacd2a1" providerId="LiveId" clId="{10325EAA-5ED4-4AAF-8D41-74136A67DC9B}" dt="2024-08-15T07:17:42.860" v="311"/>
          <ac:spMkLst>
            <pc:docMk/>
            <pc:sldMk cId="914924437" sldId="344"/>
            <ac:spMk id="19" creationId="{69E243BC-522E-E5EC-E0A8-D8C91ED822B4}"/>
          </ac:spMkLst>
        </pc:spChg>
        <pc:spChg chg="mod">
          <ac:chgData name="Sivakumar Paulraj" userId="fba6c5ed4cacd2a1" providerId="LiveId" clId="{10325EAA-5ED4-4AAF-8D41-74136A67DC9B}" dt="2024-08-15T07:17:42.860" v="311"/>
          <ac:spMkLst>
            <pc:docMk/>
            <pc:sldMk cId="914924437" sldId="344"/>
            <ac:spMk id="20" creationId="{21019D79-CDE6-3976-19A7-FF6B42F65A53}"/>
          </ac:spMkLst>
        </pc:spChg>
        <pc:spChg chg="mod">
          <ac:chgData name="Sivakumar Paulraj" userId="fba6c5ed4cacd2a1" providerId="LiveId" clId="{10325EAA-5ED4-4AAF-8D41-74136A67DC9B}" dt="2024-08-15T07:17:42.860" v="311"/>
          <ac:spMkLst>
            <pc:docMk/>
            <pc:sldMk cId="914924437" sldId="344"/>
            <ac:spMk id="21" creationId="{89BA8AD4-F403-93FB-29B1-E67CFCA52003}"/>
          </ac:spMkLst>
        </pc:spChg>
        <pc:spChg chg="mod">
          <ac:chgData name="Sivakumar Paulraj" userId="fba6c5ed4cacd2a1" providerId="LiveId" clId="{10325EAA-5ED4-4AAF-8D41-74136A67DC9B}" dt="2024-08-15T07:17:42.860" v="311"/>
          <ac:spMkLst>
            <pc:docMk/>
            <pc:sldMk cId="914924437" sldId="344"/>
            <ac:spMk id="22" creationId="{778E9C36-F1A8-D8D9-1CB6-D0807B4E57CC}"/>
          </ac:spMkLst>
        </pc:spChg>
        <pc:spChg chg="add mod">
          <ac:chgData name="Sivakumar Paulraj" userId="fba6c5ed4cacd2a1" providerId="LiveId" clId="{10325EAA-5ED4-4AAF-8D41-74136A67DC9B}" dt="2024-08-15T07:18:30.792" v="313" actId="1076"/>
          <ac:spMkLst>
            <pc:docMk/>
            <pc:sldMk cId="914924437" sldId="344"/>
            <ac:spMk id="23" creationId="{4C2898D4-9352-D5FE-5327-67F40FF73B4D}"/>
          </ac:spMkLst>
        </pc:spChg>
        <pc:spChg chg="add mod">
          <ac:chgData name="Sivakumar Paulraj" userId="fba6c5ed4cacd2a1" providerId="LiveId" clId="{10325EAA-5ED4-4AAF-8D41-74136A67DC9B}" dt="2024-08-15T07:18:30.792" v="313" actId="1076"/>
          <ac:spMkLst>
            <pc:docMk/>
            <pc:sldMk cId="914924437" sldId="344"/>
            <ac:spMk id="24" creationId="{91E92F9D-614C-A708-3BF1-77E9DE14F8EA}"/>
          </ac:spMkLst>
        </pc:spChg>
        <pc:spChg chg="add mod">
          <ac:chgData name="Sivakumar Paulraj" userId="fba6c5ed4cacd2a1" providerId="LiveId" clId="{10325EAA-5ED4-4AAF-8D41-74136A67DC9B}" dt="2024-08-15T07:18:30.792" v="313" actId="1076"/>
          <ac:spMkLst>
            <pc:docMk/>
            <pc:sldMk cId="914924437" sldId="344"/>
            <ac:spMk id="25" creationId="{DA44BE25-17FA-4826-19CE-735049227749}"/>
          </ac:spMkLst>
        </pc:spChg>
        <pc:spChg chg="mod">
          <ac:chgData name="Sivakumar Paulraj" userId="fba6c5ed4cacd2a1" providerId="LiveId" clId="{10325EAA-5ED4-4AAF-8D41-74136A67DC9B}" dt="2024-08-15T07:17:42.860" v="311"/>
          <ac:spMkLst>
            <pc:docMk/>
            <pc:sldMk cId="914924437" sldId="344"/>
            <ac:spMk id="27" creationId="{87AEE4DD-F9F9-39F8-CC38-514492FB5F3F}"/>
          </ac:spMkLst>
        </pc:spChg>
        <pc:spChg chg="mod">
          <ac:chgData name="Sivakumar Paulraj" userId="fba6c5ed4cacd2a1" providerId="LiveId" clId="{10325EAA-5ED4-4AAF-8D41-74136A67DC9B}" dt="2024-08-15T07:17:42.860" v="311"/>
          <ac:spMkLst>
            <pc:docMk/>
            <pc:sldMk cId="914924437" sldId="344"/>
            <ac:spMk id="30" creationId="{F093D41C-D8B9-BE68-B03A-E5B70B9AE917}"/>
          </ac:spMkLst>
        </pc:spChg>
        <pc:spChg chg="add mod">
          <ac:chgData name="Sivakumar Paulraj" userId="fba6c5ed4cacd2a1" providerId="LiveId" clId="{10325EAA-5ED4-4AAF-8D41-74136A67DC9B}" dt="2024-08-15T07:18:30.792" v="313" actId="1076"/>
          <ac:spMkLst>
            <pc:docMk/>
            <pc:sldMk cId="914924437" sldId="344"/>
            <ac:spMk id="33" creationId="{1284B833-610C-E00F-44D2-BC09867D632C}"/>
          </ac:spMkLst>
        </pc:spChg>
        <pc:spChg chg="add mod">
          <ac:chgData name="Sivakumar Paulraj" userId="fba6c5ed4cacd2a1" providerId="LiveId" clId="{10325EAA-5ED4-4AAF-8D41-74136A67DC9B}" dt="2024-08-15T07:18:30.792" v="313" actId="1076"/>
          <ac:spMkLst>
            <pc:docMk/>
            <pc:sldMk cId="914924437" sldId="344"/>
            <ac:spMk id="35" creationId="{69DE7F17-5FED-DD6C-DA8E-7ADFB8F2F827}"/>
          </ac:spMkLst>
        </pc:spChg>
        <pc:spChg chg="mod">
          <ac:chgData name="Sivakumar Paulraj" userId="fba6c5ed4cacd2a1" providerId="LiveId" clId="{10325EAA-5ED4-4AAF-8D41-74136A67DC9B}" dt="2024-08-15T07:17:42.860" v="311"/>
          <ac:spMkLst>
            <pc:docMk/>
            <pc:sldMk cId="914924437" sldId="344"/>
            <ac:spMk id="37" creationId="{C9B21A38-933F-6862-1ABF-04810B07F566}"/>
          </ac:spMkLst>
        </pc:spChg>
        <pc:spChg chg="mod">
          <ac:chgData name="Sivakumar Paulraj" userId="fba6c5ed4cacd2a1" providerId="LiveId" clId="{10325EAA-5ED4-4AAF-8D41-74136A67DC9B}" dt="2024-08-15T07:17:42.860" v="311"/>
          <ac:spMkLst>
            <pc:docMk/>
            <pc:sldMk cId="914924437" sldId="344"/>
            <ac:spMk id="40" creationId="{F0241639-CFAC-5E88-B198-3EB9B74A54B0}"/>
          </ac:spMkLst>
        </pc:spChg>
        <pc:spChg chg="add mod">
          <ac:chgData name="Sivakumar Paulraj" userId="fba6c5ed4cacd2a1" providerId="LiveId" clId="{10325EAA-5ED4-4AAF-8D41-74136A67DC9B}" dt="2024-08-15T07:18:30.792" v="313" actId="1076"/>
          <ac:spMkLst>
            <pc:docMk/>
            <pc:sldMk cId="914924437" sldId="344"/>
            <ac:spMk id="42" creationId="{53E177D3-9FE8-3AE6-D3DA-730E5D9FD7F7}"/>
          </ac:spMkLst>
        </pc:spChg>
        <pc:spChg chg="add mod">
          <ac:chgData name="Sivakumar Paulraj" userId="fba6c5ed4cacd2a1" providerId="LiveId" clId="{10325EAA-5ED4-4AAF-8D41-74136A67DC9B}" dt="2024-08-15T07:18:30.792" v="313" actId="1076"/>
          <ac:spMkLst>
            <pc:docMk/>
            <pc:sldMk cId="914924437" sldId="344"/>
            <ac:spMk id="43" creationId="{B035B44A-BDFB-6B9E-77AA-5984B2310B84}"/>
          </ac:spMkLst>
        </pc:spChg>
        <pc:spChg chg="add mod">
          <ac:chgData name="Sivakumar Paulraj" userId="fba6c5ed4cacd2a1" providerId="LiveId" clId="{10325EAA-5ED4-4AAF-8D41-74136A67DC9B}" dt="2024-08-15T07:18:38.032" v="314" actId="1076"/>
          <ac:spMkLst>
            <pc:docMk/>
            <pc:sldMk cId="914924437" sldId="344"/>
            <ac:spMk id="44" creationId="{E038FE4B-85BF-A382-5531-F7C3F9DFF286}"/>
          </ac:spMkLst>
        </pc:spChg>
        <pc:grpChg chg="add mod">
          <ac:chgData name="Sivakumar Paulraj" userId="fba6c5ed4cacd2a1" providerId="LiveId" clId="{10325EAA-5ED4-4AAF-8D41-74136A67DC9B}" dt="2024-08-15T07:18:30.792" v="313" actId="1076"/>
          <ac:grpSpMkLst>
            <pc:docMk/>
            <pc:sldMk cId="914924437" sldId="344"/>
            <ac:grpSpMk id="5" creationId="{BC2535B2-BC58-8230-A30B-1ACFCE95339E}"/>
          </ac:grpSpMkLst>
        </pc:grpChg>
        <pc:grpChg chg="add mod">
          <ac:chgData name="Sivakumar Paulraj" userId="fba6c5ed4cacd2a1" providerId="LiveId" clId="{10325EAA-5ED4-4AAF-8D41-74136A67DC9B}" dt="2024-08-15T07:18:30.792" v="313" actId="1076"/>
          <ac:grpSpMkLst>
            <pc:docMk/>
            <pc:sldMk cId="914924437" sldId="344"/>
            <ac:grpSpMk id="11" creationId="{A734F4FD-33A0-739F-4A8F-19AADDE68792}"/>
          </ac:grpSpMkLst>
        </pc:grpChg>
        <pc:grpChg chg="add mod">
          <ac:chgData name="Sivakumar Paulraj" userId="fba6c5ed4cacd2a1" providerId="LiveId" clId="{10325EAA-5ED4-4AAF-8D41-74136A67DC9B}" dt="2024-08-15T07:18:30.792" v="313" actId="1076"/>
          <ac:grpSpMkLst>
            <pc:docMk/>
            <pc:sldMk cId="914924437" sldId="344"/>
            <ac:grpSpMk id="17" creationId="{6DC14ADB-4C11-70E8-AFD4-801693597C49}"/>
          </ac:grpSpMkLst>
        </pc:grpChg>
        <pc:grpChg chg="add mod">
          <ac:chgData name="Sivakumar Paulraj" userId="fba6c5ed4cacd2a1" providerId="LiveId" clId="{10325EAA-5ED4-4AAF-8D41-74136A67DC9B}" dt="2024-08-15T07:18:30.792" v="313" actId="1076"/>
          <ac:grpSpMkLst>
            <pc:docMk/>
            <pc:sldMk cId="914924437" sldId="344"/>
            <ac:grpSpMk id="26" creationId="{D3AD66BA-095B-F059-85EF-8CB73DF38FDB}"/>
          </ac:grpSpMkLst>
        </pc:grpChg>
        <pc:grpChg chg="add mod">
          <ac:chgData name="Sivakumar Paulraj" userId="fba6c5ed4cacd2a1" providerId="LiveId" clId="{10325EAA-5ED4-4AAF-8D41-74136A67DC9B}" dt="2024-08-15T07:18:30.792" v="313" actId="1076"/>
          <ac:grpSpMkLst>
            <pc:docMk/>
            <pc:sldMk cId="914924437" sldId="344"/>
            <ac:grpSpMk id="29" creationId="{4165B028-693A-BB34-0440-02AECE2CF66C}"/>
          </ac:grpSpMkLst>
        </pc:grpChg>
        <pc:grpChg chg="add mod">
          <ac:chgData name="Sivakumar Paulraj" userId="fba6c5ed4cacd2a1" providerId="LiveId" clId="{10325EAA-5ED4-4AAF-8D41-74136A67DC9B}" dt="2024-08-15T07:18:30.792" v="313" actId="1076"/>
          <ac:grpSpMkLst>
            <pc:docMk/>
            <pc:sldMk cId="914924437" sldId="344"/>
            <ac:grpSpMk id="36" creationId="{9E937AA0-AD79-8F7D-2969-849ED6C97166}"/>
          </ac:grpSpMkLst>
        </pc:grpChg>
        <pc:grpChg chg="add mod">
          <ac:chgData name="Sivakumar Paulraj" userId="fba6c5ed4cacd2a1" providerId="LiveId" clId="{10325EAA-5ED4-4AAF-8D41-74136A67DC9B}" dt="2024-08-15T07:18:30.792" v="313" actId="1076"/>
          <ac:grpSpMkLst>
            <pc:docMk/>
            <pc:sldMk cId="914924437" sldId="344"/>
            <ac:grpSpMk id="39" creationId="{AE5BAB22-6D59-962E-7638-8CE7AFB0622B}"/>
          </ac:grpSpMkLst>
        </pc:grpChg>
        <pc:cxnChg chg="mod">
          <ac:chgData name="Sivakumar Paulraj" userId="fba6c5ed4cacd2a1" providerId="LiveId" clId="{10325EAA-5ED4-4AAF-8D41-74136A67DC9B}" dt="2024-08-15T07:17:42.860" v="311"/>
          <ac:cxnSpMkLst>
            <pc:docMk/>
            <pc:sldMk cId="914924437" sldId="344"/>
            <ac:cxnSpMk id="28" creationId="{DC8C2024-10D4-3E29-19A4-96D905D59A5E}"/>
          </ac:cxnSpMkLst>
        </pc:cxnChg>
        <pc:cxnChg chg="mod">
          <ac:chgData name="Sivakumar Paulraj" userId="fba6c5ed4cacd2a1" providerId="LiveId" clId="{10325EAA-5ED4-4AAF-8D41-74136A67DC9B}" dt="2024-08-15T07:17:42.860" v="311"/>
          <ac:cxnSpMkLst>
            <pc:docMk/>
            <pc:sldMk cId="914924437" sldId="344"/>
            <ac:cxnSpMk id="31" creationId="{623F9FE1-2FD2-E628-8C2D-A02FE9B6DE0D}"/>
          </ac:cxnSpMkLst>
        </pc:cxnChg>
        <pc:cxnChg chg="add mod">
          <ac:chgData name="Sivakumar Paulraj" userId="fba6c5ed4cacd2a1" providerId="LiveId" clId="{10325EAA-5ED4-4AAF-8D41-74136A67DC9B}" dt="2024-08-15T07:18:30.792" v="313" actId="1076"/>
          <ac:cxnSpMkLst>
            <pc:docMk/>
            <pc:sldMk cId="914924437" sldId="344"/>
            <ac:cxnSpMk id="32" creationId="{C352B198-345C-B9FC-C620-3ADD6AE4EB6D}"/>
          </ac:cxnSpMkLst>
        </pc:cxnChg>
        <pc:cxnChg chg="add mod">
          <ac:chgData name="Sivakumar Paulraj" userId="fba6c5ed4cacd2a1" providerId="LiveId" clId="{10325EAA-5ED4-4AAF-8D41-74136A67DC9B}" dt="2024-08-15T07:18:30.792" v="313" actId="1076"/>
          <ac:cxnSpMkLst>
            <pc:docMk/>
            <pc:sldMk cId="914924437" sldId="344"/>
            <ac:cxnSpMk id="34" creationId="{DBAB1D02-F95F-F334-C7FA-05BF844251BE}"/>
          </ac:cxnSpMkLst>
        </pc:cxnChg>
        <pc:cxnChg chg="mod">
          <ac:chgData name="Sivakumar Paulraj" userId="fba6c5ed4cacd2a1" providerId="LiveId" clId="{10325EAA-5ED4-4AAF-8D41-74136A67DC9B}" dt="2024-08-15T07:17:42.860" v="311"/>
          <ac:cxnSpMkLst>
            <pc:docMk/>
            <pc:sldMk cId="914924437" sldId="344"/>
            <ac:cxnSpMk id="38" creationId="{999FB914-566A-EF2C-5033-E1614D6EECD9}"/>
          </ac:cxnSpMkLst>
        </pc:cxnChg>
        <pc:cxnChg chg="mod">
          <ac:chgData name="Sivakumar Paulraj" userId="fba6c5ed4cacd2a1" providerId="LiveId" clId="{10325EAA-5ED4-4AAF-8D41-74136A67DC9B}" dt="2024-08-15T07:17:42.860" v="311"/>
          <ac:cxnSpMkLst>
            <pc:docMk/>
            <pc:sldMk cId="914924437" sldId="344"/>
            <ac:cxnSpMk id="41" creationId="{1525E02F-D713-54EC-FCE1-CAD011BCCC7A}"/>
          </ac:cxnSpMkLst>
        </pc:cxnChg>
      </pc:sldChg>
      <pc:sldChg chg="addSp modSp add modAnim">
        <pc:chgData name="Sivakumar Paulraj" userId="fba6c5ed4cacd2a1" providerId="LiveId" clId="{10325EAA-5ED4-4AAF-8D41-74136A67DC9B}" dt="2024-08-15T07:18:52.395" v="315"/>
        <pc:sldMkLst>
          <pc:docMk/>
          <pc:sldMk cId="2966578025" sldId="345"/>
        </pc:sldMkLst>
        <pc:spChg chg="add mod">
          <ac:chgData name="Sivakumar Paulraj" userId="fba6c5ed4cacd2a1" providerId="LiveId" clId="{10325EAA-5ED4-4AAF-8D41-74136A67DC9B}" dt="2024-08-15T07:18:52.395" v="315"/>
          <ac:spMkLst>
            <pc:docMk/>
            <pc:sldMk cId="2966578025" sldId="345"/>
            <ac:spMk id="2" creationId="{6AC5B92D-27F3-6C24-AD71-FDFDC8311D84}"/>
          </ac:spMkLst>
        </pc:spChg>
        <pc:spChg chg="mod">
          <ac:chgData name="Sivakumar Paulraj" userId="fba6c5ed4cacd2a1" providerId="LiveId" clId="{10325EAA-5ED4-4AAF-8D41-74136A67DC9B}" dt="2024-08-15T07:18:52.395" v="315"/>
          <ac:spMkLst>
            <pc:docMk/>
            <pc:sldMk cId="2966578025" sldId="345"/>
            <ac:spMk id="4" creationId="{6184D082-20B9-205C-078B-23BA8060D237}"/>
          </ac:spMkLst>
        </pc:spChg>
        <pc:spChg chg="mod">
          <ac:chgData name="Sivakumar Paulraj" userId="fba6c5ed4cacd2a1" providerId="LiveId" clId="{10325EAA-5ED4-4AAF-8D41-74136A67DC9B}" dt="2024-08-15T07:18:52.395" v="315"/>
          <ac:spMkLst>
            <pc:docMk/>
            <pc:sldMk cId="2966578025" sldId="345"/>
            <ac:spMk id="5" creationId="{F66C017B-6A51-A9AA-EFFF-B2E67E67672F}"/>
          </ac:spMkLst>
        </pc:spChg>
        <pc:spChg chg="mod">
          <ac:chgData name="Sivakumar Paulraj" userId="fba6c5ed4cacd2a1" providerId="LiveId" clId="{10325EAA-5ED4-4AAF-8D41-74136A67DC9B}" dt="2024-08-15T07:18:52.395" v="315"/>
          <ac:spMkLst>
            <pc:docMk/>
            <pc:sldMk cId="2966578025" sldId="345"/>
            <ac:spMk id="6" creationId="{420E084C-80B9-2593-BCBE-811C6D468844}"/>
          </ac:spMkLst>
        </pc:spChg>
        <pc:spChg chg="mod">
          <ac:chgData name="Sivakumar Paulraj" userId="fba6c5ed4cacd2a1" providerId="LiveId" clId="{10325EAA-5ED4-4AAF-8D41-74136A67DC9B}" dt="2024-08-15T07:18:52.395" v="315"/>
          <ac:spMkLst>
            <pc:docMk/>
            <pc:sldMk cId="2966578025" sldId="345"/>
            <ac:spMk id="7" creationId="{D6BF1D2C-CF64-0050-79AC-3E57C9D373B7}"/>
          </ac:spMkLst>
        </pc:spChg>
        <pc:spChg chg="mod">
          <ac:chgData name="Sivakumar Paulraj" userId="fba6c5ed4cacd2a1" providerId="LiveId" clId="{10325EAA-5ED4-4AAF-8D41-74136A67DC9B}" dt="2024-08-15T07:18:52.395" v="315"/>
          <ac:spMkLst>
            <pc:docMk/>
            <pc:sldMk cId="2966578025" sldId="345"/>
            <ac:spMk id="9" creationId="{373ED48F-3B86-53FD-C04B-F1F4ED8FBD4B}"/>
          </ac:spMkLst>
        </pc:spChg>
        <pc:spChg chg="mod">
          <ac:chgData name="Sivakumar Paulraj" userId="fba6c5ed4cacd2a1" providerId="LiveId" clId="{10325EAA-5ED4-4AAF-8D41-74136A67DC9B}" dt="2024-08-15T07:18:52.395" v="315"/>
          <ac:spMkLst>
            <pc:docMk/>
            <pc:sldMk cId="2966578025" sldId="345"/>
            <ac:spMk id="10" creationId="{50790940-0954-7A6D-2C94-D03AF8560E21}"/>
          </ac:spMkLst>
        </pc:spChg>
        <pc:spChg chg="mod">
          <ac:chgData name="Sivakumar Paulraj" userId="fba6c5ed4cacd2a1" providerId="LiveId" clId="{10325EAA-5ED4-4AAF-8D41-74136A67DC9B}" dt="2024-08-15T07:18:52.395" v="315"/>
          <ac:spMkLst>
            <pc:docMk/>
            <pc:sldMk cId="2966578025" sldId="345"/>
            <ac:spMk id="11" creationId="{2A7B9DAE-41AE-ABB1-4402-9403B96F4D50}"/>
          </ac:spMkLst>
        </pc:spChg>
        <pc:spChg chg="mod">
          <ac:chgData name="Sivakumar Paulraj" userId="fba6c5ed4cacd2a1" providerId="LiveId" clId="{10325EAA-5ED4-4AAF-8D41-74136A67DC9B}" dt="2024-08-15T07:18:52.395" v="315"/>
          <ac:spMkLst>
            <pc:docMk/>
            <pc:sldMk cId="2966578025" sldId="345"/>
            <ac:spMk id="12" creationId="{44391984-4930-A852-7F81-E1412837E3B2}"/>
          </ac:spMkLst>
        </pc:spChg>
        <pc:spChg chg="mod">
          <ac:chgData name="Sivakumar Paulraj" userId="fba6c5ed4cacd2a1" providerId="LiveId" clId="{10325EAA-5ED4-4AAF-8D41-74136A67DC9B}" dt="2024-08-15T07:18:52.395" v="315"/>
          <ac:spMkLst>
            <pc:docMk/>
            <pc:sldMk cId="2966578025" sldId="345"/>
            <ac:spMk id="14" creationId="{C4149709-FCD4-0A98-8200-278D008F6C33}"/>
          </ac:spMkLst>
        </pc:spChg>
        <pc:spChg chg="mod">
          <ac:chgData name="Sivakumar Paulraj" userId="fba6c5ed4cacd2a1" providerId="LiveId" clId="{10325EAA-5ED4-4AAF-8D41-74136A67DC9B}" dt="2024-08-15T07:18:52.395" v="315"/>
          <ac:spMkLst>
            <pc:docMk/>
            <pc:sldMk cId="2966578025" sldId="345"/>
            <ac:spMk id="15" creationId="{5C892D43-6305-3E76-BC07-F380C6A7AA36}"/>
          </ac:spMkLst>
        </pc:spChg>
        <pc:spChg chg="mod">
          <ac:chgData name="Sivakumar Paulraj" userId="fba6c5ed4cacd2a1" providerId="LiveId" clId="{10325EAA-5ED4-4AAF-8D41-74136A67DC9B}" dt="2024-08-15T07:18:52.395" v="315"/>
          <ac:spMkLst>
            <pc:docMk/>
            <pc:sldMk cId="2966578025" sldId="345"/>
            <ac:spMk id="16" creationId="{95267664-0BB0-97FA-D314-AB36BA0B2587}"/>
          </ac:spMkLst>
        </pc:spChg>
        <pc:spChg chg="mod">
          <ac:chgData name="Sivakumar Paulraj" userId="fba6c5ed4cacd2a1" providerId="LiveId" clId="{10325EAA-5ED4-4AAF-8D41-74136A67DC9B}" dt="2024-08-15T07:18:52.395" v="315"/>
          <ac:spMkLst>
            <pc:docMk/>
            <pc:sldMk cId="2966578025" sldId="345"/>
            <ac:spMk id="17" creationId="{FA60080A-FE37-1D14-5CAD-EF22B1841162}"/>
          </ac:spMkLst>
        </pc:spChg>
        <pc:spChg chg="mod">
          <ac:chgData name="Sivakumar Paulraj" userId="fba6c5ed4cacd2a1" providerId="LiveId" clId="{10325EAA-5ED4-4AAF-8D41-74136A67DC9B}" dt="2024-08-15T07:18:52.395" v="315"/>
          <ac:spMkLst>
            <pc:docMk/>
            <pc:sldMk cId="2966578025" sldId="345"/>
            <ac:spMk id="19" creationId="{0CDDA96E-D9F0-D553-59E7-1A52401E459E}"/>
          </ac:spMkLst>
        </pc:spChg>
        <pc:spChg chg="mod">
          <ac:chgData name="Sivakumar Paulraj" userId="fba6c5ed4cacd2a1" providerId="LiveId" clId="{10325EAA-5ED4-4AAF-8D41-74136A67DC9B}" dt="2024-08-15T07:18:52.395" v="315"/>
          <ac:spMkLst>
            <pc:docMk/>
            <pc:sldMk cId="2966578025" sldId="345"/>
            <ac:spMk id="20" creationId="{AC44F833-5C42-F0B5-1D34-70B715B1C20E}"/>
          </ac:spMkLst>
        </pc:spChg>
        <pc:spChg chg="mod">
          <ac:chgData name="Sivakumar Paulraj" userId="fba6c5ed4cacd2a1" providerId="LiveId" clId="{10325EAA-5ED4-4AAF-8D41-74136A67DC9B}" dt="2024-08-15T07:18:52.395" v="315"/>
          <ac:spMkLst>
            <pc:docMk/>
            <pc:sldMk cId="2966578025" sldId="345"/>
            <ac:spMk id="21" creationId="{AA45B148-F304-1610-A4A3-EC4331E4D972}"/>
          </ac:spMkLst>
        </pc:spChg>
        <pc:spChg chg="mod">
          <ac:chgData name="Sivakumar Paulraj" userId="fba6c5ed4cacd2a1" providerId="LiveId" clId="{10325EAA-5ED4-4AAF-8D41-74136A67DC9B}" dt="2024-08-15T07:18:52.395" v="315"/>
          <ac:spMkLst>
            <pc:docMk/>
            <pc:sldMk cId="2966578025" sldId="345"/>
            <ac:spMk id="22" creationId="{95B31D54-C1D3-4D3F-12AB-1A5FE7C41BB3}"/>
          </ac:spMkLst>
        </pc:spChg>
        <pc:spChg chg="mod">
          <ac:chgData name="Sivakumar Paulraj" userId="fba6c5ed4cacd2a1" providerId="LiveId" clId="{10325EAA-5ED4-4AAF-8D41-74136A67DC9B}" dt="2024-08-15T07:18:52.395" v="315"/>
          <ac:spMkLst>
            <pc:docMk/>
            <pc:sldMk cId="2966578025" sldId="345"/>
            <ac:spMk id="24" creationId="{D45BAB17-881E-7EFF-AD50-D8FEA805EEF9}"/>
          </ac:spMkLst>
        </pc:spChg>
        <pc:spChg chg="mod">
          <ac:chgData name="Sivakumar Paulraj" userId="fba6c5ed4cacd2a1" providerId="LiveId" clId="{10325EAA-5ED4-4AAF-8D41-74136A67DC9B}" dt="2024-08-15T07:18:52.395" v="315"/>
          <ac:spMkLst>
            <pc:docMk/>
            <pc:sldMk cId="2966578025" sldId="345"/>
            <ac:spMk id="27" creationId="{3DA429EF-EB56-ED69-9457-F43135C59616}"/>
          </ac:spMkLst>
        </pc:spChg>
        <pc:spChg chg="add mod">
          <ac:chgData name="Sivakumar Paulraj" userId="fba6c5ed4cacd2a1" providerId="LiveId" clId="{10325EAA-5ED4-4AAF-8D41-74136A67DC9B}" dt="2024-08-15T07:18:52.395" v="315"/>
          <ac:spMkLst>
            <pc:docMk/>
            <pc:sldMk cId="2966578025" sldId="345"/>
            <ac:spMk id="29" creationId="{D2A4C83B-607C-95D4-9E6F-8AF35B3E47D3}"/>
          </ac:spMkLst>
        </pc:spChg>
        <pc:spChg chg="add mod">
          <ac:chgData name="Sivakumar Paulraj" userId="fba6c5ed4cacd2a1" providerId="LiveId" clId="{10325EAA-5ED4-4AAF-8D41-74136A67DC9B}" dt="2024-08-15T07:18:52.395" v="315"/>
          <ac:spMkLst>
            <pc:docMk/>
            <pc:sldMk cId="2966578025" sldId="345"/>
            <ac:spMk id="30" creationId="{A79901FC-20FC-4C79-1EEF-3B18CF527B13}"/>
          </ac:spMkLst>
        </pc:spChg>
        <pc:spChg chg="add mod">
          <ac:chgData name="Sivakumar Paulraj" userId="fba6c5ed4cacd2a1" providerId="LiveId" clId="{10325EAA-5ED4-4AAF-8D41-74136A67DC9B}" dt="2024-08-15T07:18:52.395" v="315"/>
          <ac:spMkLst>
            <pc:docMk/>
            <pc:sldMk cId="2966578025" sldId="345"/>
            <ac:spMk id="31" creationId="{AEF88A6E-4416-EC74-9EC5-29B08FB0D176}"/>
          </ac:spMkLst>
        </pc:spChg>
        <pc:spChg chg="add mod">
          <ac:chgData name="Sivakumar Paulraj" userId="fba6c5ed4cacd2a1" providerId="LiveId" clId="{10325EAA-5ED4-4AAF-8D41-74136A67DC9B}" dt="2024-08-15T07:18:52.395" v="315"/>
          <ac:spMkLst>
            <pc:docMk/>
            <pc:sldMk cId="2966578025" sldId="345"/>
            <ac:spMk id="32" creationId="{0E9B18D5-0F41-2B96-C802-AE0953AC931C}"/>
          </ac:spMkLst>
        </pc:spChg>
        <pc:spChg chg="add mod">
          <ac:chgData name="Sivakumar Paulraj" userId="fba6c5ed4cacd2a1" providerId="LiveId" clId="{10325EAA-5ED4-4AAF-8D41-74136A67DC9B}" dt="2024-08-15T07:18:52.395" v="315"/>
          <ac:spMkLst>
            <pc:docMk/>
            <pc:sldMk cId="2966578025" sldId="345"/>
            <ac:spMk id="34" creationId="{687B13B8-33F2-09A9-E674-B55349A8B54A}"/>
          </ac:spMkLst>
        </pc:spChg>
        <pc:spChg chg="mod">
          <ac:chgData name="Sivakumar Paulraj" userId="fba6c5ed4cacd2a1" providerId="LiveId" clId="{10325EAA-5ED4-4AAF-8D41-74136A67DC9B}" dt="2024-08-15T07:18:52.395" v="315"/>
          <ac:spMkLst>
            <pc:docMk/>
            <pc:sldMk cId="2966578025" sldId="345"/>
            <ac:spMk id="36" creationId="{AE9CCCF3-634A-7490-9DF6-6E55E59FE187}"/>
          </ac:spMkLst>
        </pc:spChg>
        <pc:spChg chg="mod">
          <ac:chgData name="Sivakumar Paulraj" userId="fba6c5ed4cacd2a1" providerId="LiveId" clId="{10325EAA-5ED4-4AAF-8D41-74136A67DC9B}" dt="2024-08-15T07:18:52.395" v="315"/>
          <ac:spMkLst>
            <pc:docMk/>
            <pc:sldMk cId="2966578025" sldId="345"/>
            <ac:spMk id="39" creationId="{5D39673F-397B-013D-75D2-BAF84C334F0A}"/>
          </ac:spMkLst>
        </pc:spChg>
        <pc:spChg chg="add mod">
          <ac:chgData name="Sivakumar Paulraj" userId="fba6c5ed4cacd2a1" providerId="LiveId" clId="{10325EAA-5ED4-4AAF-8D41-74136A67DC9B}" dt="2024-08-15T07:18:52.395" v="315"/>
          <ac:spMkLst>
            <pc:docMk/>
            <pc:sldMk cId="2966578025" sldId="345"/>
            <ac:spMk id="41" creationId="{93049440-1547-340B-46E8-254C27D62342}"/>
          </ac:spMkLst>
        </pc:spChg>
        <pc:spChg chg="add mod">
          <ac:chgData name="Sivakumar Paulraj" userId="fba6c5ed4cacd2a1" providerId="LiveId" clId="{10325EAA-5ED4-4AAF-8D41-74136A67DC9B}" dt="2024-08-15T07:18:52.395" v="315"/>
          <ac:spMkLst>
            <pc:docMk/>
            <pc:sldMk cId="2966578025" sldId="345"/>
            <ac:spMk id="42" creationId="{C6AAFC77-9839-9579-C5E8-1EEC499D24C9}"/>
          </ac:spMkLst>
        </pc:spChg>
        <pc:spChg chg="add mod">
          <ac:chgData name="Sivakumar Paulraj" userId="fba6c5ed4cacd2a1" providerId="LiveId" clId="{10325EAA-5ED4-4AAF-8D41-74136A67DC9B}" dt="2024-08-15T07:18:52.395" v="315"/>
          <ac:spMkLst>
            <pc:docMk/>
            <pc:sldMk cId="2966578025" sldId="345"/>
            <ac:spMk id="43" creationId="{C8B95E76-44CE-4E13-11C4-10D7FD8746FC}"/>
          </ac:spMkLst>
        </pc:spChg>
        <pc:spChg chg="add mod">
          <ac:chgData name="Sivakumar Paulraj" userId="fba6c5ed4cacd2a1" providerId="LiveId" clId="{10325EAA-5ED4-4AAF-8D41-74136A67DC9B}" dt="2024-08-15T07:18:52.395" v="315"/>
          <ac:spMkLst>
            <pc:docMk/>
            <pc:sldMk cId="2966578025" sldId="345"/>
            <ac:spMk id="45" creationId="{992DDE8F-9C1A-0900-A253-347F4346BE08}"/>
          </ac:spMkLst>
        </pc:spChg>
        <pc:spChg chg="mod">
          <ac:chgData name="Sivakumar Paulraj" userId="fba6c5ed4cacd2a1" providerId="LiveId" clId="{10325EAA-5ED4-4AAF-8D41-74136A67DC9B}" dt="2024-08-15T07:18:52.395" v="315"/>
          <ac:spMkLst>
            <pc:docMk/>
            <pc:sldMk cId="2966578025" sldId="345"/>
            <ac:spMk id="47" creationId="{A020EEC6-ABD9-4654-A953-752B2659F8A3}"/>
          </ac:spMkLst>
        </pc:spChg>
        <pc:spChg chg="mod">
          <ac:chgData name="Sivakumar Paulraj" userId="fba6c5ed4cacd2a1" providerId="LiveId" clId="{10325EAA-5ED4-4AAF-8D41-74136A67DC9B}" dt="2024-08-15T07:18:52.395" v="315"/>
          <ac:spMkLst>
            <pc:docMk/>
            <pc:sldMk cId="2966578025" sldId="345"/>
            <ac:spMk id="50" creationId="{2F978053-ECD4-4E80-1E36-0A64F747C9FF}"/>
          </ac:spMkLst>
        </pc:spChg>
        <pc:spChg chg="add mod">
          <ac:chgData name="Sivakumar Paulraj" userId="fba6c5ed4cacd2a1" providerId="LiveId" clId="{10325EAA-5ED4-4AAF-8D41-74136A67DC9B}" dt="2024-08-15T07:18:52.395" v="315"/>
          <ac:spMkLst>
            <pc:docMk/>
            <pc:sldMk cId="2966578025" sldId="345"/>
            <ac:spMk id="52" creationId="{92C28770-BC48-60E8-B5CC-964EE6C99DE4}"/>
          </ac:spMkLst>
        </pc:spChg>
        <pc:spChg chg="add mod">
          <ac:chgData name="Sivakumar Paulraj" userId="fba6c5ed4cacd2a1" providerId="LiveId" clId="{10325EAA-5ED4-4AAF-8D41-74136A67DC9B}" dt="2024-08-15T07:18:52.395" v="315"/>
          <ac:spMkLst>
            <pc:docMk/>
            <pc:sldMk cId="2966578025" sldId="345"/>
            <ac:spMk id="53" creationId="{0FA1A5A8-BA8D-5F8D-4B3C-A37F73D76462}"/>
          </ac:spMkLst>
        </pc:spChg>
        <pc:spChg chg="add mod">
          <ac:chgData name="Sivakumar Paulraj" userId="fba6c5ed4cacd2a1" providerId="LiveId" clId="{10325EAA-5ED4-4AAF-8D41-74136A67DC9B}" dt="2024-08-15T07:18:52.395" v="315"/>
          <ac:spMkLst>
            <pc:docMk/>
            <pc:sldMk cId="2966578025" sldId="345"/>
            <ac:spMk id="54" creationId="{3E320499-3B13-333F-4035-4D6744C80843}"/>
          </ac:spMkLst>
        </pc:spChg>
        <pc:spChg chg="add mod">
          <ac:chgData name="Sivakumar Paulraj" userId="fba6c5ed4cacd2a1" providerId="LiveId" clId="{10325EAA-5ED4-4AAF-8D41-74136A67DC9B}" dt="2024-08-15T07:18:52.395" v="315"/>
          <ac:spMkLst>
            <pc:docMk/>
            <pc:sldMk cId="2966578025" sldId="345"/>
            <ac:spMk id="56" creationId="{817BF1F8-744C-9387-3726-6994268D4789}"/>
          </ac:spMkLst>
        </pc:spChg>
        <pc:spChg chg="mod">
          <ac:chgData name="Sivakumar Paulraj" userId="fba6c5ed4cacd2a1" providerId="LiveId" clId="{10325EAA-5ED4-4AAF-8D41-74136A67DC9B}" dt="2024-08-15T07:18:52.395" v="315"/>
          <ac:spMkLst>
            <pc:docMk/>
            <pc:sldMk cId="2966578025" sldId="345"/>
            <ac:spMk id="61" creationId="{4F661DDC-A1CB-F449-614E-8D91315340CA}"/>
          </ac:spMkLst>
        </pc:spChg>
        <pc:spChg chg="mod">
          <ac:chgData name="Sivakumar Paulraj" userId="fba6c5ed4cacd2a1" providerId="LiveId" clId="{10325EAA-5ED4-4AAF-8D41-74136A67DC9B}" dt="2024-08-15T07:18:52.395" v="315"/>
          <ac:spMkLst>
            <pc:docMk/>
            <pc:sldMk cId="2966578025" sldId="345"/>
            <ac:spMk id="62" creationId="{DC1069B9-FDFF-F227-4FB9-5B1CC0CF34EC}"/>
          </ac:spMkLst>
        </pc:spChg>
        <pc:spChg chg="mod">
          <ac:chgData name="Sivakumar Paulraj" userId="fba6c5ed4cacd2a1" providerId="LiveId" clId="{10325EAA-5ED4-4AAF-8D41-74136A67DC9B}" dt="2024-08-15T07:18:52.395" v="315"/>
          <ac:spMkLst>
            <pc:docMk/>
            <pc:sldMk cId="2966578025" sldId="345"/>
            <ac:spMk id="63" creationId="{27171B72-9089-67E4-CF76-0F7B4B5F4CD7}"/>
          </ac:spMkLst>
        </pc:spChg>
        <pc:spChg chg="mod">
          <ac:chgData name="Sivakumar Paulraj" userId="fba6c5ed4cacd2a1" providerId="LiveId" clId="{10325EAA-5ED4-4AAF-8D41-74136A67DC9B}" dt="2024-08-15T07:18:52.395" v="315"/>
          <ac:spMkLst>
            <pc:docMk/>
            <pc:sldMk cId="2966578025" sldId="345"/>
            <ac:spMk id="64" creationId="{D566EC22-C1AC-27C2-DEB3-43C1936B0C5D}"/>
          </ac:spMkLst>
        </pc:spChg>
        <pc:spChg chg="add mod">
          <ac:chgData name="Sivakumar Paulraj" userId="fba6c5ed4cacd2a1" providerId="LiveId" clId="{10325EAA-5ED4-4AAF-8D41-74136A67DC9B}" dt="2024-08-15T07:18:52.395" v="315"/>
          <ac:spMkLst>
            <pc:docMk/>
            <pc:sldMk cId="2966578025" sldId="345"/>
            <ac:spMk id="65" creationId="{A05D0312-96B3-1984-0B2D-975D88AE8E2B}"/>
          </ac:spMkLst>
        </pc:spChg>
        <pc:spChg chg="add mod">
          <ac:chgData name="Sivakumar Paulraj" userId="fba6c5ed4cacd2a1" providerId="LiveId" clId="{10325EAA-5ED4-4AAF-8D41-74136A67DC9B}" dt="2024-08-15T07:18:52.395" v="315"/>
          <ac:spMkLst>
            <pc:docMk/>
            <pc:sldMk cId="2966578025" sldId="345"/>
            <ac:spMk id="66" creationId="{75C56717-99F7-03FF-0221-2DE19C57A8F3}"/>
          </ac:spMkLst>
        </pc:spChg>
        <pc:spChg chg="mod">
          <ac:chgData name="Sivakumar Paulraj" userId="fba6c5ed4cacd2a1" providerId="LiveId" clId="{10325EAA-5ED4-4AAF-8D41-74136A67DC9B}" dt="2024-08-15T07:18:52.395" v="315"/>
          <ac:spMkLst>
            <pc:docMk/>
            <pc:sldMk cId="2966578025" sldId="345"/>
            <ac:spMk id="68" creationId="{2B417BF7-620F-B1F4-88BD-381A055EE4E6}"/>
          </ac:spMkLst>
        </pc:spChg>
        <pc:spChg chg="mod">
          <ac:chgData name="Sivakumar Paulraj" userId="fba6c5ed4cacd2a1" providerId="LiveId" clId="{10325EAA-5ED4-4AAF-8D41-74136A67DC9B}" dt="2024-08-15T07:18:52.395" v="315"/>
          <ac:spMkLst>
            <pc:docMk/>
            <pc:sldMk cId="2966578025" sldId="345"/>
            <ac:spMk id="71" creationId="{E9586D7D-D3FF-0AF0-B5C7-97032D83C8A8}"/>
          </ac:spMkLst>
        </pc:spChg>
        <pc:spChg chg="add mod">
          <ac:chgData name="Sivakumar Paulraj" userId="fba6c5ed4cacd2a1" providerId="LiveId" clId="{10325EAA-5ED4-4AAF-8D41-74136A67DC9B}" dt="2024-08-15T07:18:52.395" v="315"/>
          <ac:spMkLst>
            <pc:docMk/>
            <pc:sldMk cId="2966578025" sldId="345"/>
            <ac:spMk id="73" creationId="{428E0E7B-6285-C7C2-C75F-32653CADCE73}"/>
          </ac:spMkLst>
        </pc:spChg>
        <pc:spChg chg="add mod">
          <ac:chgData name="Sivakumar Paulraj" userId="fba6c5ed4cacd2a1" providerId="LiveId" clId="{10325EAA-5ED4-4AAF-8D41-74136A67DC9B}" dt="2024-08-15T07:18:52.395" v="315"/>
          <ac:spMkLst>
            <pc:docMk/>
            <pc:sldMk cId="2966578025" sldId="345"/>
            <ac:spMk id="74" creationId="{F2546E9F-3F99-906F-2565-6935B686F93F}"/>
          </ac:spMkLst>
        </pc:spChg>
        <pc:spChg chg="mod">
          <ac:chgData name="Sivakumar Paulraj" userId="fba6c5ed4cacd2a1" providerId="LiveId" clId="{10325EAA-5ED4-4AAF-8D41-74136A67DC9B}" dt="2024-08-15T07:18:52.395" v="315"/>
          <ac:spMkLst>
            <pc:docMk/>
            <pc:sldMk cId="2966578025" sldId="345"/>
            <ac:spMk id="76" creationId="{B6FB6E4B-02E3-E874-D0FC-664C6C336673}"/>
          </ac:spMkLst>
        </pc:spChg>
        <pc:spChg chg="mod">
          <ac:chgData name="Sivakumar Paulraj" userId="fba6c5ed4cacd2a1" providerId="LiveId" clId="{10325EAA-5ED4-4AAF-8D41-74136A67DC9B}" dt="2024-08-15T07:18:52.395" v="315"/>
          <ac:spMkLst>
            <pc:docMk/>
            <pc:sldMk cId="2966578025" sldId="345"/>
            <ac:spMk id="77" creationId="{4582A472-46D6-A57C-C559-9E1C4B9D7181}"/>
          </ac:spMkLst>
        </pc:spChg>
        <pc:spChg chg="mod">
          <ac:chgData name="Sivakumar Paulraj" userId="fba6c5ed4cacd2a1" providerId="LiveId" clId="{10325EAA-5ED4-4AAF-8D41-74136A67DC9B}" dt="2024-08-15T07:18:52.395" v="315"/>
          <ac:spMkLst>
            <pc:docMk/>
            <pc:sldMk cId="2966578025" sldId="345"/>
            <ac:spMk id="78" creationId="{8B5CC7CE-AC53-6AC9-EE06-67EC0BC4834C}"/>
          </ac:spMkLst>
        </pc:spChg>
        <pc:spChg chg="mod">
          <ac:chgData name="Sivakumar Paulraj" userId="fba6c5ed4cacd2a1" providerId="LiveId" clId="{10325EAA-5ED4-4AAF-8D41-74136A67DC9B}" dt="2024-08-15T07:18:52.395" v="315"/>
          <ac:spMkLst>
            <pc:docMk/>
            <pc:sldMk cId="2966578025" sldId="345"/>
            <ac:spMk id="79" creationId="{753AFA4D-D23D-F595-4E40-E64738163659}"/>
          </ac:spMkLst>
        </pc:spChg>
        <pc:spChg chg="add mod">
          <ac:chgData name="Sivakumar Paulraj" userId="fba6c5ed4cacd2a1" providerId="LiveId" clId="{10325EAA-5ED4-4AAF-8D41-74136A67DC9B}" dt="2024-08-15T07:18:52.395" v="315"/>
          <ac:spMkLst>
            <pc:docMk/>
            <pc:sldMk cId="2966578025" sldId="345"/>
            <ac:spMk id="80" creationId="{57EF335E-F1E1-C5B2-F07D-A0907DA3CB57}"/>
          </ac:spMkLst>
        </pc:spChg>
        <pc:spChg chg="add mod">
          <ac:chgData name="Sivakumar Paulraj" userId="fba6c5ed4cacd2a1" providerId="LiveId" clId="{10325EAA-5ED4-4AAF-8D41-74136A67DC9B}" dt="2024-08-15T07:18:52.395" v="315"/>
          <ac:spMkLst>
            <pc:docMk/>
            <pc:sldMk cId="2966578025" sldId="345"/>
            <ac:spMk id="81" creationId="{B0014A09-FB19-1F1A-3A7A-C44F14FF680B}"/>
          </ac:spMkLst>
        </pc:spChg>
        <pc:spChg chg="add mod">
          <ac:chgData name="Sivakumar Paulraj" userId="fba6c5ed4cacd2a1" providerId="LiveId" clId="{10325EAA-5ED4-4AAF-8D41-74136A67DC9B}" dt="2024-08-15T07:18:52.395" v="315"/>
          <ac:spMkLst>
            <pc:docMk/>
            <pc:sldMk cId="2966578025" sldId="345"/>
            <ac:spMk id="82" creationId="{6840A35F-D418-4A5E-7A8D-15D6E0F3F125}"/>
          </ac:spMkLst>
        </pc:spChg>
        <pc:spChg chg="add mod">
          <ac:chgData name="Sivakumar Paulraj" userId="fba6c5ed4cacd2a1" providerId="LiveId" clId="{10325EAA-5ED4-4AAF-8D41-74136A67DC9B}" dt="2024-08-15T07:18:52.395" v="315"/>
          <ac:spMkLst>
            <pc:docMk/>
            <pc:sldMk cId="2966578025" sldId="345"/>
            <ac:spMk id="83" creationId="{2027CAF5-330F-DF2A-0EBA-3645F07EDEB1}"/>
          </ac:spMkLst>
        </pc:spChg>
        <pc:spChg chg="mod">
          <ac:chgData name="Sivakumar Paulraj" userId="fba6c5ed4cacd2a1" providerId="LiveId" clId="{10325EAA-5ED4-4AAF-8D41-74136A67DC9B}" dt="2024-08-15T07:18:52.395" v="315"/>
          <ac:spMkLst>
            <pc:docMk/>
            <pc:sldMk cId="2966578025" sldId="345"/>
            <ac:spMk id="85" creationId="{FD5006CD-0F55-8A40-13CE-A5D289732B3D}"/>
          </ac:spMkLst>
        </pc:spChg>
        <pc:spChg chg="mod">
          <ac:chgData name="Sivakumar Paulraj" userId="fba6c5ed4cacd2a1" providerId="LiveId" clId="{10325EAA-5ED4-4AAF-8D41-74136A67DC9B}" dt="2024-08-15T07:18:52.395" v="315"/>
          <ac:spMkLst>
            <pc:docMk/>
            <pc:sldMk cId="2966578025" sldId="345"/>
            <ac:spMk id="88" creationId="{BEFBE3BA-8EB3-86CC-38EF-AA85F9B071D2}"/>
          </ac:spMkLst>
        </pc:spChg>
        <pc:spChg chg="add mod">
          <ac:chgData name="Sivakumar Paulraj" userId="fba6c5ed4cacd2a1" providerId="LiveId" clId="{10325EAA-5ED4-4AAF-8D41-74136A67DC9B}" dt="2024-08-15T07:18:52.395" v="315"/>
          <ac:spMkLst>
            <pc:docMk/>
            <pc:sldMk cId="2966578025" sldId="345"/>
            <ac:spMk id="90" creationId="{92DFBBBA-AF1B-ABCB-3C72-D3510AF5368C}"/>
          </ac:spMkLst>
        </pc:spChg>
        <pc:spChg chg="add mod">
          <ac:chgData name="Sivakumar Paulraj" userId="fba6c5ed4cacd2a1" providerId="LiveId" clId="{10325EAA-5ED4-4AAF-8D41-74136A67DC9B}" dt="2024-08-15T07:18:52.395" v="315"/>
          <ac:spMkLst>
            <pc:docMk/>
            <pc:sldMk cId="2966578025" sldId="345"/>
            <ac:spMk id="92" creationId="{11CFBAD9-6A6D-9BB9-F0A6-179BCBC1F730}"/>
          </ac:spMkLst>
        </pc:spChg>
        <pc:spChg chg="mod">
          <ac:chgData name="Sivakumar Paulraj" userId="fba6c5ed4cacd2a1" providerId="LiveId" clId="{10325EAA-5ED4-4AAF-8D41-74136A67DC9B}" dt="2024-08-15T07:18:52.395" v="315"/>
          <ac:spMkLst>
            <pc:docMk/>
            <pc:sldMk cId="2966578025" sldId="345"/>
            <ac:spMk id="94" creationId="{6CA51665-B701-3142-094E-BD09E85B3715}"/>
          </ac:spMkLst>
        </pc:spChg>
        <pc:spChg chg="mod">
          <ac:chgData name="Sivakumar Paulraj" userId="fba6c5ed4cacd2a1" providerId="LiveId" clId="{10325EAA-5ED4-4AAF-8D41-74136A67DC9B}" dt="2024-08-15T07:18:52.395" v="315"/>
          <ac:spMkLst>
            <pc:docMk/>
            <pc:sldMk cId="2966578025" sldId="345"/>
            <ac:spMk id="95" creationId="{BDFF8415-5383-F39D-A919-FCB95177CFE7}"/>
          </ac:spMkLst>
        </pc:spChg>
        <pc:spChg chg="mod">
          <ac:chgData name="Sivakumar Paulraj" userId="fba6c5ed4cacd2a1" providerId="LiveId" clId="{10325EAA-5ED4-4AAF-8D41-74136A67DC9B}" dt="2024-08-15T07:18:52.395" v="315"/>
          <ac:spMkLst>
            <pc:docMk/>
            <pc:sldMk cId="2966578025" sldId="345"/>
            <ac:spMk id="96" creationId="{EEE98B24-E74C-44D9-5A7E-5010D3758FA0}"/>
          </ac:spMkLst>
        </pc:spChg>
        <pc:spChg chg="mod">
          <ac:chgData name="Sivakumar Paulraj" userId="fba6c5ed4cacd2a1" providerId="LiveId" clId="{10325EAA-5ED4-4AAF-8D41-74136A67DC9B}" dt="2024-08-15T07:18:52.395" v="315"/>
          <ac:spMkLst>
            <pc:docMk/>
            <pc:sldMk cId="2966578025" sldId="345"/>
            <ac:spMk id="97" creationId="{3968D57F-82AB-1D91-5506-3C3972EC1A1A}"/>
          </ac:spMkLst>
        </pc:spChg>
        <pc:spChg chg="add mod">
          <ac:chgData name="Sivakumar Paulraj" userId="fba6c5ed4cacd2a1" providerId="LiveId" clId="{10325EAA-5ED4-4AAF-8D41-74136A67DC9B}" dt="2024-08-15T07:18:52.395" v="315"/>
          <ac:spMkLst>
            <pc:docMk/>
            <pc:sldMk cId="2966578025" sldId="345"/>
            <ac:spMk id="98" creationId="{3465FFC4-F4BB-BC78-6401-3C6D12AF2D96}"/>
          </ac:spMkLst>
        </pc:spChg>
        <pc:spChg chg="add mod">
          <ac:chgData name="Sivakumar Paulraj" userId="fba6c5ed4cacd2a1" providerId="LiveId" clId="{10325EAA-5ED4-4AAF-8D41-74136A67DC9B}" dt="2024-08-15T07:18:52.395" v="315"/>
          <ac:spMkLst>
            <pc:docMk/>
            <pc:sldMk cId="2966578025" sldId="345"/>
            <ac:spMk id="99" creationId="{C65E9871-D16E-91FE-C23A-5B4B465C07BB}"/>
          </ac:spMkLst>
        </pc:spChg>
        <pc:spChg chg="mod">
          <ac:chgData name="Sivakumar Paulraj" userId="fba6c5ed4cacd2a1" providerId="LiveId" clId="{10325EAA-5ED4-4AAF-8D41-74136A67DC9B}" dt="2024-08-15T07:18:52.395" v="315"/>
          <ac:spMkLst>
            <pc:docMk/>
            <pc:sldMk cId="2966578025" sldId="345"/>
            <ac:spMk id="101" creationId="{3AC2B8AA-66FA-3930-2EE7-2398058E2351}"/>
          </ac:spMkLst>
        </pc:spChg>
        <pc:spChg chg="mod">
          <ac:chgData name="Sivakumar Paulraj" userId="fba6c5ed4cacd2a1" providerId="LiveId" clId="{10325EAA-5ED4-4AAF-8D41-74136A67DC9B}" dt="2024-08-15T07:18:52.395" v="315"/>
          <ac:spMkLst>
            <pc:docMk/>
            <pc:sldMk cId="2966578025" sldId="345"/>
            <ac:spMk id="104" creationId="{611B1986-2470-6B61-9F6A-33FFE1E9E73E}"/>
          </ac:spMkLst>
        </pc:spChg>
        <pc:spChg chg="add mod">
          <ac:chgData name="Sivakumar Paulraj" userId="fba6c5ed4cacd2a1" providerId="LiveId" clId="{10325EAA-5ED4-4AAF-8D41-74136A67DC9B}" dt="2024-08-15T07:18:52.395" v="315"/>
          <ac:spMkLst>
            <pc:docMk/>
            <pc:sldMk cId="2966578025" sldId="345"/>
            <ac:spMk id="106" creationId="{82F9DE48-6507-AED1-F2C5-2E0E53BF1765}"/>
          </ac:spMkLst>
        </pc:spChg>
        <pc:spChg chg="add mod">
          <ac:chgData name="Sivakumar Paulraj" userId="fba6c5ed4cacd2a1" providerId="LiveId" clId="{10325EAA-5ED4-4AAF-8D41-74136A67DC9B}" dt="2024-08-15T07:18:52.395" v="315"/>
          <ac:spMkLst>
            <pc:docMk/>
            <pc:sldMk cId="2966578025" sldId="345"/>
            <ac:spMk id="107" creationId="{18410597-66F3-A2DD-E2BB-A8797E489AA5}"/>
          </ac:spMkLst>
        </pc:spChg>
        <pc:spChg chg="mod">
          <ac:chgData name="Sivakumar Paulraj" userId="fba6c5ed4cacd2a1" providerId="LiveId" clId="{10325EAA-5ED4-4AAF-8D41-74136A67DC9B}" dt="2024-08-15T07:18:52.395" v="315"/>
          <ac:spMkLst>
            <pc:docMk/>
            <pc:sldMk cId="2966578025" sldId="345"/>
            <ac:spMk id="109" creationId="{6C81A093-B9B5-FA66-855D-D87AA265CBD6}"/>
          </ac:spMkLst>
        </pc:spChg>
        <pc:spChg chg="mod">
          <ac:chgData name="Sivakumar Paulraj" userId="fba6c5ed4cacd2a1" providerId="LiveId" clId="{10325EAA-5ED4-4AAF-8D41-74136A67DC9B}" dt="2024-08-15T07:18:52.395" v="315"/>
          <ac:spMkLst>
            <pc:docMk/>
            <pc:sldMk cId="2966578025" sldId="345"/>
            <ac:spMk id="110" creationId="{B3CABFF3-40E1-5E01-FD96-1646274AB0EC}"/>
          </ac:spMkLst>
        </pc:spChg>
        <pc:spChg chg="mod">
          <ac:chgData name="Sivakumar Paulraj" userId="fba6c5ed4cacd2a1" providerId="LiveId" clId="{10325EAA-5ED4-4AAF-8D41-74136A67DC9B}" dt="2024-08-15T07:18:52.395" v="315"/>
          <ac:spMkLst>
            <pc:docMk/>
            <pc:sldMk cId="2966578025" sldId="345"/>
            <ac:spMk id="111" creationId="{419E1D90-B465-E135-6F04-AC88FB9E1629}"/>
          </ac:spMkLst>
        </pc:spChg>
        <pc:spChg chg="mod">
          <ac:chgData name="Sivakumar Paulraj" userId="fba6c5ed4cacd2a1" providerId="LiveId" clId="{10325EAA-5ED4-4AAF-8D41-74136A67DC9B}" dt="2024-08-15T07:18:52.395" v="315"/>
          <ac:spMkLst>
            <pc:docMk/>
            <pc:sldMk cId="2966578025" sldId="345"/>
            <ac:spMk id="112" creationId="{EACEB409-F383-9EAB-2ECB-80B7C8AF3F70}"/>
          </ac:spMkLst>
        </pc:spChg>
        <pc:spChg chg="mod">
          <ac:chgData name="Sivakumar Paulraj" userId="fba6c5ed4cacd2a1" providerId="LiveId" clId="{10325EAA-5ED4-4AAF-8D41-74136A67DC9B}" dt="2024-08-15T07:18:52.395" v="315"/>
          <ac:spMkLst>
            <pc:docMk/>
            <pc:sldMk cId="2966578025" sldId="345"/>
            <ac:spMk id="114" creationId="{72BED975-4DE3-40E1-A94C-E2DF286A8EEA}"/>
          </ac:spMkLst>
        </pc:spChg>
        <pc:spChg chg="mod">
          <ac:chgData name="Sivakumar Paulraj" userId="fba6c5ed4cacd2a1" providerId="LiveId" clId="{10325EAA-5ED4-4AAF-8D41-74136A67DC9B}" dt="2024-08-15T07:18:52.395" v="315"/>
          <ac:spMkLst>
            <pc:docMk/>
            <pc:sldMk cId="2966578025" sldId="345"/>
            <ac:spMk id="117" creationId="{1C14D1A2-77A9-29D5-185F-0C58E03CDB95}"/>
          </ac:spMkLst>
        </pc:spChg>
        <pc:spChg chg="add mod">
          <ac:chgData name="Sivakumar Paulraj" userId="fba6c5ed4cacd2a1" providerId="LiveId" clId="{10325EAA-5ED4-4AAF-8D41-74136A67DC9B}" dt="2024-08-15T07:18:52.395" v="315"/>
          <ac:spMkLst>
            <pc:docMk/>
            <pc:sldMk cId="2966578025" sldId="345"/>
            <ac:spMk id="119" creationId="{EC6F0C8F-633C-0B4D-ECEE-EC1D63BBE3B5}"/>
          </ac:spMkLst>
        </pc:spChg>
        <pc:spChg chg="add mod">
          <ac:chgData name="Sivakumar Paulraj" userId="fba6c5ed4cacd2a1" providerId="LiveId" clId="{10325EAA-5ED4-4AAF-8D41-74136A67DC9B}" dt="2024-08-15T07:18:52.395" v="315"/>
          <ac:spMkLst>
            <pc:docMk/>
            <pc:sldMk cId="2966578025" sldId="345"/>
            <ac:spMk id="120" creationId="{938BDC45-1C5F-4D52-A05E-83519D3CEC4A}"/>
          </ac:spMkLst>
        </pc:spChg>
        <pc:spChg chg="add mod">
          <ac:chgData name="Sivakumar Paulraj" userId="fba6c5ed4cacd2a1" providerId="LiveId" clId="{10325EAA-5ED4-4AAF-8D41-74136A67DC9B}" dt="2024-08-15T07:18:52.395" v="315"/>
          <ac:spMkLst>
            <pc:docMk/>
            <pc:sldMk cId="2966578025" sldId="345"/>
            <ac:spMk id="121" creationId="{3EE5E0C5-97D8-DA48-6059-CF8E93A16760}"/>
          </ac:spMkLst>
        </pc:spChg>
        <pc:spChg chg="add mod">
          <ac:chgData name="Sivakumar Paulraj" userId="fba6c5ed4cacd2a1" providerId="LiveId" clId="{10325EAA-5ED4-4AAF-8D41-74136A67DC9B}" dt="2024-08-15T07:18:52.395" v="315"/>
          <ac:spMkLst>
            <pc:docMk/>
            <pc:sldMk cId="2966578025" sldId="345"/>
            <ac:spMk id="122" creationId="{894D5C0A-3170-F278-1029-370318083791}"/>
          </ac:spMkLst>
        </pc:spChg>
        <pc:spChg chg="mod">
          <ac:chgData name="Sivakumar Paulraj" userId="fba6c5ed4cacd2a1" providerId="LiveId" clId="{10325EAA-5ED4-4AAF-8D41-74136A67DC9B}" dt="2024-08-15T07:18:52.395" v="315"/>
          <ac:spMkLst>
            <pc:docMk/>
            <pc:sldMk cId="2966578025" sldId="345"/>
            <ac:spMk id="124" creationId="{A830C05C-0687-1217-FD0F-D6BEBFE29404}"/>
          </ac:spMkLst>
        </pc:spChg>
        <pc:spChg chg="mod">
          <ac:chgData name="Sivakumar Paulraj" userId="fba6c5ed4cacd2a1" providerId="LiveId" clId="{10325EAA-5ED4-4AAF-8D41-74136A67DC9B}" dt="2024-08-15T07:18:52.395" v="315"/>
          <ac:spMkLst>
            <pc:docMk/>
            <pc:sldMk cId="2966578025" sldId="345"/>
            <ac:spMk id="127" creationId="{30D3925C-FC5B-2987-F3F6-8F546FA0A80B}"/>
          </ac:spMkLst>
        </pc:spChg>
        <pc:spChg chg="add mod">
          <ac:chgData name="Sivakumar Paulraj" userId="fba6c5ed4cacd2a1" providerId="LiveId" clId="{10325EAA-5ED4-4AAF-8D41-74136A67DC9B}" dt="2024-08-15T07:18:52.395" v="315"/>
          <ac:spMkLst>
            <pc:docMk/>
            <pc:sldMk cId="2966578025" sldId="345"/>
            <ac:spMk id="129" creationId="{DC249631-0140-60CE-47C9-3BF52F01E98E}"/>
          </ac:spMkLst>
        </pc:spChg>
        <pc:spChg chg="add mod">
          <ac:chgData name="Sivakumar Paulraj" userId="fba6c5ed4cacd2a1" providerId="LiveId" clId="{10325EAA-5ED4-4AAF-8D41-74136A67DC9B}" dt="2024-08-15T07:18:52.395" v="315"/>
          <ac:spMkLst>
            <pc:docMk/>
            <pc:sldMk cId="2966578025" sldId="345"/>
            <ac:spMk id="130" creationId="{E5AA6870-FB49-B297-5B0D-C0038E30DD5A}"/>
          </ac:spMkLst>
        </pc:spChg>
        <pc:spChg chg="add mod">
          <ac:chgData name="Sivakumar Paulraj" userId="fba6c5ed4cacd2a1" providerId="LiveId" clId="{10325EAA-5ED4-4AAF-8D41-74136A67DC9B}" dt="2024-08-15T07:18:52.395" v="315"/>
          <ac:spMkLst>
            <pc:docMk/>
            <pc:sldMk cId="2966578025" sldId="345"/>
            <ac:spMk id="131" creationId="{EB6C9F70-A8DC-759F-691B-1E09ABA5C5B1}"/>
          </ac:spMkLst>
        </pc:spChg>
        <pc:spChg chg="add mod">
          <ac:chgData name="Sivakumar Paulraj" userId="fba6c5ed4cacd2a1" providerId="LiveId" clId="{10325EAA-5ED4-4AAF-8D41-74136A67DC9B}" dt="2024-08-15T07:18:52.395" v="315"/>
          <ac:spMkLst>
            <pc:docMk/>
            <pc:sldMk cId="2966578025" sldId="345"/>
            <ac:spMk id="132" creationId="{8D6FB743-0B51-3CCD-66D9-24AC39CE64A8}"/>
          </ac:spMkLst>
        </pc:spChg>
        <pc:spChg chg="add mod">
          <ac:chgData name="Sivakumar Paulraj" userId="fba6c5ed4cacd2a1" providerId="LiveId" clId="{10325EAA-5ED4-4AAF-8D41-74136A67DC9B}" dt="2024-08-15T07:18:52.395" v="315"/>
          <ac:spMkLst>
            <pc:docMk/>
            <pc:sldMk cId="2966578025" sldId="345"/>
            <ac:spMk id="133" creationId="{DD30FD56-3AA1-D3D7-268A-966A02F8006C}"/>
          </ac:spMkLst>
        </pc:spChg>
        <pc:spChg chg="add mod">
          <ac:chgData name="Sivakumar Paulraj" userId="fba6c5ed4cacd2a1" providerId="LiveId" clId="{10325EAA-5ED4-4AAF-8D41-74136A67DC9B}" dt="2024-08-15T07:18:52.395" v="315"/>
          <ac:spMkLst>
            <pc:docMk/>
            <pc:sldMk cId="2966578025" sldId="345"/>
            <ac:spMk id="135" creationId="{3FFB4EB4-369A-E03A-654F-4DE27E3F4867}"/>
          </ac:spMkLst>
        </pc:spChg>
        <pc:grpChg chg="add mod">
          <ac:chgData name="Sivakumar Paulraj" userId="fba6c5ed4cacd2a1" providerId="LiveId" clId="{10325EAA-5ED4-4AAF-8D41-74136A67DC9B}" dt="2024-08-15T07:18:52.395" v="315"/>
          <ac:grpSpMkLst>
            <pc:docMk/>
            <pc:sldMk cId="2966578025" sldId="345"/>
            <ac:grpSpMk id="3" creationId="{37644749-3B7A-0B96-55F1-7D63087F9073}"/>
          </ac:grpSpMkLst>
        </pc:grpChg>
        <pc:grpChg chg="add mod">
          <ac:chgData name="Sivakumar Paulraj" userId="fba6c5ed4cacd2a1" providerId="LiveId" clId="{10325EAA-5ED4-4AAF-8D41-74136A67DC9B}" dt="2024-08-15T07:18:52.395" v="315"/>
          <ac:grpSpMkLst>
            <pc:docMk/>
            <pc:sldMk cId="2966578025" sldId="345"/>
            <ac:grpSpMk id="8" creationId="{5254C829-969A-5179-AB0F-A315F5147B87}"/>
          </ac:grpSpMkLst>
        </pc:grpChg>
        <pc:grpChg chg="add mod">
          <ac:chgData name="Sivakumar Paulraj" userId="fba6c5ed4cacd2a1" providerId="LiveId" clId="{10325EAA-5ED4-4AAF-8D41-74136A67DC9B}" dt="2024-08-15T07:18:52.395" v="315"/>
          <ac:grpSpMkLst>
            <pc:docMk/>
            <pc:sldMk cId="2966578025" sldId="345"/>
            <ac:grpSpMk id="13" creationId="{CC2C6BED-5B46-7C4D-B4DD-38A4839CC584}"/>
          </ac:grpSpMkLst>
        </pc:grpChg>
        <pc:grpChg chg="add mod">
          <ac:chgData name="Sivakumar Paulraj" userId="fba6c5ed4cacd2a1" providerId="LiveId" clId="{10325EAA-5ED4-4AAF-8D41-74136A67DC9B}" dt="2024-08-15T07:18:52.395" v="315"/>
          <ac:grpSpMkLst>
            <pc:docMk/>
            <pc:sldMk cId="2966578025" sldId="345"/>
            <ac:grpSpMk id="18" creationId="{D5E2113B-3145-88DC-470F-D9F11722377C}"/>
          </ac:grpSpMkLst>
        </pc:grpChg>
        <pc:grpChg chg="add mod">
          <ac:chgData name="Sivakumar Paulraj" userId="fba6c5ed4cacd2a1" providerId="LiveId" clId="{10325EAA-5ED4-4AAF-8D41-74136A67DC9B}" dt="2024-08-15T07:18:52.395" v="315"/>
          <ac:grpSpMkLst>
            <pc:docMk/>
            <pc:sldMk cId="2966578025" sldId="345"/>
            <ac:grpSpMk id="23" creationId="{CDB049F2-1156-A5A0-C542-8F5AEA976375}"/>
          </ac:grpSpMkLst>
        </pc:grpChg>
        <pc:grpChg chg="add mod">
          <ac:chgData name="Sivakumar Paulraj" userId="fba6c5ed4cacd2a1" providerId="LiveId" clId="{10325EAA-5ED4-4AAF-8D41-74136A67DC9B}" dt="2024-08-15T07:18:52.395" v="315"/>
          <ac:grpSpMkLst>
            <pc:docMk/>
            <pc:sldMk cId="2966578025" sldId="345"/>
            <ac:grpSpMk id="26" creationId="{D87604F2-7D01-4478-644D-CE39839F6328}"/>
          </ac:grpSpMkLst>
        </pc:grpChg>
        <pc:grpChg chg="add mod">
          <ac:chgData name="Sivakumar Paulraj" userId="fba6c5ed4cacd2a1" providerId="LiveId" clId="{10325EAA-5ED4-4AAF-8D41-74136A67DC9B}" dt="2024-08-15T07:18:52.395" v="315"/>
          <ac:grpSpMkLst>
            <pc:docMk/>
            <pc:sldMk cId="2966578025" sldId="345"/>
            <ac:grpSpMk id="35" creationId="{270C59FA-BEB0-E543-CFD4-57E18D587E65}"/>
          </ac:grpSpMkLst>
        </pc:grpChg>
        <pc:grpChg chg="add mod">
          <ac:chgData name="Sivakumar Paulraj" userId="fba6c5ed4cacd2a1" providerId="LiveId" clId="{10325EAA-5ED4-4AAF-8D41-74136A67DC9B}" dt="2024-08-15T07:18:52.395" v="315"/>
          <ac:grpSpMkLst>
            <pc:docMk/>
            <pc:sldMk cId="2966578025" sldId="345"/>
            <ac:grpSpMk id="38" creationId="{A97D171D-43B6-CB73-4F08-894E4B38826F}"/>
          </ac:grpSpMkLst>
        </pc:grpChg>
        <pc:grpChg chg="add mod">
          <ac:chgData name="Sivakumar Paulraj" userId="fba6c5ed4cacd2a1" providerId="LiveId" clId="{10325EAA-5ED4-4AAF-8D41-74136A67DC9B}" dt="2024-08-15T07:18:52.395" v="315"/>
          <ac:grpSpMkLst>
            <pc:docMk/>
            <pc:sldMk cId="2966578025" sldId="345"/>
            <ac:grpSpMk id="46" creationId="{79CE0142-73C5-FE1A-E58A-511EEC7C3545}"/>
          </ac:grpSpMkLst>
        </pc:grpChg>
        <pc:grpChg chg="add mod">
          <ac:chgData name="Sivakumar Paulraj" userId="fba6c5ed4cacd2a1" providerId="LiveId" clId="{10325EAA-5ED4-4AAF-8D41-74136A67DC9B}" dt="2024-08-15T07:18:52.395" v="315"/>
          <ac:grpSpMkLst>
            <pc:docMk/>
            <pc:sldMk cId="2966578025" sldId="345"/>
            <ac:grpSpMk id="49" creationId="{6AE4F067-63FE-008B-64DB-0AE6043FE01A}"/>
          </ac:grpSpMkLst>
        </pc:grpChg>
        <pc:grpChg chg="add mod">
          <ac:chgData name="Sivakumar Paulraj" userId="fba6c5ed4cacd2a1" providerId="LiveId" clId="{10325EAA-5ED4-4AAF-8D41-74136A67DC9B}" dt="2024-08-15T07:18:52.395" v="315"/>
          <ac:grpSpMkLst>
            <pc:docMk/>
            <pc:sldMk cId="2966578025" sldId="345"/>
            <ac:grpSpMk id="60" creationId="{D2D7B9D9-EF3C-F5C1-7FC7-7FCC7ACDBD30}"/>
          </ac:grpSpMkLst>
        </pc:grpChg>
        <pc:grpChg chg="add mod">
          <ac:chgData name="Sivakumar Paulraj" userId="fba6c5ed4cacd2a1" providerId="LiveId" clId="{10325EAA-5ED4-4AAF-8D41-74136A67DC9B}" dt="2024-08-15T07:18:52.395" v="315"/>
          <ac:grpSpMkLst>
            <pc:docMk/>
            <pc:sldMk cId="2966578025" sldId="345"/>
            <ac:grpSpMk id="67" creationId="{5877C91D-7DDD-E636-7968-983425ADD330}"/>
          </ac:grpSpMkLst>
        </pc:grpChg>
        <pc:grpChg chg="add mod">
          <ac:chgData name="Sivakumar Paulraj" userId="fba6c5ed4cacd2a1" providerId="LiveId" clId="{10325EAA-5ED4-4AAF-8D41-74136A67DC9B}" dt="2024-08-15T07:18:52.395" v="315"/>
          <ac:grpSpMkLst>
            <pc:docMk/>
            <pc:sldMk cId="2966578025" sldId="345"/>
            <ac:grpSpMk id="70" creationId="{FB967780-6A4B-CEAA-7742-1468DCECC381}"/>
          </ac:grpSpMkLst>
        </pc:grpChg>
        <pc:grpChg chg="add mod">
          <ac:chgData name="Sivakumar Paulraj" userId="fba6c5ed4cacd2a1" providerId="LiveId" clId="{10325EAA-5ED4-4AAF-8D41-74136A67DC9B}" dt="2024-08-15T07:18:52.395" v="315"/>
          <ac:grpSpMkLst>
            <pc:docMk/>
            <pc:sldMk cId="2966578025" sldId="345"/>
            <ac:grpSpMk id="75" creationId="{712FD25C-3A67-AB24-0384-C591B40574C0}"/>
          </ac:grpSpMkLst>
        </pc:grpChg>
        <pc:grpChg chg="add mod">
          <ac:chgData name="Sivakumar Paulraj" userId="fba6c5ed4cacd2a1" providerId="LiveId" clId="{10325EAA-5ED4-4AAF-8D41-74136A67DC9B}" dt="2024-08-15T07:18:52.395" v="315"/>
          <ac:grpSpMkLst>
            <pc:docMk/>
            <pc:sldMk cId="2966578025" sldId="345"/>
            <ac:grpSpMk id="84" creationId="{401333D9-6C4E-B010-8AC0-A2CA9702DC6E}"/>
          </ac:grpSpMkLst>
        </pc:grpChg>
        <pc:grpChg chg="add mod">
          <ac:chgData name="Sivakumar Paulraj" userId="fba6c5ed4cacd2a1" providerId="LiveId" clId="{10325EAA-5ED4-4AAF-8D41-74136A67DC9B}" dt="2024-08-15T07:18:52.395" v="315"/>
          <ac:grpSpMkLst>
            <pc:docMk/>
            <pc:sldMk cId="2966578025" sldId="345"/>
            <ac:grpSpMk id="87" creationId="{59A59BC6-B489-6167-CD2B-D2BF8B04C682}"/>
          </ac:grpSpMkLst>
        </pc:grpChg>
        <pc:grpChg chg="add mod">
          <ac:chgData name="Sivakumar Paulraj" userId="fba6c5ed4cacd2a1" providerId="LiveId" clId="{10325EAA-5ED4-4AAF-8D41-74136A67DC9B}" dt="2024-08-15T07:18:52.395" v="315"/>
          <ac:grpSpMkLst>
            <pc:docMk/>
            <pc:sldMk cId="2966578025" sldId="345"/>
            <ac:grpSpMk id="93" creationId="{DCE66ACF-C15A-822B-D55F-50E6091C44A7}"/>
          </ac:grpSpMkLst>
        </pc:grpChg>
        <pc:grpChg chg="add mod">
          <ac:chgData name="Sivakumar Paulraj" userId="fba6c5ed4cacd2a1" providerId="LiveId" clId="{10325EAA-5ED4-4AAF-8D41-74136A67DC9B}" dt="2024-08-15T07:18:52.395" v="315"/>
          <ac:grpSpMkLst>
            <pc:docMk/>
            <pc:sldMk cId="2966578025" sldId="345"/>
            <ac:grpSpMk id="100" creationId="{870837A8-5406-F47B-E9B8-831FF02F3425}"/>
          </ac:grpSpMkLst>
        </pc:grpChg>
        <pc:grpChg chg="add mod">
          <ac:chgData name="Sivakumar Paulraj" userId="fba6c5ed4cacd2a1" providerId="LiveId" clId="{10325EAA-5ED4-4AAF-8D41-74136A67DC9B}" dt="2024-08-15T07:18:52.395" v="315"/>
          <ac:grpSpMkLst>
            <pc:docMk/>
            <pc:sldMk cId="2966578025" sldId="345"/>
            <ac:grpSpMk id="103" creationId="{AD9ADC20-EEB6-6C6B-F713-D3019568A3A0}"/>
          </ac:grpSpMkLst>
        </pc:grpChg>
        <pc:grpChg chg="add mod">
          <ac:chgData name="Sivakumar Paulraj" userId="fba6c5ed4cacd2a1" providerId="LiveId" clId="{10325EAA-5ED4-4AAF-8D41-74136A67DC9B}" dt="2024-08-15T07:18:52.395" v="315"/>
          <ac:grpSpMkLst>
            <pc:docMk/>
            <pc:sldMk cId="2966578025" sldId="345"/>
            <ac:grpSpMk id="108" creationId="{E9C7DEAD-E04A-1389-DB4D-5D468A0E5236}"/>
          </ac:grpSpMkLst>
        </pc:grpChg>
        <pc:grpChg chg="add mod">
          <ac:chgData name="Sivakumar Paulraj" userId="fba6c5ed4cacd2a1" providerId="LiveId" clId="{10325EAA-5ED4-4AAF-8D41-74136A67DC9B}" dt="2024-08-15T07:18:52.395" v="315"/>
          <ac:grpSpMkLst>
            <pc:docMk/>
            <pc:sldMk cId="2966578025" sldId="345"/>
            <ac:grpSpMk id="113" creationId="{D0BA634A-C5DA-58F3-4A47-53EB712AC17A}"/>
          </ac:grpSpMkLst>
        </pc:grpChg>
        <pc:grpChg chg="add mod">
          <ac:chgData name="Sivakumar Paulraj" userId="fba6c5ed4cacd2a1" providerId="LiveId" clId="{10325EAA-5ED4-4AAF-8D41-74136A67DC9B}" dt="2024-08-15T07:18:52.395" v="315"/>
          <ac:grpSpMkLst>
            <pc:docMk/>
            <pc:sldMk cId="2966578025" sldId="345"/>
            <ac:grpSpMk id="116" creationId="{C99F2BB5-881B-6B91-3F82-420F386F7AEF}"/>
          </ac:grpSpMkLst>
        </pc:grpChg>
        <pc:grpChg chg="add mod">
          <ac:chgData name="Sivakumar Paulraj" userId="fba6c5ed4cacd2a1" providerId="LiveId" clId="{10325EAA-5ED4-4AAF-8D41-74136A67DC9B}" dt="2024-08-15T07:18:52.395" v="315"/>
          <ac:grpSpMkLst>
            <pc:docMk/>
            <pc:sldMk cId="2966578025" sldId="345"/>
            <ac:grpSpMk id="123" creationId="{30C7255B-9FFB-665C-EA1B-03E90B80DAE5}"/>
          </ac:grpSpMkLst>
        </pc:grpChg>
        <pc:grpChg chg="add mod">
          <ac:chgData name="Sivakumar Paulraj" userId="fba6c5ed4cacd2a1" providerId="LiveId" clId="{10325EAA-5ED4-4AAF-8D41-74136A67DC9B}" dt="2024-08-15T07:18:52.395" v="315"/>
          <ac:grpSpMkLst>
            <pc:docMk/>
            <pc:sldMk cId="2966578025" sldId="345"/>
            <ac:grpSpMk id="126" creationId="{02B2A8C0-830F-0DE9-6FBC-1D0129FD873D}"/>
          </ac:grpSpMkLst>
        </pc:grpChg>
        <pc:cxnChg chg="mod">
          <ac:chgData name="Sivakumar Paulraj" userId="fba6c5ed4cacd2a1" providerId="LiveId" clId="{10325EAA-5ED4-4AAF-8D41-74136A67DC9B}" dt="2024-08-15T07:18:52.395" v="315"/>
          <ac:cxnSpMkLst>
            <pc:docMk/>
            <pc:sldMk cId="2966578025" sldId="345"/>
            <ac:cxnSpMk id="25" creationId="{6EDF576C-457C-D4CF-37AB-67B78BB077EC}"/>
          </ac:cxnSpMkLst>
        </pc:cxnChg>
        <pc:cxnChg chg="mod">
          <ac:chgData name="Sivakumar Paulraj" userId="fba6c5ed4cacd2a1" providerId="LiveId" clId="{10325EAA-5ED4-4AAF-8D41-74136A67DC9B}" dt="2024-08-15T07:18:52.395" v="315"/>
          <ac:cxnSpMkLst>
            <pc:docMk/>
            <pc:sldMk cId="2966578025" sldId="345"/>
            <ac:cxnSpMk id="28" creationId="{F6F27294-46C1-7B36-84CC-123D410103D4}"/>
          </ac:cxnSpMkLst>
        </pc:cxnChg>
        <pc:cxnChg chg="add mod">
          <ac:chgData name="Sivakumar Paulraj" userId="fba6c5ed4cacd2a1" providerId="LiveId" clId="{10325EAA-5ED4-4AAF-8D41-74136A67DC9B}" dt="2024-08-15T07:18:52.395" v="315"/>
          <ac:cxnSpMkLst>
            <pc:docMk/>
            <pc:sldMk cId="2966578025" sldId="345"/>
            <ac:cxnSpMk id="33" creationId="{FDBB3E50-5B10-1704-1D65-1D60176B9EF4}"/>
          </ac:cxnSpMkLst>
        </pc:cxnChg>
        <pc:cxnChg chg="mod">
          <ac:chgData name="Sivakumar Paulraj" userId="fba6c5ed4cacd2a1" providerId="LiveId" clId="{10325EAA-5ED4-4AAF-8D41-74136A67DC9B}" dt="2024-08-15T07:18:52.395" v="315"/>
          <ac:cxnSpMkLst>
            <pc:docMk/>
            <pc:sldMk cId="2966578025" sldId="345"/>
            <ac:cxnSpMk id="37" creationId="{343503DB-3D32-180A-A467-4E51C578DA96}"/>
          </ac:cxnSpMkLst>
        </pc:cxnChg>
        <pc:cxnChg chg="mod">
          <ac:chgData name="Sivakumar Paulraj" userId="fba6c5ed4cacd2a1" providerId="LiveId" clId="{10325EAA-5ED4-4AAF-8D41-74136A67DC9B}" dt="2024-08-15T07:18:52.395" v="315"/>
          <ac:cxnSpMkLst>
            <pc:docMk/>
            <pc:sldMk cId="2966578025" sldId="345"/>
            <ac:cxnSpMk id="40" creationId="{AECB05A4-51A8-5709-86EE-6B9427C822A7}"/>
          </ac:cxnSpMkLst>
        </pc:cxnChg>
        <pc:cxnChg chg="add mod">
          <ac:chgData name="Sivakumar Paulraj" userId="fba6c5ed4cacd2a1" providerId="LiveId" clId="{10325EAA-5ED4-4AAF-8D41-74136A67DC9B}" dt="2024-08-15T07:18:52.395" v="315"/>
          <ac:cxnSpMkLst>
            <pc:docMk/>
            <pc:sldMk cId="2966578025" sldId="345"/>
            <ac:cxnSpMk id="44" creationId="{3C7FC0A8-D6F4-F90D-2061-24FE086C2DB3}"/>
          </ac:cxnSpMkLst>
        </pc:cxnChg>
        <pc:cxnChg chg="mod">
          <ac:chgData name="Sivakumar Paulraj" userId="fba6c5ed4cacd2a1" providerId="LiveId" clId="{10325EAA-5ED4-4AAF-8D41-74136A67DC9B}" dt="2024-08-15T07:18:52.395" v="315"/>
          <ac:cxnSpMkLst>
            <pc:docMk/>
            <pc:sldMk cId="2966578025" sldId="345"/>
            <ac:cxnSpMk id="48" creationId="{7E519938-1F3B-B912-5AF5-F6A01322BF13}"/>
          </ac:cxnSpMkLst>
        </pc:cxnChg>
        <pc:cxnChg chg="mod">
          <ac:chgData name="Sivakumar Paulraj" userId="fba6c5ed4cacd2a1" providerId="LiveId" clId="{10325EAA-5ED4-4AAF-8D41-74136A67DC9B}" dt="2024-08-15T07:18:52.395" v="315"/>
          <ac:cxnSpMkLst>
            <pc:docMk/>
            <pc:sldMk cId="2966578025" sldId="345"/>
            <ac:cxnSpMk id="51" creationId="{76BAD908-22EE-C0AC-E351-B98A5DAEF5C1}"/>
          </ac:cxnSpMkLst>
        </pc:cxnChg>
        <pc:cxnChg chg="add mod">
          <ac:chgData name="Sivakumar Paulraj" userId="fba6c5ed4cacd2a1" providerId="LiveId" clId="{10325EAA-5ED4-4AAF-8D41-74136A67DC9B}" dt="2024-08-15T07:18:52.395" v="315"/>
          <ac:cxnSpMkLst>
            <pc:docMk/>
            <pc:sldMk cId="2966578025" sldId="345"/>
            <ac:cxnSpMk id="55" creationId="{6E45E8DC-91F0-CB25-E65E-41371B6DF5AD}"/>
          </ac:cxnSpMkLst>
        </pc:cxnChg>
        <pc:cxnChg chg="add mod">
          <ac:chgData name="Sivakumar Paulraj" userId="fba6c5ed4cacd2a1" providerId="LiveId" clId="{10325EAA-5ED4-4AAF-8D41-74136A67DC9B}" dt="2024-08-15T07:18:52.395" v="315"/>
          <ac:cxnSpMkLst>
            <pc:docMk/>
            <pc:sldMk cId="2966578025" sldId="345"/>
            <ac:cxnSpMk id="57" creationId="{EA2F5E0B-C885-27B0-D1C4-E6AB17A2CAB3}"/>
          </ac:cxnSpMkLst>
        </pc:cxnChg>
        <pc:cxnChg chg="add mod">
          <ac:chgData name="Sivakumar Paulraj" userId="fba6c5ed4cacd2a1" providerId="LiveId" clId="{10325EAA-5ED4-4AAF-8D41-74136A67DC9B}" dt="2024-08-15T07:18:52.395" v="315"/>
          <ac:cxnSpMkLst>
            <pc:docMk/>
            <pc:sldMk cId="2966578025" sldId="345"/>
            <ac:cxnSpMk id="58" creationId="{A511F9B0-DCFF-1C21-97C5-9F61EA875802}"/>
          </ac:cxnSpMkLst>
        </pc:cxnChg>
        <pc:cxnChg chg="add mod">
          <ac:chgData name="Sivakumar Paulraj" userId="fba6c5ed4cacd2a1" providerId="LiveId" clId="{10325EAA-5ED4-4AAF-8D41-74136A67DC9B}" dt="2024-08-15T07:18:52.395" v="315"/>
          <ac:cxnSpMkLst>
            <pc:docMk/>
            <pc:sldMk cId="2966578025" sldId="345"/>
            <ac:cxnSpMk id="59" creationId="{D055D829-0146-4F8D-9A4D-7AB3FA5277F4}"/>
          </ac:cxnSpMkLst>
        </pc:cxnChg>
        <pc:cxnChg chg="mod">
          <ac:chgData name="Sivakumar Paulraj" userId="fba6c5ed4cacd2a1" providerId="LiveId" clId="{10325EAA-5ED4-4AAF-8D41-74136A67DC9B}" dt="2024-08-15T07:18:52.395" v="315"/>
          <ac:cxnSpMkLst>
            <pc:docMk/>
            <pc:sldMk cId="2966578025" sldId="345"/>
            <ac:cxnSpMk id="69" creationId="{5943A1CC-55B7-1700-02FA-D5CD63E90C0F}"/>
          </ac:cxnSpMkLst>
        </pc:cxnChg>
        <pc:cxnChg chg="mod">
          <ac:chgData name="Sivakumar Paulraj" userId="fba6c5ed4cacd2a1" providerId="LiveId" clId="{10325EAA-5ED4-4AAF-8D41-74136A67DC9B}" dt="2024-08-15T07:18:52.395" v="315"/>
          <ac:cxnSpMkLst>
            <pc:docMk/>
            <pc:sldMk cId="2966578025" sldId="345"/>
            <ac:cxnSpMk id="72" creationId="{202AFB2A-2013-FA16-A172-2EE5EE2898F5}"/>
          </ac:cxnSpMkLst>
        </pc:cxnChg>
        <pc:cxnChg chg="mod">
          <ac:chgData name="Sivakumar Paulraj" userId="fba6c5ed4cacd2a1" providerId="LiveId" clId="{10325EAA-5ED4-4AAF-8D41-74136A67DC9B}" dt="2024-08-15T07:18:52.395" v="315"/>
          <ac:cxnSpMkLst>
            <pc:docMk/>
            <pc:sldMk cId="2966578025" sldId="345"/>
            <ac:cxnSpMk id="86" creationId="{D438322B-8536-9CB8-9819-2FE0479F5B15}"/>
          </ac:cxnSpMkLst>
        </pc:cxnChg>
        <pc:cxnChg chg="mod">
          <ac:chgData name="Sivakumar Paulraj" userId="fba6c5ed4cacd2a1" providerId="LiveId" clId="{10325EAA-5ED4-4AAF-8D41-74136A67DC9B}" dt="2024-08-15T07:18:52.395" v="315"/>
          <ac:cxnSpMkLst>
            <pc:docMk/>
            <pc:sldMk cId="2966578025" sldId="345"/>
            <ac:cxnSpMk id="89" creationId="{FF4C8CD5-A8E2-C601-CA2B-91B9E3B32C11}"/>
          </ac:cxnSpMkLst>
        </pc:cxnChg>
        <pc:cxnChg chg="add mod">
          <ac:chgData name="Sivakumar Paulraj" userId="fba6c5ed4cacd2a1" providerId="LiveId" clId="{10325EAA-5ED4-4AAF-8D41-74136A67DC9B}" dt="2024-08-15T07:18:52.395" v="315"/>
          <ac:cxnSpMkLst>
            <pc:docMk/>
            <pc:sldMk cId="2966578025" sldId="345"/>
            <ac:cxnSpMk id="91" creationId="{15C8AEC6-E5AD-AF8C-B77D-9CE7355CEBC7}"/>
          </ac:cxnSpMkLst>
        </pc:cxnChg>
        <pc:cxnChg chg="mod">
          <ac:chgData name="Sivakumar Paulraj" userId="fba6c5ed4cacd2a1" providerId="LiveId" clId="{10325EAA-5ED4-4AAF-8D41-74136A67DC9B}" dt="2024-08-15T07:18:52.395" v="315"/>
          <ac:cxnSpMkLst>
            <pc:docMk/>
            <pc:sldMk cId="2966578025" sldId="345"/>
            <ac:cxnSpMk id="102" creationId="{4F5ED541-E3DA-3CC6-1756-F0A0584826B8}"/>
          </ac:cxnSpMkLst>
        </pc:cxnChg>
        <pc:cxnChg chg="mod">
          <ac:chgData name="Sivakumar Paulraj" userId="fba6c5ed4cacd2a1" providerId="LiveId" clId="{10325EAA-5ED4-4AAF-8D41-74136A67DC9B}" dt="2024-08-15T07:18:52.395" v="315"/>
          <ac:cxnSpMkLst>
            <pc:docMk/>
            <pc:sldMk cId="2966578025" sldId="345"/>
            <ac:cxnSpMk id="105" creationId="{C09C17BB-0384-3E3C-2C8D-1C2B5D4FE7E2}"/>
          </ac:cxnSpMkLst>
        </pc:cxnChg>
        <pc:cxnChg chg="mod">
          <ac:chgData name="Sivakumar Paulraj" userId="fba6c5ed4cacd2a1" providerId="LiveId" clId="{10325EAA-5ED4-4AAF-8D41-74136A67DC9B}" dt="2024-08-15T07:18:52.395" v="315"/>
          <ac:cxnSpMkLst>
            <pc:docMk/>
            <pc:sldMk cId="2966578025" sldId="345"/>
            <ac:cxnSpMk id="115" creationId="{C1BE142B-CA4F-2693-273B-D1889CF6948B}"/>
          </ac:cxnSpMkLst>
        </pc:cxnChg>
        <pc:cxnChg chg="mod">
          <ac:chgData name="Sivakumar Paulraj" userId="fba6c5ed4cacd2a1" providerId="LiveId" clId="{10325EAA-5ED4-4AAF-8D41-74136A67DC9B}" dt="2024-08-15T07:18:52.395" v="315"/>
          <ac:cxnSpMkLst>
            <pc:docMk/>
            <pc:sldMk cId="2966578025" sldId="345"/>
            <ac:cxnSpMk id="118" creationId="{84C83343-F650-4027-0C66-70DE62AA7258}"/>
          </ac:cxnSpMkLst>
        </pc:cxnChg>
        <pc:cxnChg chg="mod">
          <ac:chgData name="Sivakumar Paulraj" userId="fba6c5ed4cacd2a1" providerId="LiveId" clId="{10325EAA-5ED4-4AAF-8D41-74136A67DC9B}" dt="2024-08-15T07:18:52.395" v="315"/>
          <ac:cxnSpMkLst>
            <pc:docMk/>
            <pc:sldMk cId="2966578025" sldId="345"/>
            <ac:cxnSpMk id="125" creationId="{8CA6B2B2-D362-A736-38B4-2216299570A1}"/>
          </ac:cxnSpMkLst>
        </pc:cxnChg>
        <pc:cxnChg chg="mod">
          <ac:chgData name="Sivakumar Paulraj" userId="fba6c5ed4cacd2a1" providerId="LiveId" clId="{10325EAA-5ED4-4AAF-8D41-74136A67DC9B}" dt="2024-08-15T07:18:52.395" v="315"/>
          <ac:cxnSpMkLst>
            <pc:docMk/>
            <pc:sldMk cId="2966578025" sldId="345"/>
            <ac:cxnSpMk id="128" creationId="{191AB2D8-AA0E-C4AF-EECE-8185A805EF52}"/>
          </ac:cxnSpMkLst>
        </pc:cxnChg>
        <pc:cxnChg chg="add mod">
          <ac:chgData name="Sivakumar Paulraj" userId="fba6c5ed4cacd2a1" providerId="LiveId" clId="{10325EAA-5ED4-4AAF-8D41-74136A67DC9B}" dt="2024-08-15T07:18:52.395" v="315"/>
          <ac:cxnSpMkLst>
            <pc:docMk/>
            <pc:sldMk cId="2966578025" sldId="345"/>
            <ac:cxnSpMk id="134" creationId="{2E5C9B58-8DC0-BA40-903E-D20D8826715D}"/>
          </ac:cxnSpMkLst>
        </pc:cxnChg>
      </pc:sldChg>
      <pc:sldChg chg="addSp modSp add modAnim">
        <pc:chgData name="Sivakumar Paulraj" userId="fba6c5ed4cacd2a1" providerId="LiveId" clId="{10325EAA-5ED4-4AAF-8D41-74136A67DC9B}" dt="2024-08-15T07:19:00.201" v="316"/>
        <pc:sldMkLst>
          <pc:docMk/>
          <pc:sldMk cId="1742549385" sldId="346"/>
        </pc:sldMkLst>
        <pc:spChg chg="add mod">
          <ac:chgData name="Sivakumar Paulraj" userId="fba6c5ed4cacd2a1" providerId="LiveId" clId="{10325EAA-5ED4-4AAF-8D41-74136A67DC9B}" dt="2024-08-15T07:19:00.201" v="316"/>
          <ac:spMkLst>
            <pc:docMk/>
            <pc:sldMk cId="1742549385" sldId="346"/>
            <ac:spMk id="2" creationId="{F0E96975-47CE-A4D2-8017-F47D521CD306}"/>
          </ac:spMkLst>
        </pc:spChg>
        <pc:spChg chg="add mod">
          <ac:chgData name="Sivakumar Paulraj" userId="fba6c5ed4cacd2a1" providerId="LiveId" clId="{10325EAA-5ED4-4AAF-8D41-74136A67DC9B}" dt="2024-08-15T07:19:00.201" v="316"/>
          <ac:spMkLst>
            <pc:docMk/>
            <pc:sldMk cId="1742549385" sldId="346"/>
            <ac:spMk id="3" creationId="{FD837F92-0AE7-34C7-0AF7-9E55FBC58356}"/>
          </ac:spMkLst>
        </pc:spChg>
        <pc:spChg chg="mod">
          <ac:chgData name="Sivakumar Paulraj" userId="fba6c5ed4cacd2a1" providerId="LiveId" clId="{10325EAA-5ED4-4AAF-8D41-74136A67DC9B}" dt="2024-08-15T07:19:00.201" v="316"/>
          <ac:spMkLst>
            <pc:docMk/>
            <pc:sldMk cId="1742549385" sldId="346"/>
            <ac:spMk id="6" creationId="{9C9CA739-0DAC-22CD-3B08-122DECCD62E4}"/>
          </ac:spMkLst>
        </pc:spChg>
        <pc:spChg chg="mod">
          <ac:chgData name="Sivakumar Paulraj" userId="fba6c5ed4cacd2a1" providerId="LiveId" clId="{10325EAA-5ED4-4AAF-8D41-74136A67DC9B}" dt="2024-08-15T07:19:00.201" v="316"/>
          <ac:spMkLst>
            <pc:docMk/>
            <pc:sldMk cId="1742549385" sldId="346"/>
            <ac:spMk id="7" creationId="{E5647F32-879B-9300-56B6-BC592F3105AB}"/>
          </ac:spMkLst>
        </pc:spChg>
        <pc:spChg chg="mod">
          <ac:chgData name="Sivakumar Paulraj" userId="fba6c5ed4cacd2a1" providerId="LiveId" clId="{10325EAA-5ED4-4AAF-8D41-74136A67DC9B}" dt="2024-08-15T07:19:00.201" v="316"/>
          <ac:spMkLst>
            <pc:docMk/>
            <pc:sldMk cId="1742549385" sldId="346"/>
            <ac:spMk id="8" creationId="{6C96A179-641D-2708-0523-939006ACC76D}"/>
          </ac:spMkLst>
        </pc:spChg>
        <pc:spChg chg="mod">
          <ac:chgData name="Sivakumar Paulraj" userId="fba6c5ed4cacd2a1" providerId="LiveId" clId="{10325EAA-5ED4-4AAF-8D41-74136A67DC9B}" dt="2024-08-15T07:19:00.201" v="316"/>
          <ac:spMkLst>
            <pc:docMk/>
            <pc:sldMk cId="1742549385" sldId="346"/>
            <ac:spMk id="9" creationId="{AB401C89-9A16-7B6C-89C0-D842E3B09735}"/>
          </ac:spMkLst>
        </pc:spChg>
        <pc:spChg chg="mod">
          <ac:chgData name="Sivakumar Paulraj" userId="fba6c5ed4cacd2a1" providerId="LiveId" clId="{10325EAA-5ED4-4AAF-8D41-74136A67DC9B}" dt="2024-08-15T07:19:00.201" v="316"/>
          <ac:spMkLst>
            <pc:docMk/>
            <pc:sldMk cId="1742549385" sldId="346"/>
            <ac:spMk id="10" creationId="{C02319DA-4179-44D9-B1C6-5CBFAD550D2F}"/>
          </ac:spMkLst>
        </pc:spChg>
        <pc:grpChg chg="add mod">
          <ac:chgData name="Sivakumar Paulraj" userId="fba6c5ed4cacd2a1" providerId="LiveId" clId="{10325EAA-5ED4-4AAF-8D41-74136A67DC9B}" dt="2024-08-15T07:19:00.201" v="316"/>
          <ac:grpSpMkLst>
            <pc:docMk/>
            <pc:sldMk cId="1742549385" sldId="346"/>
            <ac:grpSpMk id="5" creationId="{780C3A89-CF8C-A75E-184E-ECAD25A6B0AB}"/>
          </ac:grpSpMkLst>
        </pc:grpChg>
        <pc:picChg chg="add mod">
          <ac:chgData name="Sivakumar Paulraj" userId="fba6c5ed4cacd2a1" providerId="LiveId" clId="{10325EAA-5ED4-4AAF-8D41-74136A67DC9B}" dt="2024-08-15T07:19:00.201" v="316"/>
          <ac:picMkLst>
            <pc:docMk/>
            <pc:sldMk cId="1742549385" sldId="346"/>
            <ac:picMk id="4" creationId="{8A29AA50-5967-6D6F-5073-C50E072DDFCB}"/>
          </ac:picMkLst>
        </pc:picChg>
        <pc:cxnChg chg="add mod">
          <ac:chgData name="Sivakumar Paulraj" userId="fba6c5ed4cacd2a1" providerId="LiveId" clId="{10325EAA-5ED4-4AAF-8D41-74136A67DC9B}" dt="2024-08-15T07:19:00.201" v="316"/>
          <ac:cxnSpMkLst>
            <pc:docMk/>
            <pc:sldMk cId="1742549385" sldId="346"/>
            <ac:cxnSpMk id="11" creationId="{36CCB5E0-F3C6-3C2A-6FDB-E609ED2FC85D}"/>
          </ac:cxnSpMkLst>
        </pc:cxnChg>
        <pc:cxnChg chg="add mod">
          <ac:chgData name="Sivakumar Paulraj" userId="fba6c5ed4cacd2a1" providerId="LiveId" clId="{10325EAA-5ED4-4AAF-8D41-74136A67DC9B}" dt="2024-08-15T07:19:00.201" v="316"/>
          <ac:cxnSpMkLst>
            <pc:docMk/>
            <pc:sldMk cId="1742549385" sldId="346"/>
            <ac:cxnSpMk id="12" creationId="{ABD92EC7-C0A9-4221-5E26-6CBC0515E89E}"/>
          </ac:cxnSpMkLst>
        </pc:cxnChg>
        <pc:cxnChg chg="add mod">
          <ac:chgData name="Sivakumar Paulraj" userId="fba6c5ed4cacd2a1" providerId="LiveId" clId="{10325EAA-5ED4-4AAF-8D41-74136A67DC9B}" dt="2024-08-15T07:19:00.201" v="316"/>
          <ac:cxnSpMkLst>
            <pc:docMk/>
            <pc:sldMk cId="1742549385" sldId="346"/>
            <ac:cxnSpMk id="13" creationId="{60B45289-04E1-07FB-F5CA-EB7ED9E91CAF}"/>
          </ac:cxnSpMkLst>
        </pc:cxnChg>
        <pc:cxnChg chg="add mod">
          <ac:chgData name="Sivakumar Paulraj" userId="fba6c5ed4cacd2a1" providerId="LiveId" clId="{10325EAA-5ED4-4AAF-8D41-74136A67DC9B}" dt="2024-08-15T07:19:00.201" v="316"/>
          <ac:cxnSpMkLst>
            <pc:docMk/>
            <pc:sldMk cId="1742549385" sldId="346"/>
            <ac:cxnSpMk id="14" creationId="{EC377D2C-7970-D8E5-4BEB-4DDED69276C8}"/>
          </ac:cxnSpMkLst>
        </pc:cxnChg>
        <pc:cxnChg chg="add mod">
          <ac:chgData name="Sivakumar Paulraj" userId="fba6c5ed4cacd2a1" providerId="LiveId" clId="{10325EAA-5ED4-4AAF-8D41-74136A67DC9B}" dt="2024-08-15T07:19:00.201" v="316"/>
          <ac:cxnSpMkLst>
            <pc:docMk/>
            <pc:sldMk cId="1742549385" sldId="346"/>
            <ac:cxnSpMk id="15" creationId="{909134B9-0961-62E0-0624-452995C06DF1}"/>
          </ac:cxnSpMkLst>
        </pc:cxnChg>
      </pc:sldChg>
      <pc:sldChg chg="addSp modSp add modAnim">
        <pc:chgData name="Sivakumar Paulraj" userId="fba6c5ed4cacd2a1" providerId="LiveId" clId="{10325EAA-5ED4-4AAF-8D41-74136A67DC9B}" dt="2024-08-15T07:19:09.374" v="317"/>
        <pc:sldMkLst>
          <pc:docMk/>
          <pc:sldMk cId="2119617850" sldId="347"/>
        </pc:sldMkLst>
        <pc:spChg chg="add mod">
          <ac:chgData name="Sivakumar Paulraj" userId="fba6c5ed4cacd2a1" providerId="LiveId" clId="{10325EAA-5ED4-4AAF-8D41-74136A67DC9B}" dt="2024-08-15T07:19:09.374" v="317"/>
          <ac:spMkLst>
            <pc:docMk/>
            <pc:sldMk cId="2119617850" sldId="347"/>
            <ac:spMk id="2" creationId="{33CAFEED-EEB2-BE31-92A0-F77AFADB55F6}"/>
          </ac:spMkLst>
        </pc:spChg>
        <pc:spChg chg="add mod">
          <ac:chgData name="Sivakumar Paulraj" userId="fba6c5ed4cacd2a1" providerId="LiveId" clId="{10325EAA-5ED4-4AAF-8D41-74136A67DC9B}" dt="2024-08-15T07:19:09.374" v="317"/>
          <ac:spMkLst>
            <pc:docMk/>
            <pc:sldMk cId="2119617850" sldId="347"/>
            <ac:spMk id="3" creationId="{96C83FCB-985C-508A-98F5-C8C8ECF6FC07}"/>
          </ac:spMkLst>
        </pc:spChg>
        <pc:spChg chg="add mod">
          <ac:chgData name="Sivakumar Paulraj" userId="fba6c5ed4cacd2a1" providerId="LiveId" clId="{10325EAA-5ED4-4AAF-8D41-74136A67DC9B}" dt="2024-08-15T07:19:09.374" v="317"/>
          <ac:spMkLst>
            <pc:docMk/>
            <pc:sldMk cId="2119617850" sldId="347"/>
            <ac:spMk id="4" creationId="{39881BD0-1990-374E-1F24-7291E3E606A9}"/>
          </ac:spMkLst>
        </pc:spChg>
        <pc:spChg chg="add mod">
          <ac:chgData name="Sivakumar Paulraj" userId="fba6c5ed4cacd2a1" providerId="LiveId" clId="{10325EAA-5ED4-4AAF-8D41-74136A67DC9B}" dt="2024-08-15T07:19:09.374" v="317"/>
          <ac:spMkLst>
            <pc:docMk/>
            <pc:sldMk cId="2119617850" sldId="347"/>
            <ac:spMk id="5" creationId="{41D5C60F-584B-559E-9B5D-FA08579C2DCA}"/>
          </ac:spMkLst>
        </pc:spChg>
        <pc:spChg chg="mod">
          <ac:chgData name="Sivakumar Paulraj" userId="fba6c5ed4cacd2a1" providerId="LiveId" clId="{10325EAA-5ED4-4AAF-8D41-74136A67DC9B}" dt="2024-08-15T07:19:09.374" v="317"/>
          <ac:spMkLst>
            <pc:docMk/>
            <pc:sldMk cId="2119617850" sldId="347"/>
            <ac:spMk id="15" creationId="{451F020D-CEDE-46E3-A006-19AE9D392BD5}"/>
          </ac:spMkLst>
        </pc:spChg>
        <pc:spChg chg="mod">
          <ac:chgData name="Sivakumar Paulraj" userId="fba6c5ed4cacd2a1" providerId="LiveId" clId="{10325EAA-5ED4-4AAF-8D41-74136A67DC9B}" dt="2024-08-15T07:19:09.374" v="317"/>
          <ac:spMkLst>
            <pc:docMk/>
            <pc:sldMk cId="2119617850" sldId="347"/>
            <ac:spMk id="17" creationId="{37B42FC2-2EBF-AA40-6231-D6B5AF0DF1CB}"/>
          </ac:spMkLst>
        </pc:spChg>
        <pc:spChg chg="mod">
          <ac:chgData name="Sivakumar Paulraj" userId="fba6c5ed4cacd2a1" providerId="LiveId" clId="{10325EAA-5ED4-4AAF-8D41-74136A67DC9B}" dt="2024-08-15T07:19:09.374" v="317"/>
          <ac:spMkLst>
            <pc:docMk/>
            <pc:sldMk cId="2119617850" sldId="347"/>
            <ac:spMk id="19" creationId="{FE78A87A-383C-7148-3327-8AAC070DE287}"/>
          </ac:spMkLst>
        </pc:spChg>
        <pc:spChg chg="mod">
          <ac:chgData name="Sivakumar Paulraj" userId="fba6c5ed4cacd2a1" providerId="LiveId" clId="{10325EAA-5ED4-4AAF-8D41-74136A67DC9B}" dt="2024-08-15T07:19:09.374" v="317"/>
          <ac:spMkLst>
            <pc:docMk/>
            <pc:sldMk cId="2119617850" sldId="347"/>
            <ac:spMk id="20" creationId="{A85CEE66-21A6-0204-E53C-9263905344C3}"/>
          </ac:spMkLst>
        </pc:spChg>
        <pc:spChg chg="mod">
          <ac:chgData name="Sivakumar Paulraj" userId="fba6c5ed4cacd2a1" providerId="LiveId" clId="{10325EAA-5ED4-4AAF-8D41-74136A67DC9B}" dt="2024-08-15T07:19:09.374" v="317"/>
          <ac:spMkLst>
            <pc:docMk/>
            <pc:sldMk cId="2119617850" sldId="347"/>
            <ac:spMk id="21" creationId="{5C5F1412-8C08-74D6-5812-289A59F9E9E0}"/>
          </ac:spMkLst>
        </pc:spChg>
        <pc:spChg chg="mod">
          <ac:chgData name="Sivakumar Paulraj" userId="fba6c5ed4cacd2a1" providerId="LiveId" clId="{10325EAA-5ED4-4AAF-8D41-74136A67DC9B}" dt="2024-08-15T07:19:09.374" v="317"/>
          <ac:spMkLst>
            <pc:docMk/>
            <pc:sldMk cId="2119617850" sldId="347"/>
            <ac:spMk id="22" creationId="{567A7EFC-8352-7D3F-D1F6-89834A7DE352}"/>
          </ac:spMkLst>
        </pc:spChg>
        <pc:spChg chg="mod">
          <ac:chgData name="Sivakumar Paulraj" userId="fba6c5ed4cacd2a1" providerId="LiveId" clId="{10325EAA-5ED4-4AAF-8D41-74136A67DC9B}" dt="2024-08-15T07:19:09.374" v="317"/>
          <ac:spMkLst>
            <pc:docMk/>
            <pc:sldMk cId="2119617850" sldId="347"/>
            <ac:spMk id="32" creationId="{99E96269-ED74-0251-A3B4-9B55492FD858}"/>
          </ac:spMkLst>
        </pc:spChg>
        <pc:spChg chg="mod">
          <ac:chgData name="Sivakumar Paulraj" userId="fba6c5ed4cacd2a1" providerId="LiveId" clId="{10325EAA-5ED4-4AAF-8D41-74136A67DC9B}" dt="2024-08-15T07:19:09.374" v="317"/>
          <ac:spMkLst>
            <pc:docMk/>
            <pc:sldMk cId="2119617850" sldId="347"/>
            <ac:spMk id="34" creationId="{126D9A40-FB08-C4DC-39AC-BD5F84316E4E}"/>
          </ac:spMkLst>
        </pc:spChg>
        <pc:spChg chg="mod">
          <ac:chgData name="Sivakumar Paulraj" userId="fba6c5ed4cacd2a1" providerId="LiveId" clId="{10325EAA-5ED4-4AAF-8D41-74136A67DC9B}" dt="2024-08-15T07:19:09.374" v="317"/>
          <ac:spMkLst>
            <pc:docMk/>
            <pc:sldMk cId="2119617850" sldId="347"/>
            <ac:spMk id="36" creationId="{879DFAF2-6B24-013C-729C-0E417759EBFD}"/>
          </ac:spMkLst>
        </pc:spChg>
        <pc:spChg chg="mod">
          <ac:chgData name="Sivakumar Paulraj" userId="fba6c5ed4cacd2a1" providerId="LiveId" clId="{10325EAA-5ED4-4AAF-8D41-74136A67DC9B}" dt="2024-08-15T07:19:09.374" v="317"/>
          <ac:spMkLst>
            <pc:docMk/>
            <pc:sldMk cId="2119617850" sldId="347"/>
            <ac:spMk id="37" creationId="{91C91AA2-9B28-69EC-6A77-3FF14EB1E4A1}"/>
          </ac:spMkLst>
        </pc:spChg>
        <pc:spChg chg="mod">
          <ac:chgData name="Sivakumar Paulraj" userId="fba6c5ed4cacd2a1" providerId="LiveId" clId="{10325EAA-5ED4-4AAF-8D41-74136A67DC9B}" dt="2024-08-15T07:19:09.374" v="317"/>
          <ac:spMkLst>
            <pc:docMk/>
            <pc:sldMk cId="2119617850" sldId="347"/>
            <ac:spMk id="38" creationId="{488C910B-E624-A0A4-08A5-1AA886B54056}"/>
          </ac:spMkLst>
        </pc:spChg>
        <pc:spChg chg="mod">
          <ac:chgData name="Sivakumar Paulraj" userId="fba6c5ed4cacd2a1" providerId="LiveId" clId="{10325EAA-5ED4-4AAF-8D41-74136A67DC9B}" dt="2024-08-15T07:19:09.374" v="317"/>
          <ac:spMkLst>
            <pc:docMk/>
            <pc:sldMk cId="2119617850" sldId="347"/>
            <ac:spMk id="39" creationId="{0F096C2A-9772-04BA-5B5E-9F3A732343B0}"/>
          </ac:spMkLst>
        </pc:spChg>
        <pc:spChg chg="mod">
          <ac:chgData name="Sivakumar Paulraj" userId="fba6c5ed4cacd2a1" providerId="LiveId" clId="{10325EAA-5ED4-4AAF-8D41-74136A67DC9B}" dt="2024-08-15T07:19:09.374" v="317"/>
          <ac:spMkLst>
            <pc:docMk/>
            <pc:sldMk cId="2119617850" sldId="347"/>
            <ac:spMk id="49" creationId="{1A35E3C9-1E84-F1A7-EAF4-D4847C08B88B}"/>
          </ac:spMkLst>
        </pc:spChg>
        <pc:spChg chg="mod">
          <ac:chgData name="Sivakumar Paulraj" userId="fba6c5ed4cacd2a1" providerId="LiveId" clId="{10325EAA-5ED4-4AAF-8D41-74136A67DC9B}" dt="2024-08-15T07:19:09.374" v="317"/>
          <ac:spMkLst>
            <pc:docMk/>
            <pc:sldMk cId="2119617850" sldId="347"/>
            <ac:spMk id="51" creationId="{8E4141F4-F778-B48D-52DB-A8233BAA080C}"/>
          </ac:spMkLst>
        </pc:spChg>
        <pc:spChg chg="mod">
          <ac:chgData name="Sivakumar Paulraj" userId="fba6c5ed4cacd2a1" providerId="LiveId" clId="{10325EAA-5ED4-4AAF-8D41-74136A67DC9B}" dt="2024-08-15T07:19:09.374" v="317"/>
          <ac:spMkLst>
            <pc:docMk/>
            <pc:sldMk cId="2119617850" sldId="347"/>
            <ac:spMk id="53" creationId="{F50014CE-20BD-B1C3-A114-D70A614DAF85}"/>
          </ac:spMkLst>
        </pc:spChg>
        <pc:spChg chg="mod">
          <ac:chgData name="Sivakumar Paulraj" userId="fba6c5ed4cacd2a1" providerId="LiveId" clId="{10325EAA-5ED4-4AAF-8D41-74136A67DC9B}" dt="2024-08-15T07:19:09.374" v="317"/>
          <ac:spMkLst>
            <pc:docMk/>
            <pc:sldMk cId="2119617850" sldId="347"/>
            <ac:spMk id="54" creationId="{42467F4F-6CCE-93B2-AE54-773A758BDB76}"/>
          </ac:spMkLst>
        </pc:spChg>
        <pc:spChg chg="mod">
          <ac:chgData name="Sivakumar Paulraj" userId="fba6c5ed4cacd2a1" providerId="LiveId" clId="{10325EAA-5ED4-4AAF-8D41-74136A67DC9B}" dt="2024-08-15T07:19:09.374" v="317"/>
          <ac:spMkLst>
            <pc:docMk/>
            <pc:sldMk cId="2119617850" sldId="347"/>
            <ac:spMk id="55" creationId="{478B552D-EA7F-9760-71A5-00F07A603911}"/>
          </ac:spMkLst>
        </pc:spChg>
        <pc:spChg chg="mod">
          <ac:chgData name="Sivakumar Paulraj" userId="fba6c5ed4cacd2a1" providerId="LiveId" clId="{10325EAA-5ED4-4AAF-8D41-74136A67DC9B}" dt="2024-08-15T07:19:09.374" v="317"/>
          <ac:spMkLst>
            <pc:docMk/>
            <pc:sldMk cId="2119617850" sldId="347"/>
            <ac:spMk id="56" creationId="{832D9850-DA22-CC77-BC73-18DB54BE11B1}"/>
          </ac:spMkLst>
        </pc:spChg>
        <pc:grpChg chg="add mod">
          <ac:chgData name="Sivakumar Paulraj" userId="fba6c5ed4cacd2a1" providerId="LiveId" clId="{10325EAA-5ED4-4AAF-8D41-74136A67DC9B}" dt="2024-08-15T07:19:09.374" v="317"/>
          <ac:grpSpMkLst>
            <pc:docMk/>
            <pc:sldMk cId="2119617850" sldId="347"/>
            <ac:grpSpMk id="6" creationId="{CDE9604F-306E-E7DF-72D2-3762088E337B}"/>
          </ac:grpSpMkLst>
        </pc:grpChg>
        <pc:grpChg chg="mod">
          <ac:chgData name="Sivakumar Paulraj" userId="fba6c5ed4cacd2a1" providerId="LiveId" clId="{10325EAA-5ED4-4AAF-8D41-74136A67DC9B}" dt="2024-08-15T07:19:09.374" v="317"/>
          <ac:grpSpMkLst>
            <pc:docMk/>
            <pc:sldMk cId="2119617850" sldId="347"/>
            <ac:grpSpMk id="7" creationId="{7BCA16FD-52B7-D92E-8715-A3E7F1E34089}"/>
          </ac:grpSpMkLst>
        </pc:grpChg>
        <pc:grpChg chg="mod">
          <ac:chgData name="Sivakumar Paulraj" userId="fba6c5ed4cacd2a1" providerId="LiveId" clId="{10325EAA-5ED4-4AAF-8D41-74136A67DC9B}" dt="2024-08-15T07:19:09.374" v="317"/>
          <ac:grpSpMkLst>
            <pc:docMk/>
            <pc:sldMk cId="2119617850" sldId="347"/>
            <ac:grpSpMk id="13" creationId="{6BB8E33B-AFB3-F89E-F0F4-0EEB6485C870}"/>
          </ac:grpSpMkLst>
        </pc:grpChg>
        <pc:grpChg chg="mod">
          <ac:chgData name="Sivakumar Paulraj" userId="fba6c5ed4cacd2a1" providerId="LiveId" clId="{10325EAA-5ED4-4AAF-8D41-74136A67DC9B}" dt="2024-08-15T07:19:09.374" v="317"/>
          <ac:grpSpMkLst>
            <pc:docMk/>
            <pc:sldMk cId="2119617850" sldId="347"/>
            <ac:grpSpMk id="14" creationId="{91F6F482-64D5-BFE6-1814-2C16809E969A}"/>
          </ac:grpSpMkLst>
        </pc:grpChg>
        <pc:grpChg chg="add mod">
          <ac:chgData name="Sivakumar Paulraj" userId="fba6c5ed4cacd2a1" providerId="LiveId" clId="{10325EAA-5ED4-4AAF-8D41-74136A67DC9B}" dt="2024-08-15T07:19:09.374" v="317"/>
          <ac:grpSpMkLst>
            <pc:docMk/>
            <pc:sldMk cId="2119617850" sldId="347"/>
            <ac:grpSpMk id="23" creationId="{54C0B22E-79F4-B07B-953D-07E4A97ABECA}"/>
          </ac:grpSpMkLst>
        </pc:grpChg>
        <pc:grpChg chg="mod">
          <ac:chgData name="Sivakumar Paulraj" userId="fba6c5ed4cacd2a1" providerId="LiveId" clId="{10325EAA-5ED4-4AAF-8D41-74136A67DC9B}" dt="2024-08-15T07:19:09.374" v="317"/>
          <ac:grpSpMkLst>
            <pc:docMk/>
            <pc:sldMk cId="2119617850" sldId="347"/>
            <ac:grpSpMk id="24" creationId="{382A21D7-26AB-00D2-EBB7-7DA9158686DC}"/>
          </ac:grpSpMkLst>
        </pc:grpChg>
        <pc:grpChg chg="mod">
          <ac:chgData name="Sivakumar Paulraj" userId="fba6c5ed4cacd2a1" providerId="LiveId" clId="{10325EAA-5ED4-4AAF-8D41-74136A67DC9B}" dt="2024-08-15T07:19:09.374" v="317"/>
          <ac:grpSpMkLst>
            <pc:docMk/>
            <pc:sldMk cId="2119617850" sldId="347"/>
            <ac:grpSpMk id="30" creationId="{F5092EDF-3F8B-736C-06D4-363B57F26A51}"/>
          </ac:grpSpMkLst>
        </pc:grpChg>
        <pc:grpChg chg="mod">
          <ac:chgData name="Sivakumar Paulraj" userId="fba6c5ed4cacd2a1" providerId="LiveId" clId="{10325EAA-5ED4-4AAF-8D41-74136A67DC9B}" dt="2024-08-15T07:19:09.374" v="317"/>
          <ac:grpSpMkLst>
            <pc:docMk/>
            <pc:sldMk cId="2119617850" sldId="347"/>
            <ac:grpSpMk id="31" creationId="{7164A247-93F3-28F7-9CC3-29105398B5F7}"/>
          </ac:grpSpMkLst>
        </pc:grpChg>
        <pc:grpChg chg="add mod">
          <ac:chgData name="Sivakumar Paulraj" userId="fba6c5ed4cacd2a1" providerId="LiveId" clId="{10325EAA-5ED4-4AAF-8D41-74136A67DC9B}" dt="2024-08-15T07:19:09.374" v="317"/>
          <ac:grpSpMkLst>
            <pc:docMk/>
            <pc:sldMk cId="2119617850" sldId="347"/>
            <ac:grpSpMk id="40" creationId="{75B9576E-D84F-884D-FC06-10D331839426}"/>
          </ac:grpSpMkLst>
        </pc:grpChg>
        <pc:grpChg chg="mod">
          <ac:chgData name="Sivakumar Paulraj" userId="fba6c5ed4cacd2a1" providerId="LiveId" clId="{10325EAA-5ED4-4AAF-8D41-74136A67DC9B}" dt="2024-08-15T07:19:09.374" v="317"/>
          <ac:grpSpMkLst>
            <pc:docMk/>
            <pc:sldMk cId="2119617850" sldId="347"/>
            <ac:grpSpMk id="41" creationId="{5DAAE853-761A-2044-EBDE-819DF2DC7A74}"/>
          </ac:grpSpMkLst>
        </pc:grpChg>
        <pc:grpChg chg="mod">
          <ac:chgData name="Sivakumar Paulraj" userId="fba6c5ed4cacd2a1" providerId="LiveId" clId="{10325EAA-5ED4-4AAF-8D41-74136A67DC9B}" dt="2024-08-15T07:19:09.374" v="317"/>
          <ac:grpSpMkLst>
            <pc:docMk/>
            <pc:sldMk cId="2119617850" sldId="347"/>
            <ac:grpSpMk id="47" creationId="{15701C6D-4BE5-701A-A041-10F8E44466E0}"/>
          </ac:grpSpMkLst>
        </pc:grpChg>
        <pc:grpChg chg="mod">
          <ac:chgData name="Sivakumar Paulraj" userId="fba6c5ed4cacd2a1" providerId="LiveId" clId="{10325EAA-5ED4-4AAF-8D41-74136A67DC9B}" dt="2024-08-15T07:19:09.374" v="317"/>
          <ac:grpSpMkLst>
            <pc:docMk/>
            <pc:sldMk cId="2119617850" sldId="347"/>
            <ac:grpSpMk id="48" creationId="{11805523-41CF-FD94-8492-433564DCD450}"/>
          </ac:grpSpMkLst>
        </pc:grpChg>
        <pc:cxnChg chg="mod">
          <ac:chgData name="Sivakumar Paulraj" userId="fba6c5ed4cacd2a1" providerId="LiveId" clId="{10325EAA-5ED4-4AAF-8D41-74136A67DC9B}" dt="2024-08-15T07:19:09.374" v="317"/>
          <ac:cxnSpMkLst>
            <pc:docMk/>
            <pc:sldMk cId="2119617850" sldId="347"/>
            <ac:cxnSpMk id="8" creationId="{DF98C1EE-9655-231E-EBE4-1A7C68FF99BE}"/>
          </ac:cxnSpMkLst>
        </pc:cxnChg>
        <pc:cxnChg chg="mod">
          <ac:chgData name="Sivakumar Paulraj" userId="fba6c5ed4cacd2a1" providerId="LiveId" clId="{10325EAA-5ED4-4AAF-8D41-74136A67DC9B}" dt="2024-08-15T07:19:09.374" v="317"/>
          <ac:cxnSpMkLst>
            <pc:docMk/>
            <pc:sldMk cId="2119617850" sldId="347"/>
            <ac:cxnSpMk id="9" creationId="{19AA8DAD-00FD-BE35-30BB-AFE5B4C2765E}"/>
          </ac:cxnSpMkLst>
        </pc:cxnChg>
        <pc:cxnChg chg="mod">
          <ac:chgData name="Sivakumar Paulraj" userId="fba6c5ed4cacd2a1" providerId="LiveId" clId="{10325EAA-5ED4-4AAF-8D41-74136A67DC9B}" dt="2024-08-15T07:19:09.374" v="317"/>
          <ac:cxnSpMkLst>
            <pc:docMk/>
            <pc:sldMk cId="2119617850" sldId="347"/>
            <ac:cxnSpMk id="10" creationId="{1EF33544-6A2B-0089-A073-4DA196AD3E53}"/>
          </ac:cxnSpMkLst>
        </pc:cxnChg>
        <pc:cxnChg chg="mod">
          <ac:chgData name="Sivakumar Paulraj" userId="fba6c5ed4cacd2a1" providerId="LiveId" clId="{10325EAA-5ED4-4AAF-8D41-74136A67DC9B}" dt="2024-08-15T07:19:09.374" v="317"/>
          <ac:cxnSpMkLst>
            <pc:docMk/>
            <pc:sldMk cId="2119617850" sldId="347"/>
            <ac:cxnSpMk id="11" creationId="{5404E5BB-B2B1-4C28-5B9D-DB824D820AEC}"/>
          </ac:cxnSpMkLst>
        </pc:cxnChg>
        <pc:cxnChg chg="mod">
          <ac:chgData name="Sivakumar Paulraj" userId="fba6c5ed4cacd2a1" providerId="LiveId" clId="{10325EAA-5ED4-4AAF-8D41-74136A67DC9B}" dt="2024-08-15T07:19:09.374" v="317"/>
          <ac:cxnSpMkLst>
            <pc:docMk/>
            <pc:sldMk cId="2119617850" sldId="347"/>
            <ac:cxnSpMk id="12" creationId="{889DD6FF-975A-1D13-B75E-949C18D2C005}"/>
          </ac:cxnSpMkLst>
        </pc:cxnChg>
        <pc:cxnChg chg="mod">
          <ac:chgData name="Sivakumar Paulraj" userId="fba6c5ed4cacd2a1" providerId="LiveId" clId="{10325EAA-5ED4-4AAF-8D41-74136A67DC9B}" dt="2024-08-15T07:19:09.374" v="317"/>
          <ac:cxnSpMkLst>
            <pc:docMk/>
            <pc:sldMk cId="2119617850" sldId="347"/>
            <ac:cxnSpMk id="16" creationId="{50C95008-0BA1-0C10-A1D8-F43BDF33E7AA}"/>
          </ac:cxnSpMkLst>
        </pc:cxnChg>
        <pc:cxnChg chg="mod">
          <ac:chgData name="Sivakumar Paulraj" userId="fba6c5ed4cacd2a1" providerId="LiveId" clId="{10325EAA-5ED4-4AAF-8D41-74136A67DC9B}" dt="2024-08-15T07:19:09.374" v="317"/>
          <ac:cxnSpMkLst>
            <pc:docMk/>
            <pc:sldMk cId="2119617850" sldId="347"/>
            <ac:cxnSpMk id="18" creationId="{4302B51D-A843-2DC2-B070-96D267DA7D7A}"/>
          </ac:cxnSpMkLst>
        </pc:cxnChg>
        <pc:cxnChg chg="mod">
          <ac:chgData name="Sivakumar Paulraj" userId="fba6c5ed4cacd2a1" providerId="LiveId" clId="{10325EAA-5ED4-4AAF-8D41-74136A67DC9B}" dt="2024-08-15T07:19:09.374" v="317"/>
          <ac:cxnSpMkLst>
            <pc:docMk/>
            <pc:sldMk cId="2119617850" sldId="347"/>
            <ac:cxnSpMk id="25" creationId="{5512550E-DDE5-6B75-7352-FDDCC8109419}"/>
          </ac:cxnSpMkLst>
        </pc:cxnChg>
        <pc:cxnChg chg="mod">
          <ac:chgData name="Sivakumar Paulraj" userId="fba6c5ed4cacd2a1" providerId="LiveId" clId="{10325EAA-5ED4-4AAF-8D41-74136A67DC9B}" dt="2024-08-15T07:19:09.374" v="317"/>
          <ac:cxnSpMkLst>
            <pc:docMk/>
            <pc:sldMk cId="2119617850" sldId="347"/>
            <ac:cxnSpMk id="26" creationId="{685A4B04-5207-EB5F-8FF7-DD150BD8F4F0}"/>
          </ac:cxnSpMkLst>
        </pc:cxnChg>
        <pc:cxnChg chg="mod">
          <ac:chgData name="Sivakumar Paulraj" userId="fba6c5ed4cacd2a1" providerId="LiveId" clId="{10325EAA-5ED4-4AAF-8D41-74136A67DC9B}" dt="2024-08-15T07:19:09.374" v="317"/>
          <ac:cxnSpMkLst>
            <pc:docMk/>
            <pc:sldMk cId="2119617850" sldId="347"/>
            <ac:cxnSpMk id="27" creationId="{67F3C2FF-5278-BFE8-B6FF-F339DE21F30D}"/>
          </ac:cxnSpMkLst>
        </pc:cxnChg>
        <pc:cxnChg chg="mod">
          <ac:chgData name="Sivakumar Paulraj" userId="fba6c5ed4cacd2a1" providerId="LiveId" clId="{10325EAA-5ED4-4AAF-8D41-74136A67DC9B}" dt="2024-08-15T07:19:09.374" v="317"/>
          <ac:cxnSpMkLst>
            <pc:docMk/>
            <pc:sldMk cId="2119617850" sldId="347"/>
            <ac:cxnSpMk id="28" creationId="{70B38957-58C3-ECE4-6AA2-38495808C933}"/>
          </ac:cxnSpMkLst>
        </pc:cxnChg>
        <pc:cxnChg chg="mod">
          <ac:chgData name="Sivakumar Paulraj" userId="fba6c5ed4cacd2a1" providerId="LiveId" clId="{10325EAA-5ED4-4AAF-8D41-74136A67DC9B}" dt="2024-08-15T07:19:09.374" v="317"/>
          <ac:cxnSpMkLst>
            <pc:docMk/>
            <pc:sldMk cId="2119617850" sldId="347"/>
            <ac:cxnSpMk id="29" creationId="{91983EA8-12A9-5E8E-CDF5-C723CA107EFA}"/>
          </ac:cxnSpMkLst>
        </pc:cxnChg>
        <pc:cxnChg chg="mod">
          <ac:chgData name="Sivakumar Paulraj" userId="fba6c5ed4cacd2a1" providerId="LiveId" clId="{10325EAA-5ED4-4AAF-8D41-74136A67DC9B}" dt="2024-08-15T07:19:09.374" v="317"/>
          <ac:cxnSpMkLst>
            <pc:docMk/>
            <pc:sldMk cId="2119617850" sldId="347"/>
            <ac:cxnSpMk id="33" creationId="{714D3E34-521D-1D85-0900-D609A484ADEC}"/>
          </ac:cxnSpMkLst>
        </pc:cxnChg>
        <pc:cxnChg chg="mod">
          <ac:chgData name="Sivakumar Paulraj" userId="fba6c5ed4cacd2a1" providerId="LiveId" clId="{10325EAA-5ED4-4AAF-8D41-74136A67DC9B}" dt="2024-08-15T07:19:09.374" v="317"/>
          <ac:cxnSpMkLst>
            <pc:docMk/>
            <pc:sldMk cId="2119617850" sldId="347"/>
            <ac:cxnSpMk id="35" creationId="{F748F702-3D79-441C-01C4-84D26737A627}"/>
          </ac:cxnSpMkLst>
        </pc:cxnChg>
        <pc:cxnChg chg="mod">
          <ac:chgData name="Sivakumar Paulraj" userId="fba6c5ed4cacd2a1" providerId="LiveId" clId="{10325EAA-5ED4-4AAF-8D41-74136A67DC9B}" dt="2024-08-15T07:19:09.374" v="317"/>
          <ac:cxnSpMkLst>
            <pc:docMk/>
            <pc:sldMk cId="2119617850" sldId="347"/>
            <ac:cxnSpMk id="42" creationId="{2A55E651-A73C-F792-7A60-28F8D434951A}"/>
          </ac:cxnSpMkLst>
        </pc:cxnChg>
        <pc:cxnChg chg="mod">
          <ac:chgData name="Sivakumar Paulraj" userId="fba6c5ed4cacd2a1" providerId="LiveId" clId="{10325EAA-5ED4-4AAF-8D41-74136A67DC9B}" dt="2024-08-15T07:19:09.374" v="317"/>
          <ac:cxnSpMkLst>
            <pc:docMk/>
            <pc:sldMk cId="2119617850" sldId="347"/>
            <ac:cxnSpMk id="43" creationId="{F5313909-F111-32E3-2AF4-A0AF0D4381FC}"/>
          </ac:cxnSpMkLst>
        </pc:cxnChg>
        <pc:cxnChg chg="mod">
          <ac:chgData name="Sivakumar Paulraj" userId="fba6c5ed4cacd2a1" providerId="LiveId" clId="{10325EAA-5ED4-4AAF-8D41-74136A67DC9B}" dt="2024-08-15T07:19:09.374" v="317"/>
          <ac:cxnSpMkLst>
            <pc:docMk/>
            <pc:sldMk cId="2119617850" sldId="347"/>
            <ac:cxnSpMk id="44" creationId="{C1C9A876-B53E-F8A8-4752-82143C456C63}"/>
          </ac:cxnSpMkLst>
        </pc:cxnChg>
        <pc:cxnChg chg="mod">
          <ac:chgData name="Sivakumar Paulraj" userId="fba6c5ed4cacd2a1" providerId="LiveId" clId="{10325EAA-5ED4-4AAF-8D41-74136A67DC9B}" dt="2024-08-15T07:19:09.374" v="317"/>
          <ac:cxnSpMkLst>
            <pc:docMk/>
            <pc:sldMk cId="2119617850" sldId="347"/>
            <ac:cxnSpMk id="45" creationId="{F7A796B4-9C47-96AA-06A7-468C45EA0662}"/>
          </ac:cxnSpMkLst>
        </pc:cxnChg>
        <pc:cxnChg chg="mod">
          <ac:chgData name="Sivakumar Paulraj" userId="fba6c5ed4cacd2a1" providerId="LiveId" clId="{10325EAA-5ED4-4AAF-8D41-74136A67DC9B}" dt="2024-08-15T07:19:09.374" v="317"/>
          <ac:cxnSpMkLst>
            <pc:docMk/>
            <pc:sldMk cId="2119617850" sldId="347"/>
            <ac:cxnSpMk id="46" creationId="{015A5D00-225D-279F-45C0-205FC69BB3AF}"/>
          </ac:cxnSpMkLst>
        </pc:cxnChg>
        <pc:cxnChg chg="mod">
          <ac:chgData name="Sivakumar Paulraj" userId="fba6c5ed4cacd2a1" providerId="LiveId" clId="{10325EAA-5ED4-4AAF-8D41-74136A67DC9B}" dt="2024-08-15T07:19:09.374" v="317"/>
          <ac:cxnSpMkLst>
            <pc:docMk/>
            <pc:sldMk cId="2119617850" sldId="347"/>
            <ac:cxnSpMk id="50" creationId="{684DD731-830A-DB47-33E1-6F2787EC4F76}"/>
          </ac:cxnSpMkLst>
        </pc:cxnChg>
        <pc:cxnChg chg="mod">
          <ac:chgData name="Sivakumar Paulraj" userId="fba6c5ed4cacd2a1" providerId="LiveId" clId="{10325EAA-5ED4-4AAF-8D41-74136A67DC9B}" dt="2024-08-15T07:19:09.374" v="317"/>
          <ac:cxnSpMkLst>
            <pc:docMk/>
            <pc:sldMk cId="2119617850" sldId="347"/>
            <ac:cxnSpMk id="52" creationId="{F28CC891-75ED-5A36-AEFF-4D4BAF79B5DF}"/>
          </ac:cxnSpMkLst>
        </pc:cxnChg>
      </pc:sldChg>
      <pc:sldChg chg="addSp modSp add modAnim">
        <pc:chgData name="Sivakumar Paulraj" userId="fba6c5ed4cacd2a1" providerId="LiveId" clId="{10325EAA-5ED4-4AAF-8D41-74136A67DC9B}" dt="2024-08-15T07:19:18.619" v="318"/>
        <pc:sldMkLst>
          <pc:docMk/>
          <pc:sldMk cId="732869196" sldId="348"/>
        </pc:sldMkLst>
        <pc:spChg chg="add mod">
          <ac:chgData name="Sivakumar Paulraj" userId="fba6c5ed4cacd2a1" providerId="LiveId" clId="{10325EAA-5ED4-4AAF-8D41-74136A67DC9B}" dt="2024-08-15T07:19:18.619" v="318"/>
          <ac:spMkLst>
            <pc:docMk/>
            <pc:sldMk cId="732869196" sldId="348"/>
            <ac:spMk id="2" creationId="{B9DFBE9F-6E22-E09F-4B3E-B618D5B920A3}"/>
          </ac:spMkLst>
        </pc:spChg>
        <pc:spChg chg="add mod">
          <ac:chgData name="Sivakumar Paulraj" userId="fba6c5ed4cacd2a1" providerId="LiveId" clId="{10325EAA-5ED4-4AAF-8D41-74136A67DC9B}" dt="2024-08-15T07:19:18.619" v="318"/>
          <ac:spMkLst>
            <pc:docMk/>
            <pc:sldMk cId="732869196" sldId="348"/>
            <ac:spMk id="3" creationId="{0CC2DB8E-0F33-9717-03ED-DEF9F6A61AB2}"/>
          </ac:spMkLst>
        </pc:spChg>
        <pc:spChg chg="add mod">
          <ac:chgData name="Sivakumar Paulraj" userId="fba6c5ed4cacd2a1" providerId="LiveId" clId="{10325EAA-5ED4-4AAF-8D41-74136A67DC9B}" dt="2024-08-15T07:19:18.619" v="318"/>
          <ac:spMkLst>
            <pc:docMk/>
            <pc:sldMk cId="732869196" sldId="348"/>
            <ac:spMk id="4" creationId="{68209514-356F-9A6B-A1DE-E960E74E23B6}"/>
          </ac:spMkLst>
        </pc:spChg>
        <pc:spChg chg="add mod">
          <ac:chgData name="Sivakumar Paulraj" userId="fba6c5ed4cacd2a1" providerId="LiveId" clId="{10325EAA-5ED4-4AAF-8D41-74136A67DC9B}" dt="2024-08-15T07:19:18.619" v="318"/>
          <ac:spMkLst>
            <pc:docMk/>
            <pc:sldMk cId="732869196" sldId="348"/>
            <ac:spMk id="5" creationId="{3E67B809-075B-D565-E2EC-2EC76B29AE4A}"/>
          </ac:spMkLst>
        </pc:spChg>
        <pc:spChg chg="mod">
          <ac:chgData name="Sivakumar Paulraj" userId="fba6c5ed4cacd2a1" providerId="LiveId" clId="{10325EAA-5ED4-4AAF-8D41-74136A67DC9B}" dt="2024-08-15T07:19:18.619" v="318"/>
          <ac:spMkLst>
            <pc:docMk/>
            <pc:sldMk cId="732869196" sldId="348"/>
            <ac:spMk id="16" creationId="{167F638A-201B-5E21-F99D-EA8636F07F86}"/>
          </ac:spMkLst>
        </pc:spChg>
        <pc:spChg chg="mod">
          <ac:chgData name="Sivakumar Paulraj" userId="fba6c5ed4cacd2a1" providerId="LiveId" clId="{10325EAA-5ED4-4AAF-8D41-74136A67DC9B}" dt="2024-08-15T07:19:18.619" v="318"/>
          <ac:spMkLst>
            <pc:docMk/>
            <pc:sldMk cId="732869196" sldId="348"/>
            <ac:spMk id="17" creationId="{1B37A527-928C-1359-9447-A56AE112DE99}"/>
          </ac:spMkLst>
        </pc:spChg>
        <pc:spChg chg="mod">
          <ac:chgData name="Sivakumar Paulraj" userId="fba6c5ed4cacd2a1" providerId="LiveId" clId="{10325EAA-5ED4-4AAF-8D41-74136A67DC9B}" dt="2024-08-15T07:19:18.619" v="318"/>
          <ac:spMkLst>
            <pc:docMk/>
            <pc:sldMk cId="732869196" sldId="348"/>
            <ac:spMk id="18" creationId="{0561932E-2A5A-0927-87B9-BFD1CB144449}"/>
          </ac:spMkLst>
        </pc:spChg>
        <pc:spChg chg="mod">
          <ac:chgData name="Sivakumar Paulraj" userId="fba6c5ed4cacd2a1" providerId="LiveId" clId="{10325EAA-5ED4-4AAF-8D41-74136A67DC9B}" dt="2024-08-15T07:19:18.619" v="318"/>
          <ac:spMkLst>
            <pc:docMk/>
            <pc:sldMk cId="732869196" sldId="348"/>
            <ac:spMk id="19" creationId="{D95FD471-B771-DAF4-F4A6-1C88351B5066}"/>
          </ac:spMkLst>
        </pc:spChg>
        <pc:spChg chg="mod">
          <ac:chgData name="Sivakumar Paulraj" userId="fba6c5ed4cacd2a1" providerId="LiveId" clId="{10325EAA-5ED4-4AAF-8D41-74136A67DC9B}" dt="2024-08-15T07:19:18.619" v="318"/>
          <ac:spMkLst>
            <pc:docMk/>
            <pc:sldMk cId="732869196" sldId="348"/>
            <ac:spMk id="20" creationId="{3FF257C3-1D46-AF10-FE99-33F9E8C71E61}"/>
          </ac:spMkLst>
        </pc:spChg>
        <pc:spChg chg="mod">
          <ac:chgData name="Sivakumar Paulraj" userId="fba6c5ed4cacd2a1" providerId="LiveId" clId="{10325EAA-5ED4-4AAF-8D41-74136A67DC9B}" dt="2024-08-15T07:19:18.619" v="318"/>
          <ac:spMkLst>
            <pc:docMk/>
            <pc:sldMk cId="732869196" sldId="348"/>
            <ac:spMk id="21" creationId="{36EC8F19-C312-0A80-979D-9DDCC29ABAD5}"/>
          </ac:spMkLst>
        </pc:spChg>
        <pc:spChg chg="mod">
          <ac:chgData name="Sivakumar Paulraj" userId="fba6c5ed4cacd2a1" providerId="LiveId" clId="{10325EAA-5ED4-4AAF-8D41-74136A67DC9B}" dt="2024-08-15T07:19:18.619" v="318"/>
          <ac:spMkLst>
            <pc:docMk/>
            <pc:sldMk cId="732869196" sldId="348"/>
            <ac:spMk id="26" creationId="{25F19915-611D-8320-6F11-25409279E94B}"/>
          </ac:spMkLst>
        </pc:spChg>
        <pc:spChg chg="mod">
          <ac:chgData name="Sivakumar Paulraj" userId="fba6c5ed4cacd2a1" providerId="LiveId" clId="{10325EAA-5ED4-4AAF-8D41-74136A67DC9B}" dt="2024-08-15T07:19:18.619" v="318"/>
          <ac:spMkLst>
            <pc:docMk/>
            <pc:sldMk cId="732869196" sldId="348"/>
            <ac:spMk id="28" creationId="{F1830518-305E-BD1B-D675-05D878E29767}"/>
          </ac:spMkLst>
        </pc:spChg>
        <pc:spChg chg="mod">
          <ac:chgData name="Sivakumar Paulraj" userId="fba6c5ed4cacd2a1" providerId="LiveId" clId="{10325EAA-5ED4-4AAF-8D41-74136A67DC9B}" dt="2024-08-15T07:19:18.619" v="318"/>
          <ac:spMkLst>
            <pc:docMk/>
            <pc:sldMk cId="732869196" sldId="348"/>
            <ac:spMk id="36" creationId="{56F972B9-B326-A392-94B6-C60DF4F5BC85}"/>
          </ac:spMkLst>
        </pc:spChg>
        <pc:spChg chg="mod">
          <ac:chgData name="Sivakumar Paulraj" userId="fba6c5ed4cacd2a1" providerId="LiveId" clId="{10325EAA-5ED4-4AAF-8D41-74136A67DC9B}" dt="2024-08-15T07:19:18.619" v="318"/>
          <ac:spMkLst>
            <pc:docMk/>
            <pc:sldMk cId="732869196" sldId="348"/>
            <ac:spMk id="37" creationId="{103DF80B-AE05-B253-00F3-1F15AFFFC959}"/>
          </ac:spMkLst>
        </pc:spChg>
        <pc:spChg chg="mod">
          <ac:chgData name="Sivakumar Paulraj" userId="fba6c5ed4cacd2a1" providerId="LiveId" clId="{10325EAA-5ED4-4AAF-8D41-74136A67DC9B}" dt="2024-08-15T07:19:18.619" v="318"/>
          <ac:spMkLst>
            <pc:docMk/>
            <pc:sldMk cId="732869196" sldId="348"/>
            <ac:spMk id="38" creationId="{9021AC1F-5BE9-F51F-B6E5-8109685E245C}"/>
          </ac:spMkLst>
        </pc:spChg>
        <pc:spChg chg="mod">
          <ac:chgData name="Sivakumar Paulraj" userId="fba6c5ed4cacd2a1" providerId="LiveId" clId="{10325EAA-5ED4-4AAF-8D41-74136A67DC9B}" dt="2024-08-15T07:19:18.619" v="318"/>
          <ac:spMkLst>
            <pc:docMk/>
            <pc:sldMk cId="732869196" sldId="348"/>
            <ac:spMk id="39" creationId="{0FDDBBE9-9CA8-C172-8E5E-EBA64E40BA0B}"/>
          </ac:spMkLst>
        </pc:spChg>
        <pc:spChg chg="mod">
          <ac:chgData name="Sivakumar Paulraj" userId="fba6c5ed4cacd2a1" providerId="LiveId" clId="{10325EAA-5ED4-4AAF-8D41-74136A67DC9B}" dt="2024-08-15T07:19:18.619" v="318"/>
          <ac:spMkLst>
            <pc:docMk/>
            <pc:sldMk cId="732869196" sldId="348"/>
            <ac:spMk id="44" creationId="{552AE0E7-8F9B-B35B-27FE-50083C595F55}"/>
          </ac:spMkLst>
        </pc:spChg>
        <pc:spChg chg="mod">
          <ac:chgData name="Sivakumar Paulraj" userId="fba6c5ed4cacd2a1" providerId="LiveId" clId="{10325EAA-5ED4-4AAF-8D41-74136A67DC9B}" dt="2024-08-15T07:19:18.619" v="318"/>
          <ac:spMkLst>
            <pc:docMk/>
            <pc:sldMk cId="732869196" sldId="348"/>
            <ac:spMk id="46" creationId="{DD513081-3FF7-983D-5AAE-BC6664473FA5}"/>
          </ac:spMkLst>
        </pc:spChg>
        <pc:spChg chg="mod">
          <ac:chgData name="Sivakumar Paulraj" userId="fba6c5ed4cacd2a1" providerId="LiveId" clId="{10325EAA-5ED4-4AAF-8D41-74136A67DC9B}" dt="2024-08-15T07:19:18.619" v="318"/>
          <ac:spMkLst>
            <pc:docMk/>
            <pc:sldMk cId="732869196" sldId="348"/>
            <ac:spMk id="54" creationId="{FC2B24A8-45BF-ADA5-72B2-DFABAFDB38C0}"/>
          </ac:spMkLst>
        </pc:spChg>
        <pc:spChg chg="mod">
          <ac:chgData name="Sivakumar Paulraj" userId="fba6c5ed4cacd2a1" providerId="LiveId" clId="{10325EAA-5ED4-4AAF-8D41-74136A67DC9B}" dt="2024-08-15T07:19:18.619" v="318"/>
          <ac:spMkLst>
            <pc:docMk/>
            <pc:sldMk cId="732869196" sldId="348"/>
            <ac:spMk id="55" creationId="{424E184C-07F3-5413-783A-11F14B15153A}"/>
          </ac:spMkLst>
        </pc:spChg>
        <pc:spChg chg="mod">
          <ac:chgData name="Sivakumar Paulraj" userId="fba6c5ed4cacd2a1" providerId="LiveId" clId="{10325EAA-5ED4-4AAF-8D41-74136A67DC9B}" dt="2024-08-15T07:19:18.619" v="318"/>
          <ac:spMkLst>
            <pc:docMk/>
            <pc:sldMk cId="732869196" sldId="348"/>
            <ac:spMk id="56" creationId="{6EE9371F-1E71-87F5-F6F1-35C787C8C6A2}"/>
          </ac:spMkLst>
        </pc:spChg>
        <pc:spChg chg="mod">
          <ac:chgData name="Sivakumar Paulraj" userId="fba6c5ed4cacd2a1" providerId="LiveId" clId="{10325EAA-5ED4-4AAF-8D41-74136A67DC9B}" dt="2024-08-15T07:19:18.619" v="318"/>
          <ac:spMkLst>
            <pc:docMk/>
            <pc:sldMk cId="732869196" sldId="348"/>
            <ac:spMk id="57" creationId="{F278393C-CB1E-BD2F-3CB5-7038B6CF0C4A}"/>
          </ac:spMkLst>
        </pc:spChg>
        <pc:grpChg chg="add mod">
          <ac:chgData name="Sivakumar Paulraj" userId="fba6c5ed4cacd2a1" providerId="LiveId" clId="{10325EAA-5ED4-4AAF-8D41-74136A67DC9B}" dt="2024-08-15T07:19:18.619" v="318"/>
          <ac:grpSpMkLst>
            <pc:docMk/>
            <pc:sldMk cId="732869196" sldId="348"/>
            <ac:grpSpMk id="6" creationId="{1492F5C2-88C3-52B9-2133-FBB12542AFBD}"/>
          </ac:grpSpMkLst>
        </pc:grpChg>
        <pc:grpChg chg="mod">
          <ac:chgData name="Sivakumar Paulraj" userId="fba6c5ed4cacd2a1" providerId="LiveId" clId="{10325EAA-5ED4-4AAF-8D41-74136A67DC9B}" dt="2024-08-15T07:19:18.619" v="318"/>
          <ac:grpSpMkLst>
            <pc:docMk/>
            <pc:sldMk cId="732869196" sldId="348"/>
            <ac:grpSpMk id="7" creationId="{06E81613-9F93-2298-72B7-967A3C8A2E76}"/>
          </ac:grpSpMkLst>
        </pc:grpChg>
        <pc:grpChg chg="mod">
          <ac:chgData name="Sivakumar Paulraj" userId="fba6c5ed4cacd2a1" providerId="LiveId" clId="{10325EAA-5ED4-4AAF-8D41-74136A67DC9B}" dt="2024-08-15T07:19:18.619" v="318"/>
          <ac:grpSpMkLst>
            <pc:docMk/>
            <pc:sldMk cId="732869196" sldId="348"/>
            <ac:grpSpMk id="10" creationId="{D4D6A027-3571-931D-8FA9-7A1C888F6BB9}"/>
          </ac:grpSpMkLst>
        </pc:grpChg>
        <pc:grpChg chg="add mod">
          <ac:chgData name="Sivakumar Paulraj" userId="fba6c5ed4cacd2a1" providerId="LiveId" clId="{10325EAA-5ED4-4AAF-8D41-74136A67DC9B}" dt="2024-08-15T07:19:18.619" v="318"/>
          <ac:grpSpMkLst>
            <pc:docMk/>
            <pc:sldMk cId="732869196" sldId="348"/>
            <ac:grpSpMk id="22" creationId="{F6512FC3-DEEB-C563-40E6-BE465E515165}"/>
          </ac:grpSpMkLst>
        </pc:grpChg>
        <pc:grpChg chg="mod">
          <ac:chgData name="Sivakumar Paulraj" userId="fba6c5ed4cacd2a1" providerId="LiveId" clId="{10325EAA-5ED4-4AAF-8D41-74136A67DC9B}" dt="2024-08-15T07:19:18.619" v="318"/>
          <ac:grpSpMkLst>
            <pc:docMk/>
            <pc:sldMk cId="732869196" sldId="348"/>
            <ac:grpSpMk id="23" creationId="{E3E6920B-F9C7-CD78-D731-F6E3252D465D}"/>
          </ac:grpSpMkLst>
        </pc:grpChg>
        <pc:grpChg chg="mod">
          <ac:chgData name="Sivakumar Paulraj" userId="fba6c5ed4cacd2a1" providerId="LiveId" clId="{10325EAA-5ED4-4AAF-8D41-74136A67DC9B}" dt="2024-08-15T07:19:18.619" v="318"/>
          <ac:grpSpMkLst>
            <pc:docMk/>
            <pc:sldMk cId="732869196" sldId="348"/>
            <ac:grpSpMk id="24" creationId="{2E30BEDE-3E58-6D34-1AD9-F2819782C3C9}"/>
          </ac:grpSpMkLst>
        </pc:grpChg>
        <pc:grpChg chg="mod">
          <ac:chgData name="Sivakumar Paulraj" userId="fba6c5ed4cacd2a1" providerId="LiveId" clId="{10325EAA-5ED4-4AAF-8D41-74136A67DC9B}" dt="2024-08-15T07:19:18.619" v="318"/>
          <ac:grpSpMkLst>
            <pc:docMk/>
            <pc:sldMk cId="732869196" sldId="348"/>
            <ac:grpSpMk id="25" creationId="{2744D477-A339-631B-A4F5-BFEB1C39660A}"/>
          </ac:grpSpMkLst>
        </pc:grpChg>
        <pc:grpChg chg="mod">
          <ac:chgData name="Sivakumar Paulraj" userId="fba6c5ed4cacd2a1" providerId="LiveId" clId="{10325EAA-5ED4-4AAF-8D41-74136A67DC9B}" dt="2024-08-15T07:19:18.619" v="318"/>
          <ac:grpSpMkLst>
            <pc:docMk/>
            <pc:sldMk cId="732869196" sldId="348"/>
            <ac:grpSpMk id="30" creationId="{F2C525D2-AC1F-C37C-448A-5E1434FBFD6E}"/>
          </ac:grpSpMkLst>
        </pc:grpChg>
        <pc:grpChg chg="add mod">
          <ac:chgData name="Sivakumar Paulraj" userId="fba6c5ed4cacd2a1" providerId="LiveId" clId="{10325EAA-5ED4-4AAF-8D41-74136A67DC9B}" dt="2024-08-15T07:19:18.619" v="318"/>
          <ac:grpSpMkLst>
            <pc:docMk/>
            <pc:sldMk cId="732869196" sldId="348"/>
            <ac:grpSpMk id="40" creationId="{6DE54C6B-5E85-C18F-7ED8-AFBF2C96DB87}"/>
          </ac:grpSpMkLst>
        </pc:grpChg>
        <pc:grpChg chg="mod">
          <ac:chgData name="Sivakumar Paulraj" userId="fba6c5ed4cacd2a1" providerId="LiveId" clId="{10325EAA-5ED4-4AAF-8D41-74136A67DC9B}" dt="2024-08-15T07:19:18.619" v="318"/>
          <ac:grpSpMkLst>
            <pc:docMk/>
            <pc:sldMk cId="732869196" sldId="348"/>
            <ac:grpSpMk id="41" creationId="{B4EF621F-89B1-6881-7C43-64D1268CEA51}"/>
          </ac:grpSpMkLst>
        </pc:grpChg>
        <pc:grpChg chg="mod">
          <ac:chgData name="Sivakumar Paulraj" userId="fba6c5ed4cacd2a1" providerId="LiveId" clId="{10325EAA-5ED4-4AAF-8D41-74136A67DC9B}" dt="2024-08-15T07:19:18.619" v="318"/>
          <ac:grpSpMkLst>
            <pc:docMk/>
            <pc:sldMk cId="732869196" sldId="348"/>
            <ac:grpSpMk id="42" creationId="{FAFA31A4-BA67-CE0F-AC24-B20BBDEC85A0}"/>
          </ac:grpSpMkLst>
        </pc:grpChg>
        <pc:grpChg chg="mod">
          <ac:chgData name="Sivakumar Paulraj" userId="fba6c5ed4cacd2a1" providerId="LiveId" clId="{10325EAA-5ED4-4AAF-8D41-74136A67DC9B}" dt="2024-08-15T07:19:18.619" v="318"/>
          <ac:grpSpMkLst>
            <pc:docMk/>
            <pc:sldMk cId="732869196" sldId="348"/>
            <ac:grpSpMk id="43" creationId="{7CA2BA43-3C47-F78B-B067-91D42F25AFE4}"/>
          </ac:grpSpMkLst>
        </pc:grpChg>
        <pc:grpChg chg="mod">
          <ac:chgData name="Sivakumar Paulraj" userId="fba6c5ed4cacd2a1" providerId="LiveId" clId="{10325EAA-5ED4-4AAF-8D41-74136A67DC9B}" dt="2024-08-15T07:19:18.619" v="318"/>
          <ac:grpSpMkLst>
            <pc:docMk/>
            <pc:sldMk cId="732869196" sldId="348"/>
            <ac:grpSpMk id="48" creationId="{B29DDBF7-2BA8-C3AD-723E-079E77DFDA36}"/>
          </ac:grpSpMkLst>
        </pc:grpChg>
        <pc:cxnChg chg="mod">
          <ac:chgData name="Sivakumar Paulraj" userId="fba6c5ed4cacd2a1" providerId="LiveId" clId="{10325EAA-5ED4-4AAF-8D41-74136A67DC9B}" dt="2024-08-15T07:19:18.619" v="318"/>
          <ac:cxnSpMkLst>
            <pc:docMk/>
            <pc:sldMk cId="732869196" sldId="348"/>
            <ac:cxnSpMk id="8" creationId="{AC8ED751-D4EA-4365-D0A1-AB51692F618A}"/>
          </ac:cxnSpMkLst>
        </pc:cxnChg>
        <pc:cxnChg chg="mod">
          <ac:chgData name="Sivakumar Paulraj" userId="fba6c5ed4cacd2a1" providerId="LiveId" clId="{10325EAA-5ED4-4AAF-8D41-74136A67DC9B}" dt="2024-08-15T07:19:18.619" v="318"/>
          <ac:cxnSpMkLst>
            <pc:docMk/>
            <pc:sldMk cId="732869196" sldId="348"/>
            <ac:cxnSpMk id="9" creationId="{3A068D57-EE4B-8F12-9ABB-FBCBD90E318F}"/>
          </ac:cxnSpMkLst>
        </pc:cxnChg>
        <pc:cxnChg chg="mod">
          <ac:chgData name="Sivakumar Paulraj" userId="fba6c5ed4cacd2a1" providerId="LiveId" clId="{10325EAA-5ED4-4AAF-8D41-74136A67DC9B}" dt="2024-08-15T07:19:18.619" v="318"/>
          <ac:cxnSpMkLst>
            <pc:docMk/>
            <pc:sldMk cId="732869196" sldId="348"/>
            <ac:cxnSpMk id="11" creationId="{2C8C19F2-4843-1B38-0062-B32B660E6D16}"/>
          </ac:cxnSpMkLst>
        </pc:cxnChg>
        <pc:cxnChg chg="mod">
          <ac:chgData name="Sivakumar Paulraj" userId="fba6c5ed4cacd2a1" providerId="LiveId" clId="{10325EAA-5ED4-4AAF-8D41-74136A67DC9B}" dt="2024-08-15T07:19:18.619" v="318"/>
          <ac:cxnSpMkLst>
            <pc:docMk/>
            <pc:sldMk cId="732869196" sldId="348"/>
            <ac:cxnSpMk id="12" creationId="{BF0D3B1D-E705-6AEF-690E-F0D3666E17B6}"/>
          </ac:cxnSpMkLst>
        </pc:cxnChg>
        <pc:cxnChg chg="mod">
          <ac:chgData name="Sivakumar Paulraj" userId="fba6c5ed4cacd2a1" providerId="LiveId" clId="{10325EAA-5ED4-4AAF-8D41-74136A67DC9B}" dt="2024-08-15T07:19:18.619" v="318"/>
          <ac:cxnSpMkLst>
            <pc:docMk/>
            <pc:sldMk cId="732869196" sldId="348"/>
            <ac:cxnSpMk id="13" creationId="{BBA67037-574C-F404-B386-3AF81AEE14BB}"/>
          </ac:cxnSpMkLst>
        </pc:cxnChg>
        <pc:cxnChg chg="mod">
          <ac:chgData name="Sivakumar Paulraj" userId="fba6c5ed4cacd2a1" providerId="LiveId" clId="{10325EAA-5ED4-4AAF-8D41-74136A67DC9B}" dt="2024-08-15T07:19:18.619" v="318"/>
          <ac:cxnSpMkLst>
            <pc:docMk/>
            <pc:sldMk cId="732869196" sldId="348"/>
            <ac:cxnSpMk id="14" creationId="{5832A475-1AEE-9644-3E32-2F03207F739C}"/>
          </ac:cxnSpMkLst>
        </pc:cxnChg>
        <pc:cxnChg chg="mod">
          <ac:chgData name="Sivakumar Paulraj" userId="fba6c5ed4cacd2a1" providerId="LiveId" clId="{10325EAA-5ED4-4AAF-8D41-74136A67DC9B}" dt="2024-08-15T07:19:18.619" v="318"/>
          <ac:cxnSpMkLst>
            <pc:docMk/>
            <pc:sldMk cId="732869196" sldId="348"/>
            <ac:cxnSpMk id="15" creationId="{F5DE5921-5F4F-6E25-E52E-8196BEA87C8C}"/>
          </ac:cxnSpMkLst>
        </pc:cxnChg>
        <pc:cxnChg chg="mod">
          <ac:chgData name="Sivakumar Paulraj" userId="fba6c5ed4cacd2a1" providerId="LiveId" clId="{10325EAA-5ED4-4AAF-8D41-74136A67DC9B}" dt="2024-08-15T07:19:18.619" v="318"/>
          <ac:cxnSpMkLst>
            <pc:docMk/>
            <pc:sldMk cId="732869196" sldId="348"/>
            <ac:cxnSpMk id="27" creationId="{D04E6AD4-7AA2-88F2-249A-570F88C9B277}"/>
          </ac:cxnSpMkLst>
        </pc:cxnChg>
        <pc:cxnChg chg="mod">
          <ac:chgData name="Sivakumar Paulraj" userId="fba6c5ed4cacd2a1" providerId="LiveId" clId="{10325EAA-5ED4-4AAF-8D41-74136A67DC9B}" dt="2024-08-15T07:19:18.619" v="318"/>
          <ac:cxnSpMkLst>
            <pc:docMk/>
            <pc:sldMk cId="732869196" sldId="348"/>
            <ac:cxnSpMk id="29" creationId="{E4614894-5045-7D83-076E-CB20561F8F4A}"/>
          </ac:cxnSpMkLst>
        </pc:cxnChg>
        <pc:cxnChg chg="mod">
          <ac:chgData name="Sivakumar Paulraj" userId="fba6c5ed4cacd2a1" providerId="LiveId" clId="{10325EAA-5ED4-4AAF-8D41-74136A67DC9B}" dt="2024-08-15T07:19:18.619" v="318"/>
          <ac:cxnSpMkLst>
            <pc:docMk/>
            <pc:sldMk cId="732869196" sldId="348"/>
            <ac:cxnSpMk id="31" creationId="{57F6BBAA-3D14-44C9-DCE2-9ABB10A60FB9}"/>
          </ac:cxnSpMkLst>
        </pc:cxnChg>
        <pc:cxnChg chg="mod">
          <ac:chgData name="Sivakumar Paulraj" userId="fba6c5ed4cacd2a1" providerId="LiveId" clId="{10325EAA-5ED4-4AAF-8D41-74136A67DC9B}" dt="2024-08-15T07:19:18.619" v="318"/>
          <ac:cxnSpMkLst>
            <pc:docMk/>
            <pc:sldMk cId="732869196" sldId="348"/>
            <ac:cxnSpMk id="32" creationId="{7691B14A-6FF6-5B52-6CBD-4C5C3AEE6191}"/>
          </ac:cxnSpMkLst>
        </pc:cxnChg>
        <pc:cxnChg chg="mod">
          <ac:chgData name="Sivakumar Paulraj" userId="fba6c5ed4cacd2a1" providerId="LiveId" clId="{10325EAA-5ED4-4AAF-8D41-74136A67DC9B}" dt="2024-08-15T07:19:18.619" v="318"/>
          <ac:cxnSpMkLst>
            <pc:docMk/>
            <pc:sldMk cId="732869196" sldId="348"/>
            <ac:cxnSpMk id="33" creationId="{DD8D54C8-598C-1CFD-A54F-C33F1E3AAEA3}"/>
          </ac:cxnSpMkLst>
        </pc:cxnChg>
        <pc:cxnChg chg="mod">
          <ac:chgData name="Sivakumar Paulraj" userId="fba6c5ed4cacd2a1" providerId="LiveId" clId="{10325EAA-5ED4-4AAF-8D41-74136A67DC9B}" dt="2024-08-15T07:19:18.619" v="318"/>
          <ac:cxnSpMkLst>
            <pc:docMk/>
            <pc:sldMk cId="732869196" sldId="348"/>
            <ac:cxnSpMk id="34" creationId="{0628455F-6583-AB74-2295-6430BFC28581}"/>
          </ac:cxnSpMkLst>
        </pc:cxnChg>
        <pc:cxnChg chg="mod">
          <ac:chgData name="Sivakumar Paulraj" userId="fba6c5ed4cacd2a1" providerId="LiveId" clId="{10325EAA-5ED4-4AAF-8D41-74136A67DC9B}" dt="2024-08-15T07:19:18.619" v="318"/>
          <ac:cxnSpMkLst>
            <pc:docMk/>
            <pc:sldMk cId="732869196" sldId="348"/>
            <ac:cxnSpMk id="35" creationId="{86D1BF8E-35DA-8A0F-971F-33832ACF01A2}"/>
          </ac:cxnSpMkLst>
        </pc:cxnChg>
        <pc:cxnChg chg="mod">
          <ac:chgData name="Sivakumar Paulraj" userId="fba6c5ed4cacd2a1" providerId="LiveId" clId="{10325EAA-5ED4-4AAF-8D41-74136A67DC9B}" dt="2024-08-15T07:19:18.619" v="318"/>
          <ac:cxnSpMkLst>
            <pc:docMk/>
            <pc:sldMk cId="732869196" sldId="348"/>
            <ac:cxnSpMk id="45" creationId="{78A5FCEF-8D08-4C48-205B-255AFA46AA42}"/>
          </ac:cxnSpMkLst>
        </pc:cxnChg>
        <pc:cxnChg chg="mod">
          <ac:chgData name="Sivakumar Paulraj" userId="fba6c5ed4cacd2a1" providerId="LiveId" clId="{10325EAA-5ED4-4AAF-8D41-74136A67DC9B}" dt="2024-08-15T07:19:18.619" v="318"/>
          <ac:cxnSpMkLst>
            <pc:docMk/>
            <pc:sldMk cId="732869196" sldId="348"/>
            <ac:cxnSpMk id="47" creationId="{48584106-7CBF-D21D-60BB-513A57CF74F9}"/>
          </ac:cxnSpMkLst>
        </pc:cxnChg>
        <pc:cxnChg chg="mod">
          <ac:chgData name="Sivakumar Paulraj" userId="fba6c5ed4cacd2a1" providerId="LiveId" clId="{10325EAA-5ED4-4AAF-8D41-74136A67DC9B}" dt="2024-08-15T07:19:18.619" v="318"/>
          <ac:cxnSpMkLst>
            <pc:docMk/>
            <pc:sldMk cId="732869196" sldId="348"/>
            <ac:cxnSpMk id="49" creationId="{ADDF847C-8F2A-B0C1-9B7E-5B492EA28763}"/>
          </ac:cxnSpMkLst>
        </pc:cxnChg>
        <pc:cxnChg chg="mod">
          <ac:chgData name="Sivakumar Paulraj" userId="fba6c5ed4cacd2a1" providerId="LiveId" clId="{10325EAA-5ED4-4AAF-8D41-74136A67DC9B}" dt="2024-08-15T07:19:18.619" v="318"/>
          <ac:cxnSpMkLst>
            <pc:docMk/>
            <pc:sldMk cId="732869196" sldId="348"/>
            <ac:cxnSpMk id="50" creationId="{B8ED94CA-FD4F-6A12-803B-101349273830}"/>
          </ac:cxnSpMkLst>
        </pc:cxnChg>
        <pc:cxnChg chg="mod">
          <ac:chgData name="Sivakumar Paulraj" userId="fba6c5ed4cacd2a1" providerId="LiveId" clId="{10325EAA-5ED4-4AAF-8D41-74136A67DC9B}" dt="2024-08-15T07:19:18.619" v="318"/>
          <ac:cxnSpMkLst>
            <pc:docMk/>
            <pc:sldMk cId="732869196" sldId="348"/>
            <ac:cxnSpMk id="51" creationId="{7D86B82E-927E-5D52-EAFD-2C7D17CD667C}"/>
          </ac:cxnSpMkLst>
        </pc:cxnChg>
        <pc:cxnChg chg="mod">
          <ac:chgData name="Sivakumar Paulraj" userId="fba6c5ed4cacd2a1" providerId="LiveId" clId="{10325EAA-5ED4-4AAF-8D41-74136A67DC9B}" dt="2024-08-15T07:19:18.619" v="318"/>
          <ac:cxnSpMkLst>
            <pc:docMk/>
            <pc:sldMk cId="732869196" sldId="348"/>
            <ac:cxnSpMk id="52" creationId="{BF40C101-2887-7ACC-5CD8-94AAC03D4E9A}"/>
          </ac:cxnSpMkLst>
        </pc:cxnChg>
        <pc:cxnChg chg="mod">
          <ac:chgData name="Sivakumar Paulraj" userId="fba6c5ed4cacd2a1" providerId="LiveId" clId="{10325EAA-5ED4-4AAF-8D41-74136A67DC9B}" dt="2024-08-15T07:19:18.619" v="318"/>
          <ac:cxnSpMkLst>
            <pc:docMk/>
            <pc:sldMk cId="732869196" sldId="348"/>
            <ac:cxnSpMk id="53" creationId="{B1D2E483-C6F5-3A29-0F91-43A9AE0908A6}"/>
          </ac:cxnSpMkLst>
        </pc:cxnChg>
      </pc:sldChg>
      <pc:sldChg chg="addSp modSp add modAnim">
        <pc:chgData name="Sivakumar Paulraj" userId="fba6c5ed4cacd2a1" providerId="LiveId" clId="{10325EAA-5ED4-4AAF-8D41-74136A67DC9B}" dt="2024-08-15T07:19:27.121" v="319"/>
        <pc:sldMkLst>
          <pc:docMk/>
          <pc:sldMk cId="2813702148" sldId="349"/>
        </pc:sldMkLst>
        <pc:spChg chg="add mod">
          <ac:chgData name="Sivakumar Paulraj" userId="fba6c5ed4cacd2a1" providerId="LiveId" clId="{10325EAA-5ED4-4AAF-8D41-74136A67DC9B}" dt="2024-08-15T07:19:27.121" v="319"/>
          <ac:spMkLst>
            <pc:docMk/>
            <pc:sldMk cId="2813702148" sldId="349"/>
            <ac:spMk id="2" creationId="{A330C47D-639F-74AD-4D28-0276EBE90A12}"/>
          </ac:spMkLst>
        </pc:spChg>
        <pc:spChg chg="mod">
          <ac:chgData name="Sivakumar Paulraj" userId="fba6c5ed4cacd2a1" providerId="LiveId" clId="{10325EAA-5ED4-4AAF-8D41-74136A67DC9B}" dt="2024-08-15T07:19:27.121" v="319"/>
          <ac:spMkLst>
            <pc:docMk/>
            <pc:sldMk cId="2813702148" sldId="349"/>
            <ac:spMk id="4" creationId="{00D95EF3-7111-D8A0-31EF-64CD1EB59219}"/>
          </ac:spMkLst>
        </pc:spChg>
        <pc:spChg chg="mod">
          <ac:chgData name="Sivakumar Paulraj" userId="fba6c5ed4cacd2a1" providerId="LiveId" clId="{10325EAA-5ED4-4AAF-8D41-74136A67DC9B}" dt="2024-08-15T07:19:27.121" v="319"/>
          <ac:spMkLst>
            <pc:docMk/>
            <pc:sldMk cId="2813702148" sldId="349"/>
            <ac:spMk id="5" creationId="{D0D54207-98DA-B460-66C8-CA68B9E321A8}"/>
          </ac:spMkLst>
        </pc:spChg>
        <pc:spChg chg="mod">
          <ac:chgData name="Sivakumar Paulraj" userId="fba6c5ed4cacd2a1" providerId="LiveId" clId="{10325EAA-5ED4-4AAF-8D41-74136A67DC9B}" dt="2024-08-15T07:19:27.121" v="319"/>
          <ac:spMkLst>
            <pc:docMk/>
            <pc:sldMk cId="2813702148" sldId="349"/>
            <ac:spMk id="6" creationId="{0C733AA5-3FD0-9555-432D-1D11B67F2560}"/>
          </ac:spMkLst>
        </pc:spChg>
        <pc:spChg chg="mod">
          <ac:chgData name="Sivakumar Paulraj" userId="fba6c5ed4cacd2a1" providerId="LiveId" clId="{10325EAA-5ED4-4AAF-8D41-74136A67DC9B}" dt="2024-08-15T07:19:27.121" v="319"/>
          <ac:spMkLst>
            <pc:docMk/>
            <pc:sldMk cId="2813702148" sldId="349"/>
            <ac:spMk id="7" creationId="{44BBED39-05BC-A778-44F5-79060E942386}"/>
          </ac:spMkLst>
        </pc:spChg>
        <pc:spChg chg="mod">
          <ac:chgData name="Sivakumar Paulraj" userId="fba6c5ed4cacd2a1" providerId="LiveId" clId="{10325EAA-5ED4-4AAF-8D41-74136A67DC9B}" dt="2024-08-15T07:19:27.121" v="319"/>
          <ac:spMkLst>
            <pc:docMk/>
            <pc:sldMk cId="2813702148" sldId="349"/>
            <ac:spMk id="9" creationId="{A2EAD36E-0733-EF9D-A0EE-4F8F6BD3B884}"/>
          </ac:spMkLst>
        </pc:spChg>
        <pc:spChg chg="mod">
          <ac:chgData name="Sivakumar Paulraj" userId="fba6c5ed4cacd2a1" providerId="LiveId" clId="{10325EAA-5ED4-4AAF-8D41-74136A67DC9B}" dt="2024-08-15T07:19:27.121" v="319"/>
          <ac:spMkLst>
            <pc:docMk/>
            <pc:sldMk cId="2813702148" sldId="349"/>
            <ac:spMk id="10" creationId="{B3EE5145-D6C8-BA14-83AB-7F0C401459E1}"/>
          </ac:spMkLst>
        </pc:spChg>
        <pc:spChg chg="mod">
          <ac:chgData name="Sivakumar Paulraj" userId="fba6c5ed4cacd2a1" providerId="LiveId" clId="{10325EAA-5ED4-4AAF-8D41-74136A67DC9B}" dt="2024-08-15T07:19:27.121" v="319"/>
          <ac:spMkLst>
            <pc:docMk/>
            <pc:sldMk cId="2813702148" sldId="349"/>
            <ac:spMk id="11" creationId="{A7BEB19B-BC65-F70B-5D86-5FFBFB4D5D89}"/>
          </ac:spMkLst>
        </pc:spChg>
        <pc:spChg chg="mod">
          <ac:chgData name="Sivakumar Paulraj" userId="fba6c5ed4cacd2a1" providerId="LiveId" clId="{10325EAA-5ED4-4AAF-8D41-74136A67DC9B}" dt="2024-08-15T07:19:27.121" v="319"/>
          <ac:spMkLst>
            <pc:docMk/>
            <pc:sldMk cId="2813702148" sldId="349"/>
            <ac:spMk id="12" creationId="{57A9B869-C401-51C0-032A-51A998CF0E1B}"/>
          </ac:spMkLst>
        </pc:spChg>
        <pc:spChg chg="mod">
          <ac:chgData name="Sivakumar Paulraj" userId="fba6c5ed4cacd2a1" providerId="LiveId" clId="{10325EAA-5ED4-4AAF-8D41-74136A67DC9B}" dt="2024-08-15T07:19:27.121" v="319"/>
          <ac:spMkLst>
            <pc:docMk/>
            <pc:sldMk cId="2813702148" sldId="349"/>
            <ac:spMk id="14" creationId="{86866014-436A-D237-CB83-38CAE748DD1E}"/>
          </ac:spMkLst>
        </pc:spChg>
        <pc:spChg chg="mod">
          <ac:chgData name="Sivakumar Paulraj" userId="fba6c5ed4cacd2a1" providerId="LiveId" clId="{10325EAA-5ED4-4AAF-8D41-74136A67DC9B}" dt="2024-08-15T07:19:27.121" v="319"/>
          <ac:spMkLst>
            <pc:docMk/>
            <pc:sldMk cId="2813702148" sldId="349"/>
            <ac:spMk id="15" creationId="{FB60380F-49CC-61FD-3279-ADF0FEAE19F6}"/>
          </ac:spMkLst>
        </pc:spChg>
        <pc:spChg chg="mod">
          <ac:chgData name="Sivakumar Paulraj" userId="fba6c5ed4cacd2a1" providerId="LiveId" clId="{10325EAA-5ED4-4AAF-8D41-74136A67DC9B}" dt="2024-08-15T07:19:27.121" v="319"/>
          <ac:spMkLst>
            <pc:docMk/>
            <pc:sldMk cId="2813702148" sldId="349"/>
            <ac:spMk id="16" creationId="{4ED12D0E-A8EB-9DDC-8B38-09A21585D51A}"/>
          </ac:spMkLst>
        </pc:spChg>
        <pc:spChg chg="mod">
          <ac:chgData name="Sivakumar Paulraj" userId="fba6c5ed4cacd2a1" providerId="LiveId" clId="{10325EAA-5ED4-4AAF-8D41-74136A67DC9B}" dt="2024-08-15T07:19:27.121" v="319"/>
          <ac:spMkLst>
            <pc:docMk/>
            <pc:sldMk cId="2813702148" sldId="349"/>
            <ac:spMk id="17" creationId="{2FF59CF9-8A01-B28C-18C9-3951CDE2366B}"/>
          </ac:spMkLst>
        </pc:spChg>
        <pc:spChg chg="mod">
          <ac:chgData name="Sivakumar Paulraj" userId="fba6c5ed4cacd2a1" providerId="LiveId" clId="{10325EAA-5ED4-4AAF-8D41-74136A67DC9B}" dt="2024-08-15T07:19:27.121" v="319"/>
          <ac:spMkLst>
            <pc:docMk/>
            <pc:sldMk cId="2813702148" sldId="349"/>
            <ac:spMk id="19" creationId="{CD77D3ED-2B7E-5A29-A00D-FDEE2D06942E}"/>
          </ac:spMkLst>
        </pc:spChg>
        <pc:spChg chg="mod">
          <ac:chgData name="Sivakumar Paulraj" userId="fba6c5ed4cacd2a1" providerId="LiveId" clId="{10325EAA-5ED4-4AAF-8D41-74136A67DC9B}" dt="2024-08-15T07:19:27.121" v="319"/>
          <ac:spMkLst>
            <pc:docMk/>
            <pc:sldMk cId="2813702148" sldId="349"/>
            <ac:spMk id="20" creationId="{2F6741F6-C657-91EA-E62C-EC28DDEA37BE}"/>
          </ac:spMkLst>
        </pc:spChg>
        <pc:spChg chg="mod">
          <ac:chgData name="Sivakumar Paulraj" userId="fba6c5ed4cacd2a1" providerId="LiveId" clId="{10325EAA-5ED4-4AAF-8D41-74136A67DC9B}" dt="2024-08-15T07:19:27.121" v="319"/>
          <ac:spMkLst>
            <pc:docMk/>
            <pc:sldMk cId="2813702148" sldId="349"/>
            <ac:spMk id="21" creationId="{29881A91-F953-FD0A-F25C-1C5DDC384BEC}"/>
          </ac:spMkLst>
        </pc:spChg>
        <pc:spChg chg="mod">
          <ac:chgData name="Sivakumar Paulraj" userId="fba6c5ed4cacd2a1" providerId="LiveId" clId="{10325EAA-5ED4-4AAF-8D41-74136A67DC9B}" dt="2024-08-15T07:19:27.121" v="319"/>
          <ac:spMkLst>
            <pc:docMk/>
            <pc:sldMk cId="2813702148" sldId="349"/>
            <ac:spMk id="22" creationId="{C0808077-1D6D-C0F2-932C-C0E50A335436}"/>
          </ac:spMkLst>
        </pc:spChg>
        <pc:spChg chg="mod">
          <ac:chgData name="Sivakumar Paulraj" userId="fba6c5ed4cacd2a1" providerId="LiveId" clId="{10325EAA-5ED4-4AAF-8D41-74136A67DC9B}" dt="2024-08-15T07:19:27.121" v="319"/>
          <ac:spMkLst>
            <pc:docMk/>
            <pc:sldMk cId="2813702148" sldId="349"/>
            <ac:spMk id="24" creationId="{DAFEBD3A-9945-B864-B8F7-E70F49DA5A1D}"/>
          </ac:spMkLst>
        </pc:spChg>
        <pc:spChg chg="mod">
          <ac:chgData name="Sivakumar Paulraj" userId="fba6c5ed4cacd2a1" providerId="LiveId" clId="{10325EAA-5ED4-4AAF-8D41-74136A67DC9B}" dt="2024-08-15T07:19:27.121" v="319"/>
          <ac:spMkLst>
            <pc:docMk/>
            <pc:sldMk cId="2813702148" sldId="349"/>
            <ac:spMk id="27" creationId="{B89EA311-FDF8-93C5-5F8E-9DD6F369E43E}"/>
          </ac:spMkLst>
        </pc:spChg>
        <pc:spChg chg="add mod">
          <ac:chgData name="Sivakumar Paulraj" userId="fba6c5ed4cacd2a1" providerId="LiveId" clId="{10325EAA-5ED4-4AAF-8D41-74136A67DC9B}" dt="2024-08-15T07:19:27.121" v="319"/>
          <ac:spMkLst>
            <pc:docMk/>
            <pc:sldMk cId="2813702148" sldId="349"/>
            <ac:spMk id="29" creationId="{20D1D885-5700-567B-E426-8FA7EB4B2861}"/>
          </ac:spMkLst>
        </pc:spChg>
        <pc:spChg chg="add mod">
          <ac:chgData name="Sivakumar Paulraj" userId="fba6c5ed4cacd2a1" providerId="LiveId" clId="{10325EAA-5ED4-4AAF-8D41-74136A67DC9B}" dt="2024-08-15T07:19:27.121" v="319"/>
          <ac:spMkLst>
            <pc:docMk/>
            <pc:sldMk cId="2813702148" sldId="349"/>
            <ac:spMk id="30" creationId="{8955AB8A-E1B9-5654-2854-24CBBF18313E}"/>
          </ac:spMkLst>
        </pc:spChg>
        <pc:spChg chg="add mod">
          <ac:chgData name="Sivakumar Paulraj" userId="fba6c5ed4cacd2a1" providerId="LiveId" clId="{10325EAA-5ED4-4AAF-8D41-74136A67DC9B}" dt="2024-08-15T07:19:27.121" v="319"/>
          <ac:spMkLst>
            <pc:docMk/>
            <pc:sldMk cId="2813702148" sldId="349"/>
            <ac:spMk id="31" creationId="{7BA432F4-BEB5-FDED-E545-C35FB9B644BB}"/>
          </ac:spMkLst>
        </pc:spChg>
        <pc:spChg chg="add mod">
          <ac:chgData name="Sivakumar Paulraj" userId="fba6c5ed4cacd2a1" providerId="LiveId" clId="{10325EAA-5ED4-4AAF-8D41-74136A67DC9B}" dt="2024-08-15T07:19:27.121" v="319"/>
          <ac:spMkLst>
            <pc:docMk/>
            <pc:sldMk cId="2813702148" sldId="349"/>
            <ac:spMk id="33" creationId="{2983B4DC-093E-911D-FF2A-0809B7F0EDD3}"/>
          </ac:spMkLst>
        </pc:spChg>
        <pc:spChg chg="mod">
          <ac:chgData name="Sivakumar Paulraj" userId="fba6c5ed4cacd2a1" providerId="LiveId" clId="{10325EAA-5ED4-4AAF-8D41-74136A67DC9B}" dt="2024-08-15T07:19:27.121" v="319"/>
          <ac:spMkLst>
            <pc:docMk/>
            <pc:sldMk cId="2813702148" sldId="349"/>
            <ac:spMk id="35" creationId="{4784B79D-71D2-2072-8A85-486F959BC277}"/>
          </ac:spMkLst>
        </pc:spChg>
        <pc:spChg chg="mod">
          <ac:chgData name="Sivakumar Paulraj" userId="fba6c5ed4cacd2a1" providerId="LiveId" clId="{10325EAA-5ED4-4AAF-8D41-74136A67DC9B}" dt="2024-08-15T07:19:27.121" v="319"/>
          <ac:spMkLst>
            <pc:docMk/>
            <pc:sldMk cId="2813702148" sldId="349"/>
            <ac:spMk id="38" creationId="{01AFB4CE-4B64-ED89-5375-BBAD1CB32D39}"/>
          </ac:spMkLst>
        </pc:spChg>
        <pc:spChg chg="add mod">
          <ac:chgData name="Sivakumar Paulraj" userId="fba6c5ed4cacd2a1" providerId="LiveId" clId="{10325EAA-5ED4-4AAF-8D41-74136A67DC9B}" dt="2024-08-15T07:19:27.121" v="319"/>
          <ac:spMkLst>
            <pc:docMk/>
            <pc:sldMk cId="2813702148" sldId="349"/>
            <ac:spMk id="40" creationId="{550941A4-DDB0-B6F2-7069-410091CFB5F9}"/>
          </ac:spMkLst>
        </pc:spChg>
        <pc:spChg chg="add mod">
          <ac:chgData name="Sivakumar Paulraj" userId="fba6c5ed4cacd2a1" providerId="LiveId" clId="{10325EAA-5ED4-4AAF-8D41-74136A67DC9B}" dt="2024-08-15T07:19:27.121" v="319"/>
          <ac:spMkLst>
            <pc:docMk/>
            <pc:sldMk cId="2813702148" sldId="349"/>
            <ac:spMk id="41" creationId="{90391298-2102-74A4-69CB-8ABF18475C4D}"/>
          </ac:spMkLst>
        </pc:spChg>
        <pc:spChg chg="add mod">
          <ac:chgData name="Sivakumar Paulraj" userId="fba6c5ed4cacd2a1" providerId="LiveId" clId="{10325EAA-5ED4-4AAF-8D41-74136A67DC9B}" dt="2024-08-15T07:19:27.121" v="319"/>
          <ac:spMkLst>
            <pc:docMk/>
            <pc:sldMk cId="2813702148" sldId="349"/>
            <ac:spMk id="42" creationId="{7015F74F-5CAB-657C-EDBA-92EAC5744A0B}"/>
          </ac:spMkLst>
        </pc:spChg>
        <pc:spChg chg="add mod">
          <ac:chgData name="Sivakumar Paulraj" userId="fba6c5ed4cacd2a1" providerId="LiveId" clId="{10325EAA-5ED4-4AAF-8D41-74136A67DC9B}" dt="2024-08-15T07:19:27.121" v="319"/>
          <ac:spMkLst>
            <pc:docMk/>
            <pc:sldMk cId="2813702148" sldId="349"/>
            <ac:spMk id="44" creationId="{76772A23-C526-6E3E-87EF-6B76439CF27B}"/>
          </ac:spMkLst>
        </pc:spChg>
        <pc:spChg chg="mod">
          <ac:chgData name="Sivakumar Paulraj" userId="fba6c5ed4cacd2a1" providerId="LiveId" clId="{10325EAA-5ED4-4AAF-8D41-74136A67DC9B}" dt="2024-08-15T07:19:27.121" v="319"/>
          <ac:spMkLst>
            <pc:docMk/>
            <pc:sldMk cId="2813702148" sldId="349"/>
            <ac:spMk id="46" creationId="{662DC940-A8D4-EEC8-EFC1-A0CFF1DF3726}"/>
          </ac:spMkLst>
        </pc:spChg>
        <pc:spChg chg="mod">
          <ac:chgData name="Sivakumar Paulraj" userId="fba6c5ed4cacd2a1" providerId="LiveId" clId="{10325EAA-5ED4-4AAF-8D41-74136A67DC9B}" dt="2024-08-15T07:19:27.121" v="319"/>
          <ac:spMkLst>
            <pc:docMk/>
            <pc:sldMk cId="2813702148" sldId="349"/>
            <ac:spMk id="49" creationId="{7288D241-99CD-6174-09FB-0A9054E0005F}"/>
          </ac:spMkLst>
        </pc:spChg>
        <pc:spChg chg="add mod">
          <ac:chgData name="Sivakumar Paulraj" userId="fba6c5ed4cacd2a1" providerId="LiveId" clId="{10325EAA-5ED4-4AAF-8D41-74136A67DC9B}" dt="2024-08-15T07:19:27.121" v="319"/>
          <ac:spMkLst>
            <pc:docMk/>
            <pc:sldMk cId="2813702148" sldId="349"/>
            <ac:spMk id="51" creationId="{E483FD58-42E1-EF90-7FD8-CC21C21B4D8E}"/>
          </ac:spMkLst>
        </pc:spChg>
        <pc:spChg chg="add mod">
          <ac:chgData name="Sivakumar Paulraj" userId="fba6c5ed4cacd2a1" providerId="LiveId" clId="{10325EAA-5ED4-4AAF-8D41-74136A67DC9B}" dt="2024-08-15T07:19:27.121" v="319"/>
          <ac:spMkLst>
            <pc:docMk/>
            <pc:sldMk cId="2813702148" sldId="349"/>
            <ac:spMk id="52" creationId="{CB439014-19A7-AB3F-9C41-1B65106E7BA5}"/>
          </ac:spMkLst>
        </pc:spChg>
        <pc:spChg chg="add mod">
          <ac:chgData name="Sivakumar Paulraj" userId="fba6c5ed4cacd2a1" providerId="LiveId" clId="{10325EAA-5ED4-4AAF-8D41-74136A67DC9B}" dt="2024-08-15T07:19:27.121" v="319"/>
          <ac:spMkLst>
            <pc:docMk/>
            <pc:sldMk cId="2813702148" sldId="349"/>
            <ac:spMk id="53" creationId="{D426FFC5-2AE8-9789-097F-8B7F5E31E37A}"/>
          </ac:spMkLst>
        </pc:spChg>
        <pc:spChg chg="add mod">
          <ac:chgData name="Sivakumar Paulraj" userId="fba6c5ed4cacd2a1" providerId="LiveId" clId="{10325EAA-5ED4-4AAF-8D41-74136A67DC9B}" dt="2024-08-15T07:19:27.121" v="319"/>
          <ac:spMkLst>
            <pc:docMk/>
            <pc:sldMk cId="2813702148" sldId="349"/>
            <ac:spMk id="55" creationId="{FECE8688-86EE-0A48-55EC-C2584F3CD1DA}"/>
          </ac:spMkLst>
        </pc:spChg>
        <pc:spChg chg="mod">
          <ac:chgData name="Sivakumar Paulraj" userId="fba6c5ed4cacd2a1" providerId="LiveId" clId="{10325EAA-5ED4-4AAF-8D41-74136A67DC9B}" dt="2024-08-15T07:19:27.121" v="319"/>
          <ac:spMkLst>
            <pc:docMk/>
            <pc:sldMk cId="2813702148" sldId="349"/>
            <ac:spMk id="60" creationId="{8C7A4BDD-4596-C771-0B7E-85733C7B7591}"/>
          </ac:spMkLst>
        </pc:spChg>
        <pc:spChg chg="mod">
          <ac:chgData name="Sivakumar Paulraj" userId="fba6c5ed4cacd2a1" providerId="LiveId" clId="{10325EAA-5ED4-4AAF-8D41-74136A67DC9B}" dt="2024-08-15T07:19:27.121" v="319"/>
          <ac:spMkLst>
            <pc:docMk/>
            <pc:sldMk cId="2813702148" sldId="349"/>
            <ac:spMk id="61" creationId="{99EE5B96-27C2-ADF8-4225-DD6E9F95FCCF}"/>
          </ac:spMkLst>
        </pc:spChg>
        <pc:spChg chg="mod">
          <ac:chgData name="Sivakumar Paulraj" userId="fba6c5ed4cacd2a1" providerId="LiveId" clId="{10325EAA-5ED4-4AAF-8D41-74136A67DC9B}" dt="2024-08-15T07:19:27.121" v="319"/>
          <ac:spMkLst>
            <pc:docMk/>
            <pc:sldMk cId="2813702148" sldId="349"/>
            <ac:spMk id="62" creationId="{5B5691DA-B11D-3A2E-2AAC-8E07CDF5D663}"/>
          </ac:spMkLst>
        </pc:spChg>
        <pc:spChg chg="mod">
          <ac:chgData name="Sivakumar Paulraj" userId="fba6c5ed4cacd2a1" providerId="LiveId" clId="{10325EAA-5ED4-4AAF-8D41-74136A67DC9B}" dt="2024-08-15T07:19:27.121" v="319"/>
          <ac:spMkLst>
            <pc:docMk/>
            <pc:sldMk cId="2813702148" sldId="349"/>
            <ac:spMk id="63" creationId="{87C49DCE-6FB2-8D31-1E79-ADE2BAFB3909}"/>
          </ac:spMkLst>
        </pc:spChg>
        <pc:spChg chg="add mod">
          <ac:chgData name="Sivakumar Paulraj" userId="fba6c5ed4cacd2a1" providerId="LiveId" clId="{10325EAA-5ED4-4AAF-8D41-74136A67DC9B}" dt="2024-08-15T07:19:27.121" v="319"/>
          <ac:spMkLst>
            <pc:docMk/>
            <pc:sldMk cId="2813702148" sldId="349"/>
            <ac:spMk id="64" creationId="{0F1E8CF7-AA2E-C999-6BC9-8C875C1419DD}"/>
          </ac:spMkLst>
        </pc:spChg>
        <pc:spChg chg="add mod">
          <ac:chgData name="Sivakumar Paulraj" userId="fba6c5ed4cacd2a1" providerId="LiveId" clId="{10325EAA-5ED4-4AAF-8D41-74136A67DC9B}" dt="2024-08-15T07:19:27.121" v="319"/>
          <ac:spMkLst>
            <pc:docMk/>
            <pc:sldMk cId="2813702148" sldId="349"/>
            <ac:spMk id="65" creationId="{A7D6C42A-8E96-A50F-6EE0-2C7955F629EC}"/>
          </ac:spMkLst>
        </pc:spChg>
        <pc:spChg chg="mod">
          <ac:chgData name="Sivakumar Paulraj" userId="fba6c5ed4cacd2a1" providerId="LiveId" clId="{10325EAA-5ED4-4AAF-8D41-74136A67DC9B}" dt="2024-08-15T07:19:27.121" v="319"/>
          <ac:spMkLst>
            <pc:docMk/>
            <pc:sldMk cId="2813702148" sldId="349"/>
            <ac:spMk id="67" creationId="{822F20B1-D3AD-53F6-EEBF-408632240640}"/>
          </ac:spMkLst>
        </pc:spChg>
        <pc:spChg chg="mod">
          <ac:chgData name="Sivakumar Paulraj" userId="fba6c5ed4cacd2a1" providerId="LiveId" clId="{10325EAA-5ED4-4AAF-8D41-74136A67DC9B}" dt="2024-08-15T07:19:27.121" v="319"/>
          <ac:spMkLst>
            <pc:docMk/>
            <pc:sldMk cId="2813702148" sldId="349"/>
            <ac:spMk id="70" creationId="{73AB1D0E-5DF5-48CF-68E8-E8F156AFD9D8}"/>
          </ac:spMkLst>
        </pc:spChg>
        <pc:spChg chg="add mod">
          <ac:chgData name="Sivakumar Paulraj" userId="fba6c5ed4cacd2a1" providerId="LiveId" clId="{10325EAA-5ED4-4AAF-8D41-74136A67DC9B}" dt="2024-08-15T07:19:27.121" v="319"/>
          <ac:spMkLst>
            <pc:docMk/>
            <pc:sldMk cId="2813702148" sldId="349"/>
            <ac:spMk id="72" creationId="{0E8D3954-D0FC-0D18-45E7-043C7FFE97BF}"/>
          </ac:spMkLst>
        </pc:spChg>
        <pc:spChg chg="add mod">
          <ac:chgData name="Sivakumar Paulraj" userId="fba6c5ed4cacd2a1" providerId="LiveId" clId="{10325EAA-5ED4-4AAF-8D41-74136A67DC9B}" dt="2024-08-15T07:19:27.121" v="319"/>
          <ac:spMkLst>
            <pc:docMk/>
            <pc:sldMk cId="2813702148" sldId="349"/>
            <ac:spMk id="73" creationId="{CF479A5F-DEBD-CD64-DBF6-4667A5B1F67D}"/>
          </ac:spMkLst>
        </pc:spChg>
        <pc:spChg chg="mod">
          <ac:chgData name="Sivakumar Paulraj" userId="fba6c5ed4cacd2a1" providerId="LiveId" clId="{10325EAA-5ED4-4AAF-8D41-74136A67DC9B}" dt="2024-08-15T07:19:27.121" v="319"/>
          <ac:spMkLst>
            <pc:docMk/>
            <pc:sldMk cId="2813702148" sldId="349"/>
            <ac:spMk id="75" creationId="{2FBA23E5-F797-D69A-9971-1ECCF20AF2D7}"/>
          </ac:spMkLst>
        </pc:spChg>
        <pc:spChg chg="mod">
          <ac:chgData name="Sivakumar Paulraj" userId="fba6c5ed4cacd2a1" providerId="LiveId" clId="{10325EAA-5ED4-4AAF-8D41-74136A67DC9B}" dt="2024-08-15T07:19:27.121" v="319"/>
          <ac:spMkLst>
            <pc:docMk/>
            <pc:sldMk cId="2813702148" sldId="349"/>
            <ac:spMk id="76" creationId="{940D2D4A-31AB-33EE-554C-45C970050F70}"/>
          </ac:spMkLst>
        </pc:spChg>
        <pc:spChg chg="mod">
          <ac:chgData name="Sivakumar Paulraj" userId="fba6c5ed4cacd2a1" providerId="LiveId" clId="{10325EAA-5ED4-4AAF-8D41-74136A67DC9B}" dt="2024-08-15T07:19:27.121" v="319"/>
          <ac:spMkLst>
            <pc:docMk/>
            <pc:sldMk cId="2813702148" sldId="349"/>
            <ac:spMk id="77" creationId="{E6A5AC75-ED51-425B-D4C1-CF2EEFBF3139}"/>
          </ac:spMkLst>
        </pc:spChg>
        <pc:spChg chg="mod">
          <ac:chgData name="Sivakumar Paulraj" userId="fba6c5ed4cacd2a1" providerId="LiveId" clId="{10325EAA-5ED4-4AAF-8D41-74136A67DC9B}" dt="2024-08-15T07:19:27.121" v="319"/>
          <ac:spMkLst>
            <pc:docMk/>
            <pc:sldMk cId="2813702148" sldId="349"/>
            <ac:spMk id="78" creationId="{DC87BAAB-4C74-963D-F1BB-88D1C2DA9972}"/>
          </ac:spMkLst>
        </pc:spChg>
        <pc:spChg chg="add mod">
          <ac:chgData name="Sivakumar Paulraj" userId="fba6c5ed4cacd2a1" providerId="LiveId" clId="{10325EAA-5ED4-4AAF-8D41-74136A67DC9B}" dt="2024-08-15T07:19:27.121" v="319"/>
          <ac:spMkLst>
            <pc:docMk/>
            <pc:sldMk cId="2813702148" sldId="349"/>
            <ac:spMk id="79" creationId="{3800D07D-EDB3-2F30-CBD0-F28E3C3A4BCC}"/>
          </ac:spMkLst>
        </pc:spChg>
        <pc:spChg chg="add mod">
          <ac:chgData name="Sivakumar Paulraj" userId="fba6c5ed4cacd2a1" providerId="LiveId" clId="{10325EAA-5ED4-4AAF-8D41-74136A67DC9B}" dt="2024-08-15T07:19:27.121" v="319"/>
          <ac:spMkLst>
            <pc:docMk/>
            <pc:sldMk cId="2813702148" sldId="349"/>
            <ac:spMk id="80" creationId="{B8173A5D-8F84-A920-6DC6-08A14CAD6C9C}"/>
          </ac:spMkLst>
        </pc:spChg>
        <pc:spChg chg="add mod">
          <ac:chgData name="Sivakumar Paulraj" userId="fba6c5ed4cacd2a1" providerId="LiveId" clId="{10325EAA-5ED4-4AAF-8D41-74136A67DC9B}" dt="2024-08-15T07:19:27.121" v="319"/>
          <ac:spMkLst>
            <pc:docMk/>
            <pc:sldMk cId="2813702148" sldId="349"/>
            <ac:spMk id="81" creationId="{692BC071-7DC7-2426-19C3-C1CFF29E040D}"/>
          </ac:spMkLst>
        </pc:spChg>
        <pc:spChg chg="add mod">
          <ac:chgData name="Sivakumar Paulraj" userId="fba6c5ed4cacd2a1" providerId="LiveId" clId="{10325EAA-5ED4-4AAF-8D41-74136A67DC9B}" dt="2024-08-15T07:19:27.121" v="319"/>
          <ac:spMkLst>
            <pc:docMk/>
            <pc:sldMk cId="2813702148" sldId="349"/>
            <ac:spMk id="82" creationId="{4BED3233-F5DE-444F-BA6F-9145FCD37A85}"/>
          </ac:spMkLst>
        </pc:spChg>
        <pc:spChg chg="mod">
          <ac:chgData name="Sivakumar Paulraj" userId="fba6c5ed4cacd2a1" providerId="LiveId" clId="{10325EAA-5ED4-4AAF-8D41-74136A67DC9B}" dt="2024-08-15T07:19:27.121" v="319"/>
          <ac:spMkLst>
            <pc:docMk/>
            <pc:sldMk cId="2813702148" sldId="349"/>
            <ac:spMk id="84" creationId="{C5933BFA-F4B3-4FB7-12E7-97F13A6764F4}"/>
          </ac:spMkLst>
        </pc:spChg>
        <pc:spChg chg="mod">
          <ac:chgData name="Sivakumar Paulraj" userId="fba6c5ed4cacd2a1" providerId="LiveId" clId="{10325EAA-5ED4-4AAF-8D41-74136A67DC9B}" dt="2024-08-15T07:19:27.121" v="319"/>
          <ac:spMkLst>
            <pc:docMk/>
            <pc:sldMk cId="2813702148" sldId="349"/>
            <ac:spMk id="87" creationId="{A4F79FD2-CB3D-BF41-0E95-E9491CA844BB}"/>
          </ac:spMkLst>
        </pc:spChg>
        <pc:spChg chg="add mod">
          <ac:chgData name="Sivakumar Paulraj" userId="fba6c5ed4cacd2a1" providerId="LiveId" clId="{10325EAA-5ED4-4AAF-8D41-74136A67DC9B}" dt="2024-08-15T07:19:27.121" v="319"/>
          <ac:spMkLst>
            <pc:docMk/>
            <pc:sldMk cId="2813702148" sldId="349"/>
            <ac:spMk id="89" creationId="{5B5F0442-A06F-AE07-9C5E-6E0C43C3D4FF}"/>
          </ac:spMkLst>
        </pc:spChg>
        <pc:spChg chg="add mod">
          <ac:chgData name="Sivakumar Paulraj" userId="fba6c5ed4cacd2a1" providerId="LiveId" clId="{10325EAA-5ED4-4AAF-8D41-74136A67DC9B}" dt="2024-08-15T07:19:27.121" v="319"/>
          <ac:spMkLst>
            <pc:docMk/>
            <pc:sldMk cId="2813702148" sldId="349"/>
            <ac:spMk id="91" creationId="{A9E73BD9-160E-7110-64BF-02EE62E53A88}"/>
          </ac:spMkLst>
        </pc:spChg>
        <pc:spChg chg="mod">
          <ac:chgData name="Sivakumar Paulraj" userId="fba6c5ed4cacd2a1" providerId="LiveId" clId="{10325EAA-5ED4-4AAF-8D41-74136A67DC9B}" dt="2024-08-15T07:19:27.121" v="319"/>
          <ac:spMkLst>
            <pc:docMk/>
            <pc:sldMk cId="2813702148" sldId="349"/>
            <ac:spMk id="93" creationId="{39037B8E-86CB-FFB1-8374-1FB94FD92E6B}"/>
          </ac:spMkLst>
        </pc:spChg>
        <pc:spChg chg="mod">
          <ac:chgData name="Sivakumar Paulraj" userId="fba6c5ed4cacd2a1" providerId="LiveId" clId="{10325EAA-5ED4-4AAF-8D41-74136A67DC9B}" dt="2024-08-15T07:19:27.121" v="319"/>
          <ac:spMkLst>
            <pc:docMk/>
            <pc:sldMk cId="2813702148" sldId="349"/>
            <ac:spMk id="94" creationId="{DB84148C-B969-EB20-AA3D-CA2ABDCD34D5}"/>
          </ac:spMkLst>
        </pc:spChg>
        <pc:spChg chg="mod">
          <ac:chgData name="Sivakumar Paulraj" userId="fba6c5ed4cacd2a1" providerId="LiveId" clId="{10325EAA-5ED4-4AAF-8D41-74136A67DC9B}" dt="2024-08-15T07:19:27.121" v="319"/>
          <ac:spMkLst>
            <pc:docMk/>
            <pc:sldMk cId="2813702148" sldId="349"/>
            <ac:spMk id="95" creationId="{173F7BCE-2823-3C13-ED1B-DD327343EFA8}"/>
          </ac:spMkLst>
        </pc:spChg>
        <pc:spChg chg="mod">
          <ac:chgData name="Sivakumar Paulraj" userId="fba6c5ed4cacd2a1" providerId="LiveId" clId="{10325EAA-5ED4-4AAF-8D41-74136A67DC9B}" dt="2024-08-15T07:19:27.121" v="319"/>
          <ac:spMkLst>
            <pc:docMk/>
            <pc:sldMk cId="2813702148" sldId="349"/>
            <ac:spMk id="96" creationId="{7973CB9D-B4DA-6203-786C-94EA9639EE0A}"/>
          </ac:spMkLst>
        </pc:spChg>
        <pc:spChg chg="add mod">
          <ac:chgData name="Sivakumar Paulraj" userId="fba6c5ed4cacd2a1" providerId="LiveId" clId="{10325EAA-5ED4-4AAF-8D41-74136A67DC9B}" dt="2024-08-15T07:19:27.121" v="319"/>
          <ac:spMkLst>
            <pc:docMk/>
            <pc:sldMk cId="2813702148" sldId="349"/>
            <ac:spMk id="97" creationId="{222200E1-31B1-3179-39FA-46E8818315F5}"/>
          </ac:spMkLst>
        </pc:spChg>
        <pc:spChg chg="add mod">
          <ac:chgData name="Sivakumar Paulraj" userId="fba6c5ed4cacd2a1" providerId="LiveId" clId="{10325EAA-5ED4-4AAF-8D41-74136A67DC9B}" dt="2024-08-15T07:19:27.121" v="319"/>
          <ac:spMkLst>
            <pc:docMk/>
            <pc:sldMk cId="2813702148" sldId="349"/>
            <ac:spMk id="98" creationId="{848B7525-9584-11E5-E6A9-4B85043779B9}"/>
          </ac:spMkLst>
        </pc:spChg>
        <pc:spChg chg="mod">
          <ac:chgData name="Sivakumar Paulraj" userId="fba6c5ed4cacd2a1" providerId="LiveId" clId="{10325EAA-5ED4-4AAF-8D41-74136A67DC9B}" dt="2024-08-15T07:19:27.121" v="319"/>
          <ac:spMkLst>
            <pc:docMk/>
            <pc:sldMk cId="2813702148" sldId="349"/>
            <ac:spMk id="100" creationId="{49549AB4-3204-E028-992A-05E8B6FAB7C1}"/>
          </ac:spMkLst>
        </pc:spChg>
        <pc:spChg chg="mod">
          <ac:chgData name="Sivakumar Paulraj" userId="fba6c5ed4cacd2a1" providerId="LiveId" clId="{10325EAA-5ED4-4AAF-8D41-74136A67DC9B}" dt="2024-08-15T07:19:27.121" v="319"/>
          <ac:spMkLst>
            <pc:docMk/>
            <pc:sldMk cId="2813702148" sldId="349"/>
            <ac:spMk id="103" creationId="{22447E55-A9BE-ABFA-3A7B-3E6AB44D2456}"/>
          </ac:spMkLst>
        </pc:spChg>
        <pc:spChg chg="add mod">
          <ac:chgData name="Sivakumar Paulraj" userId="fba6c5ed4cacd2a1" providerId="LiveId" clId="{10325EAA-5ED4-4AAF-8D41-74136A67DC9B}" dt="2024-08-15T07:19:27.121" v="319"/>
          <ac:spMkLst>
            <pc:docMk/>
            <pc:sldMk cId="2813702148" sldId="349"/>
            <ac:spMk id="105" creationId="{025CB35F-5269-8BE9-07E3-C5E83592FD26}"/>
          </ac:spMkLst>
        </pc:spChg>
        <pc:spChg chg="add mod">
          <ac:chgData name="Sivakumar Paulraj" userId="fba6c5ed4cacd2a1" providerId="LiveId" clId="{10325EAA-5ED4-4AAF-8D41-74136A67DC9B}" dt="2024-08-15T07:19:27.121" v="319"/>
          <ac:spMkLst>
            <pc:docMk/>
            <pc:sldMk cId="2813702148" sldId="349"/>
            <ac:spMk id="106" creationId="{16403BAA-FCBF-E4A5-32B7-03080F98938F}"/>
          </ac:spMkLst>
        </pc:spChg>
        <pc:spChg chg="mod">
          <ac:chgData name="Sivakumar Paulraj" userId="fba6c5ed4cacd2a1" providerId="LiveId" clId="{10325EAA-5ED4-4AAF-8D41-74136A67DC9B}" dt="2024-08-15T07:19:27.121" v="319"/>
          <ac:spMkLst>
            <pc:docMk/>
            <pc:sldMk cId="2813702148" sldId="349"/>
            <ac:spMk id="108" creationId="{1677757E-432C-8211-6B5B-4304AA5BC1E7}"/>
          </ac:spMkLst>
        </pc:spChg>
        <pc:spChg chg="mod">
          <ac:chgData name="Sivakumar Paulraj" userId="fba6c5ed4cacd2a1" providerId="LiveId" clId="{10325EAA-5ED4-4AAF-8D41-74136A67DC9B}" dt="2024-08-15T07:19:27.121" v="319"/>
          <ac:spMkLst>
            <pc:docMk/>
            <pc:sldMk cId="2813702148" sldId="349"/>
            <ac:spMk id="109" creationId="{EEB8D773-A149-0DC1-D323-F1ADF9243A5F}"/>
          </ac:spMkLst>
        </pc:spChg>
        <pc:spChg chg="mod">
          <ac:chgData name="Sivakumar Paulraj" userId="fba6c5ed4cacd2a1" providerId="LiveId" clId="{10325EAA-5ED4-4AAF-8D41-74136A67DC9B}" dt="2024-08-15T07:19:27.121" v="319"/>
          <ac:spMkLst>
            <pc:docMk/>
            <pc:sldMk cId="2813702148" sldId="349"/>
            <ac:spMk id="110" creationId="{A6EF649B-428A-1E52-ABBF-8954EE81ACB2}"/>
          </ac:spMkLst>
        </pc:spChg>
        <pc:spChg chg="mod">
          <ac:chgData name="Sivakumar Paulraj" userId="fba6c5ed4cacd2a1" providerId="LiveId" clId="{10325EAA-5ED4-4AAF-8D41-74136A67DC9B}" dt="2024-08-15T07:19:27.121" v="319"/>
          <ac:spMkLst>
            <pc:docMk/>
            <pc:sldMk cId="2813702148" sldId="349"/>
            <ac:spMk id="111" creationId="{FCB5B433-2A17-8D61-ECD6-A3E83A8C2A4E}"/>
          </ac:spMkLst>
        </pc:spChg>
        <pc:spChg chg="mod">
          <ac:chgData name="Sivakumar Paulraj" userId="fba6c5ed4cacd2a1" providerId="LiveId" clId="{10325EAA-5ED4-4AAF-8D41-74136A67DC9B}" dt="2024-08-15T07:19:27.121" v="319"/>
          <ac:spMkLst>
            <pc:docMk/>
            <pc:sldMk cId="2813702148" sldId="349"/>
            <ac:spMk id="113" creationId="{D30CEA1E-4980-8DEC-2038-9F0DB245F1D8}"/>
          </ac:spMkLst>
        </pc:spChg>
        <pc:spChg chg="mod">
          <ac:chgData name="Sivakumar Paulraj" userId="fba6c5ed4cacd2a1" providerId="LiveId" clId="{10325EAA-5ED4-4AAF-8D41-74136A67DC9B}" dt="2024-08-15T07:19:27.121" v="319"/>
          <ac:spMkLst>
            <pc:docMk/>
            <pc:sldMk cId="2813702148" sldId="349"/>
            <ac:spMk id="116" creationId="{B21260BB-BE34-A5A9-31A7-F851EF881E8D}"/>
          </ac:spMkLst>
        </pc:spChg>
        <pc:spChg chg="add mod">
          <ac:chgData name="Sivakumar Paulraj" userId="fba6c5ed4cacd2a1" providerId="LiveId" clId="{10325EAA-5ED4-4AAF-8D41-74136A67DC9B}" dt="2024-08-15T07:19:27.121" v="319"/>
          <ac:spMkLst>
            <pc:docMk/>
            <pc:sldMk cId="2813702148" sldId="349"/>
            <ac:spMk id="118" creationId="{78B601A5-9516-27A6-B10E-2058503B6BA6}"/>
          </ac:spMkLst>
        </pc:spChg>
        <pc:spChg chg="add mod">
          <ac:chgData name="Sivakumar Paulraj" userId="fba6c5ed4cacd2a1" providerId="LiveId" clId="{10325EAA-5ED4-4AAF-8D41-74136A67DC9B}" dt="2024-08-15T07:19:27.121" v="319"/>
          <ac:spMkLst>
            <pc:docMk/>
            <pc:sldMk cId="2813702148" sldId="349"/>
            <ac:spMk id="119" creationId="{BB634FE4-079C-9402-0A8F-18E6C2E3F04E}"/>
          </ac:spMkLst>
        </pc:spChg>
        <pc:spChg chg="add mod">
          <ac:chgData name="Sivakumar Paulraj" userId="fba6c5ed4cacd2a1" providerId="LiveId" clId="{10325EAA-5ED4-4AAF-8D41-74136A67DC9B}" dt="2024-08-15T07:19:27.121" v="319"/>
          <ac:spMkLst>
            <pc:docMk/>
            <pc:sldMk cId="2813702148" sldId="349"/>
            <ac:spMk id="120" creationId="{FCCCC358-2CBF-E0A6-5668-301654BA179C}"/>
          </ac:spMkLst>
        </pc:spChg>
        <pc:spChg chg="add mod">
          <ac:chgData name="Sivakumar Paulraj" userId="fba6c5ed4cacd2a1" providerId="LiveId" clId="{10325EAA-5ED4-4AAF-8D41-74136A67DC9B}" dt="2024-08-15T07:19:27.121" v="319"/>
          <ac:spMkLst>
            <pc:docMk/>
            <pc:sldMk cId="2813702148" sldId="349"/>
            <ac:spMk id="121" creationId="{D1A925E3-B869-E9AA-11AC-C15BC449D702}"/>
          </ac:spMkLst>
        </pc:spChg>
        <pc:spChg chg="mod">
          <ac:chgData name="Sivakumar Paulraj" userId="fba6c5ed4cacd2a1" providerId="LiveId" clId="{10325EAA-5ED4-4AAF-8D41-74136A67DC9B}" dt="2024-08-15T07:19:27.121" v="319"/>
          <ac:spMkLst>
            <pc:docMk/>
            <pc:sldMk cId="2813702148" sldId="349"/>
            <ac:spMk id="123" creationId="{E90DDF03-DB10-7D99-38A8-0EF49C4CDF2E}"/>
          </ac:spMkLst>
        </pc:spChg>
        <pc:spChg chg="mod">
          <ac:chgData name="Sivakumar Paulraj" userId="fba6c5ed4cacd2a1" providerId="LiveId" clId="{10325EAA-5ED4-4AAF-8D41-74136A67DC9B}" dt="2024-08-15T07:19:27.121" v="319"/>
          <ac:spMkLst>
            <pc:docMk/>
            <pc:sldMk cId="2813702148" sldId="349"/>
            <ac:spMk id="126" creationId="{125DEE18-8027-46A6-1CA0-16DC0D7BF069}"/>
          </ac:spMkLst>
        </pc:spChg>
        <pc:spChg chg="add mod">
          <ac:chgData name="Sivakumar Paulraj" userId="fba6c5ed4cacd2a1" providerId="LiveId" clId="{10325EAA-5ED4-4AAF-8D41-74136A67DC9B}" dt="2024-08-15T07:19:27.121" v="319"/>
          <ac:spMkLst>
            <pc:docMk/>
            <pc:sldMk cId="2813702148" sldId="349"/>
            <ac:spMk id="128" creationId="{BE07C618-0D54-4582-0A09-82A15D6E753D}"/>
          </ac:spMkLst>
        </pc:spChg>
        <pc:spChg chg="add mod">
          <ac:chgData name="Sivakumar Paulraj" userId="fba6c5ed4cacd2a1" providerId="LiveId" clId="{10325EAA-5ED4-4AAF-8D41-74136A67DC9B}" dt="2024-08-15T07:19:27.121" v="319"/>
          <ac:spMkLst>
            <pc:docMk/>
            <pc:sldMk cId="2813702148" sldId="349"/>
            <ac:spMk id="129" creationId="{935DC061-6760-68BE-BA11-6CA3C7E75102}"/>
          </ac:spMkLst>
        </pc:spChg>
        <pc:spChg chg="add mod">
          <ac:chgData name="Sivakumar Paulraj" userId="fba6c5ed4cacd2a1" providerId="LiveId" clId="{10325EAA-5ED4-4AAF-8D41-74136A67DC9B}" dt="2024-08-15T07:19:27.121" v="319"/>
          <ac:spMkLst>
            <pc:docMk/>
            <pc:sldMk cId="2813702148" sldId="349"/>
            <ac:spMk id="130" creationId="{DF65BDBF-9364-D8BB-C3DD-C01CBF728A9A}"/>
          </ac:spMkLst>
        </pc:spChg>
        <pc:spChg chg="add mod">
          <ac:chgData name="Sivakumar Paulraj" userId="fba6c5ed4cacd2a1" providerId="LiveId" clId="{10325EAA-5ED4-4AAF-8D41-74136A67DC9B}" dt="2024-08-15T07:19:27.121" v="319"/>
          <ac:spMkLst>
            <pc:docMk/>
            <pc:sldMk cId="2813702148" sldId="349"/>
            <ac:spMk id="132" creationId="{1F4BC66D-5BD2-018B-EC12-F2C8BE7DABB7}"/>
          </ac:spMkLst>
        </pc:spChg>
        <pc:spChg chg="add mod">
          <ac:chgData name="Sivakumar Paulraj" userId="fba6c5ed4cacd2a1" providerId="LiveId" clId="{10325EAA-5ED4-4AAF-8D41-74136A67DC9B}" dt="2024-08-15T07:19:27.121" v="319"/>
          <ac:spMkLst>
            <pc:docMk/>
            <pc:sldMk cId="2813702148" sldId="349"/>
            <ac:spMk id="133" creationId="{A0650DA1-EC75-CE64-7D0D-245C1646F7B6}"/>
          </ac:spMkLst>
        </pc:spChg>
        <pc:grpChg chg="add mod">
          <ac:chgData name="Sivakumar Paulraj" userId="fba6c5ed4cacd2a1" providerId="LiveId" clId="{10325EAA-5ED4-4AAF-8D41-74136A67DC9B}" dt="2024-08-15T07:19:27.121" v="319"/>
          <ac:grpSpMkLst>
            <pc:docMk/>
            <pc:sldMk cId="2813702148" sldId="349"/>
            <ac:grpSpMk id="3" creationId="{8B41FBD8-E717-ABDF-BC77-138A74109F4F}"/>
          </ac:grpSpMkLst>
        </pc:grpChg>
        <pc:grpChg chg="add mod">
          <ac:chgData name="Sivakumar Paulraj" userId="fba6c5ed4cacd2a1" providerId="LiveId" clId="{10325EAA-5ED4-4AAF-8D41-74136A67DC9B}" dt="2024-08-15T07:19:27.121" v="319"/>
          <ac:grpSpMkLst>
            <pc:docMk/>
            <pc:sldMk cId="2813702148" sldId="349"/>
            <ac:grpSpMk id="8" creationId="{D334E200-5DF5-E8E0-8201-506264B64DDD}"/>
          </ac:grpSpMkLst>
        </pc:grpChg>
        <pc:grpChg chg="add mod">
          <ac:chgData name="Sivakumar Paulraj" userId="fba6c5ed4cacd2a1" providerId="LiveId" clId="{10325EAA-5ED4-4AAF-8D41-74136A67DC9B}" dt="2024-08-15T07:19:27.121" v="319"/>
          <ac:grpSpMkLst>
            <pc:docMk/>
            <pc:sldMk cId="2813702148" sldId="349"/>
            <ac:grpSpMk id="13" creationId="{70DA13F6-DDA8-846E-DAE5-E7AD8BC02276}"/>
          </ac:grpSpMkLst>
        </pc:grpChg>
        <pc:grpChg chg="add mod">
          <ac:chgData name="Sivakumar Paulraj" userId="fba6c5ed4cacd2a1" providerId="LiveId" clId="{10325EAA-5ED4-4AAF-8D41-74136A67DC9B}" dt="2024-08-15T07:19:27.121" v="319"/>
          <ac:grpSpMkLst>
            <pc:docMk/>
            <pc:sldMk cId="2813702148" sldId="349"/>
            <ac:grpSpMk id="18" creationId="{55C1F702-31FA-8EAC-453E-B9C6CBBE5783}"/>
          </ac:grpSpMkLst>
        </pc:grpChg>
        <pc:grpChg chg="add mod">
          <ac:chgData name="Sivakumar Paulraj" userId="fba6c5ed4cacd2a1" providerId="LiveId" clId="{10325EAA-5ED4-4AAF-8D41-74136A67DC9B}" dt="2024-08-15T07:19:27.121" v="319"/>
          <ac:grpSpMkLst>
            <pc:docMk/>
            <pc:sldMk cId="2813702148" sldId="349"/>
            <ac:grpSpMk id="23" creationId="{0DA23205-AA99-15D7-2412-500773E14527}"/>
          </ac:grpSpMkLst>
        </pc:grpChg>
        <pc:grpChg chg="add mod">
          <ac:chgData name="Sivakumar Paulraj" userId="fba6c5ed4cacd2a1" providerId="LiveId" clId="{10325EAA-5ED4-4AAF-8D41-74136A67DC9B}" dt="2024-08-15T07:19:27.121" v="319"/>
          <ac:grpSpMkLst>
            <pc:docMk/>
            <pc:sldMk cId="2813702148" sldId="349"/>
            <ac:grpSpMk id="26" creationId="{30C18864-5970-37DD-2EE6-E01D75CC4D6A}"/>
          </ac:grpSpMkLst>
        </pc:grpChg>
        <pc:grpChg chg="add mod">
          <ac:chgData name="Sivakumar Paulraj" userId="fba6c5ed4cacd2a1" providerId="LiveId" clId="{10325EAA-5ED4-4AAF-8D41-74136A67DC9B}" dt="2024-08-15T07:19:27.121" v="319"/>
          <ac:grpSpMkLst>
            <pc:docMk/>
            <pc:sldMk cId="2813702148" sldId="349"/>
            <ac:grpSpMk id="34" creationId="{E0F3BCB1-06C0-2E5B-1FE1-CFE619286F1F}"/>
          </ac:grpSpMkLst>
        </pc:grpChg>
        <pc:grpChg chg="add mod">
          <ac:chgData name="Sivakumar Paulraj" userId="fba6c5ed4cacd2a1" providerId="LiveId" clId="{10325EAA-5ED4-4AAF-8D41-74136A67DC9B}" dt="2024-08-15T07:19:27.121" v="319"/>
          <ac:grpSpMkLst>
            <pc:docMk/>
            <pc:sldMk cId="2813702148" sldId="349"/>
            <ac:grpSpMk id="37" creationId="{00DE2AA7-D4BD-10B4-F391-12C758A048C0}"/>
          </ac:grpSpMkLst>
        </pc:grpChg>
        <pc:grpChg chg="add mod">
          <ac:chgData name="Sivakumar Paulraj" userId="fba6c5ed4cacd2a1" providerId="LiveId" clId="{10325EAA-5ED4-4AAF-8D41-74136A67DC9B}" dt="2024-08-15T07:19:27.121" v="319"/>
          <ac:grpSpMkLst>
            <pc:docMk/>
            <pc:sldMk cId="2813702148" sldId="349"/>
            <ac:grpSpMk id="45" creationId="{2F6A057D-C8BC-C37C-3AE4-8B7A6A3702D6}"/>
          </ac:grpSpMkLst>
        </pc:grpChg>
        <pc:grpChg chg="add mod">
          <ac:chgData name="Sivakumar Paulraj" userId="fba6c5ed4cacd2a1" providerId="LiveId" clId="{10325EAA-5ED4-4AAF-8D41-74136A67DC9B}" dt="2024-08-15T07:19:27.121" v="319"/>
          <ac:grpSpMkLst>
            <pc:docMk/>
            <pc:sldMk cId="2813702148" sldId="349"/>
            <ac:grpSpMk id="48" creationId="{3F7F1D33-A0FB-4A38-501F-D11B7A7B0F88}"/>
          </ac:grpSpMkLst>
        </pc:grpChg>
        <pc:grpChg chg="add mod">
          <ac:chgData name="Sivakumar Paulraj" userId="fba6c5ed4cacd2a1" providerId="LiveId" clId="{10325EAA-5ED4-4AAF-8D41-74136A67DC9B}" dt="2024-08-15T07:19:27.121" v="319"/>
          <ac:grpSpMkLst>
            <pc:docMk/>
            <pc:sldMk cId="2813702148" sldId="349"/>
            <ac:grpSpMk id="59" creationId="{7DF1946A-F25D-C083-889F-00386CEBEEE6}"/>
          </ac:grpSpMkLst>
        </pc:grpChg>
        <pc:grpChg chg="add mod">
          <ac:chgData name="Sivakumar Paulraj" userId="fba6c5ed4cacd2a1" providerId="LiveId" clId="{10325EAA-5ED4-4AAF-8D41-74136A67DC9B}" dt="2024-08-15T07:19:27.121" v="319"/>
          <ac:grpSpMkLst>
            <pc:docMk/>
            <pc:sldMk cId="2813702148" sldId="349"/>
            <ac:grpSpMk id="66" creationId="{8F75241D-CB4A-7E3D-C696-3C70E85C0EEC}"/>
          </ac:grpSpMkLst>
        </pc:grpChg>
        <pc:grpChg chg="add mod">
          <ac:chgData name="Sivakumar Paulraj" userId="fba6c5ed4cacd2a1" providerId="LiveId" clId="{10325EAA-5ED4-4AAF-8D41-74136A67DC9B}" dt="2024-08-15T07:19:27.121" v="319"/>
          <ac:grpSpMkLst>
            <pc:docMk/>
            <pc:sldMk cId="2813702148" sldId="349"/>
            <ac:grpSpMk id="69" creationId="{F2EDD38E-302B-378E-5D04-CC47593C5846}"/>
          </ac:grpSpMkLst>
        </pc:grpChg>
        <pc:grpChg chg="add mod">
          <ac:chgData name="Sivakumar Paulraj" userId="fba6c5ed4cacd2a1" providerId="LiveId" clId="{10325EAA-5ED4-4AAF-8D41-74136A67DC9B}" dt="2024-08-15T07:19:27.121" v="319"/>
          <ac:grpSpMkLst>
            <pc:docMk/>
            <pc:sldMk cId="2813702148" sldId="349"/>
            <ac:grpSpMk id="74" creationId="{6B2008EA-F7EF-0746-3033-4BB73F844444}"/>
          </ac:grpSpMkLst>
        </pc:grpChg>
        <pc:grpChg chg="add mod">
          <ac:chgData name="Sivakumar Paulraj" userId="fba6c5ed4cacd2a1" providerId="LiveId" clId="{10325EAA-5ED4-4AAF-8D41-74136A67DC9B}" dt="2024-08-15T07:19:27.121" v="319"/>
          <ac:grpSpMkLst>
            <pc:docMk/>
            <pc:sldMk cId="2813702148" sldId="349"/>
            <ac:grpSpMk id="83" creationId="{008E5AC7-C388-6D02-471E-F90B07260BAC}"/>
          </ac:grpSpMkLst>
        </pc:grpChg>
        <pc:grpChg chg="add mod">
          <ac:chgData name="Sivakumar Paulraj" userId="fba6c5ed4cacd2a1" providerId="LiveId" clId="{10325EAA-5ED4-4AAF-8D41-74136A67DC9B}" dt="2024-08-15T07:19:27.121" v="319"/>
          <ac:grpSpMkLst>
            <pc:docMk/>
            <pc:sldMk cId="2813702148" sldId="349"/>
            <ac:grpSpMk id="86" creationId="{AF288B2A-B561-7F50-121A-0F3A7D62E886}"/>
          </ac:grpSpMkLst>
        </pc:grpChg>
        <pc:grpChg chg="add mod">
          <ac:chgData name="Sivakumar Paulraj" userId="fba6c5ed4cacd2a1" providerId="LiveId" clId="{10325EAA-5ED4-4AAF-8D41-74136A67DC9B}" dt="2024-08-15T07:19:27.121" v="319"/>
          <ac:grpSpMkLst>
            <pc:docMk/>
            <pc:sldMk cId="2813702148" sldId="349"/>
            <ac:grpSpMk id="92" creationId="{4D81B56C-DB53-B9E2-FF00-AA5C974D0FD7}"/>
          </ac:grpSpMkLst>
        </pc:grpChg>
        <pc:grpChg chg="add mod">
          <ac:chgData name="Sivakumar Paulraj" userId="fba6c5ed4cacd2a1" providerId="LiveId" clId="{10325EAA-5ED4-4AAF-8D41-74136A67DC9B}" dt="2024-08-15T07:19:27.121" v="319"/>
          <ac:grpSpMkLst>
            <pc:docMk/>
            <pc:sldMk cId="2813702148" sldId="349"/>
            <ac:grpSpMk id="99" creationId="{9C0874CE-B4EA-9949-3AEE-4907611C3F57}"/>
          </ac:grpSpMkLst>
        </pc:grpChg>
        <pc:grpChg chg="add mod">
          <ac:chgData name="Sivakumar Paulraj" userId="fba6c5ed4cacd2a1" providerId="LiveId" clId="{10325EAA-5ED4-4AAF-8D41-74136A67DC9B}" dt="2024-08-15T07:19:27.121" v="319"/>
          <ac:grpSpMkLst>
            <pc:docMk/>
            <pc:sldMk cId="2813702148" sldId="349"/>
            <ac:grpSpMk id="102" creationId="{09925D4D-72ED-FE83-E76E-0EE74512529A}"/>
          </ac:grpSpMkLst>
        </pc:grpChg>
        <pc:grpChg chg="add mod">
          <ac:chgData name="Sivakumar Paulraj" userId="fba6c5ed4cacd2a1" providerId="LiveId" clId="{10325EAA-5ED4-4AAF-8D41-74136A67DC9B}" dt="2024-08-15T07:19:27.121" v="319"/>
          <ac:grpSpMkLst>
            <pc:docMk/>
            <pc:sldMk cId="2813702148" sldId="349"/>
            <ac:grpSpMk id="107" creationId="{76BB5B79-364F-90B3-7498-B59037AECF8B}"/>
          </ac:grpSpMkLst>
        </pc:grpChg>
        <pc:grpChg chg="add mod">
          <ac:chgData name="Sivakumar Paulraj" userId="fba6c5ed4cacd2a1" providerId="LiveId" clId="{10325EAA-5ED4-4AAF-8D41-74136A67DC9B}" dt="2024-08-15T07:19:27.121" v="319"/>
          <ac:grpSpMkLst>
            <pc:docMk/>
            <pc:sldMk cId="2813702148" sldId="349"/>
            <ac:grpSpMk id="112" creationId="{9E1ED648-011A-58E0-D4EA-2EED6A8EE774}"/>
          </ac:grpSpMkLst>
        </pc:grpChg>
        <pc:grpChg chg="add mod">
          <ac:chgData name="Sivakumar Paulraj" userId="fba6c5ed4cacd2a1" providerId="LiveId" clId="{10325EAA-5ED4-4AAF-8D41-74136A67DC9B}" dt="2024-08-15T07:19:27.121" v="319"/>
          <ac:grpSpMkLst>
            <pc:docMk/>
            <pc:sldMk cId="2813702148" sldId="349"/>
            <ac:grpSpMk id="115" creationId="{24E8E97A-CD04-2242-3102-E59F22AC4992}"/>
          </ac:grpSpMkLst>
        </pc:grpChg>
        <pc:grpChg chg="add mod">
          <ac:chgData name="Sivakumar Paulraj" userId="fba6c5ed4cacd2a1" providerId="LiveId" clId="{10325EAA-5ED4-4AAF-8D41-74136A67DC9B}" dt="2024-08-15T07:19:27.121" v="319"/>
          <ac:grpSpMkLst>
            <pc:docMk/>
            <pc:sldMk cId="2813702148" sldId="349"/>
            <ac:grpSpMk id="122" creationId="{629EB5CA-676F-475F-3F04-4515509B2241}"/>
          </ac:grpSpMkLst>
        </pc:grpChg>
        <pc:grpChg chg="add mod">
          <ac:chgData name="Sivakumar Paulraj" userId="fba6c5ed4cacd2a1" providerId="LiveId" clId="{10325EAA-5ED4-4AAF-8D41-74136A67DC9B}" dt="2024-08-15T07:19:27.121" v="319"/>
          <ac:grpSpMkLst>
            <pc:docMk/>
            <pc:sldMk cId="2813702148" sldId="349"/>
            <ac:grpSpMk id="125" creationId="{64BE3EC4-DC94-D102-0FED-6DD06445DCD8}"/>
          </ac:grpSpMkLst>
        </pc:grpChg>
        <pc:cxnChg chg="mod">
          <ac:chgData name="Sivakumar Paulraj" userId="fba6c5ed4cacd2a1" providerId="LiveId" clId="{10325EAA-5ED4-4AAF-8D41-74136A67DC9B}" dt="2024-08-15T07:19:27.121" v="319"/>
          <ac:cxnSpMkLst>
            <pc:docMk/>
            <pc:sldMk cId="2813702148" sldId="349"/>
            <ac:cxnSpMk id="25" creationId="{59DD4B7C-6D18-10BD-BBF5-52D26312F890}"/>
          </ac:cxnSpMkLst>
        </pc:cxnChg>
        <pc:cxnChg chg="mod">
          <ac:chgData name="Sivakumar Paulraj" userId="fba6c5ed4cacd2a1" providerId="LiveId" clId="{10325EAA-5ED4-4AAF-8D41-74136A67DC9B}" dt="2024-08-15T07:19:27.121" v="319"/>
          <ac:cxnSpMkLst>
            <pc:docMk/>
            <pc:sldMk cId="2813702148" sldId="349"/>
            <ac:cxnSpMk id="28" creationId="{6F4F15A7-1E14-C871-9E1A-EB4537D1B2C8}"/>
          </ac:cxnSpMkLst>
        </pc:cxnChg>
        <pc:cxnChg chg="add mod">
          <ac:chgData name="Sivakumar Paulraj" userId="fba6c5ed4cacd2a1" providerId="LiveId" clId="{10325EAA-5ED4-4AAF-8D41-74136A67DC9B}" dt="2024-08-15T07:19:27.121" v="319"/>
          <ac:cxnSpMkLst>
            <pc:docMk/>
            <pc:sldMk cId="2813702148" sldId="349"/>
            <ac:cxnSpMk id="32" creationId="{8DB93A8A-396E-0A2B-788C-08B386CE0559}"/>
          </ac:cxnSpMkLst>
        </pc:cxnChg>
        <pc:cxnChg chg="mod">
          <ac:chgData name="Sivakumar Paulraj" userId="fba6c5ed4cacd2a1" providerId="LiveId" clId="{10325EAA-5ED4-4AAF-8D41-74136A67DC9B}" dt="2024-08-15T07:19:27.121" v="319"/>
          <ac:cxnSpMkLst>
            <pc:docMk/>
            <pc:sldMk cId="2813702148" sldId="349"/>
            <ac:cxnSpMk id="36" creationId="{5AFC104B-DA36-22B7-9498-66546E418B80}"/>
          </ac:cxnSpMkLst>
        </pc:cxnChg>
        <pc:cxnChg chg="mod">
          <ac:chgData name="Sivakumar Paulraj" userId="fba6c5ed4cacd2a1" providerId="LiveId" clId="{10325EAA-5ED4-4AAF-8D41-74136A67DC9B}" dt="2024-08-15T07:19:27.121" v="319"/>
          <ac:cxnSpMkLst>
            <pc:docMk/>
            <pc:sldMk cId="2813702148" sldId="349"/>
            <ac:cxnSpMk id="39" creationId="{2BA5175D-DFAC-F80E-0161-77F447120BE8}"/>
          </ac:cxnSpMkLst>
        </pc:cxnChg>
        <pc:cxnChg chg="add mod">
          <ac:chgData name="Sivakumar Paulraj" userId="fba6c5ed4cacd2a1" providerId="LiveId" clId="{10325EAA-5ED4-4AAF-8D41-74136A67DC9B}" dt="2024-08-15T07:19:27.121" v="319"/>
          <ac:cxnSpMkLst>
            <pc:docMk/>
            <pc:sldMk cId="2813702148" sldId="349"/>
            <ac:cxnSpMk id="43" creationId="{654187A0-F2F3-54D6-4E0A-73DAF23F1C32}"/>
          </ac:cxnSpMkLst>
        </pc:cxnChg>
        <pc:cxnChg chg="mod">
          <ac:chgData name="Sivakumar Paulraj" userId="fba6c5ed4cacd2a1" providerId="LiveId" clId="{10325EAA-5ED4-4AAF-8D41-74136A67DC9B}" dt="2024-08-15T07:19:27.121" v="319"/>
          <ac:cxnSpMkLst>
            <pc:docMk/>
            <pc:sldMk cId="2813702148" sldId="349"/>
            <ac:cxnSpMk id="47" creationId="{F89A3762-9C63-20F1-83D9-F3B6646F9E9A}"/>
          </ac:cxnSpMkLst>
        </pc:cxnChg>
        <pc:cxnChg chg="mod">
          <ac:chgData name="Sivakumar Paulraj" userId="fba6c5ed4cacd2a1" providerId="LiveId" clId="{10325EAA-5ED4-4AAF-8D41-74136A67DC9B}" dt="2024-08-15T07:19:27.121" v="319"/>
          <ac:cxnSpMkLst>
            <pc:docMk/>
            <pc:sldMk cId="2813702148" sldId="349"/>
            <ac:cxnSpMk id="50" creationId="{339D54D5-964B-4A1D-B274-06536887C7C1}"/>
          </ac:cxnSpMkLst>
        </pc:cxnChg>
        <pc:cxnChg chg="add mod">
          <ac:chgData name="Sivakumar Paulraj" userId="fba6c5ed4cacd2a1" providerId="LiveId" clId="{10325EAA-5ED4-4AAF-8D41-74136A67DC9B}" dt="2024-08-15T07:19:27.121" v="319"/>
          <ac:cxnSpMkLst>
            <pc:docMk/>
            <pc:sldMk cId="2813702148" sldId="349"/>
            <ac:cxnSpMk id="54" creationId="{9763F9DD-515A-6D89-55CE-249886DC9A1B}"/>
          </ac:cxnSpMkLst>
        </pc:cxnChg>
        <pc:cxnChg chg="add mod">
          <ac:chgData name="Sivakumar Paulraj" userId="fba6c5ed4cacd2a1" providerId="LiveId" clId="{10325EAA-5ED4-4AAF-8D41-74136A67DC9B}" dt="2024-08-15T07:19:27.121" v="319"/>
          <ac:cxnSpMkLst>
            <pc:docMk/>
            <pc:sldMk cId="2813702148" sldId="349"/>
            <ac:cxnSpMk id="56" creationId="{91EBAD64-5CF0-407E-0760-C8829156E781}"/>
          </ac:cxnSpMkLst>
        </pc:cxnChg>
        <pc:cxnChg chg="add mod">
          <ac:chgData name="Sivakumar Paulraj" userId="fba6c5ed4cacd2a1" providerId="LiveId" clId="{10325EAA-5ED4-4AAF-8D41-74136A67DC9B}" dt="2024-08-15T07:19:27.121" v="319"/>
          <ac:cxnSpMkLst>
            <pc:docMk/>
            <pc:sldMk cId="2813702148" sldId="349"/>
            <ac:cxnSpMk id="57" creationId="{2D0B2D30-EB11-89FB-623A-0B82389C5C3F}"/>
          </ac:cxnSpMkLst>
        </pc:cxnChg>
        <pc:cxnChg chg="add mod">
          <ac:chgData name="Sivakumar Paulraj" userId="fba6c5ed4cacd2a1" providerId="LiveId" clId="{10325EAA-5ED4-4AAF-8D41-74136A67DC9B}" dt="2024-08-15T07:19:27.121" v="319"/>
          <ac:cxnSpMkLst>
            <pc:docMk/>
            <pc:sldMk cId="2813702148" sldId="349"/>
            <ac:cxnSpMk id="58" creationId="{9A8AA097-DD44-830E-12CA-DEC5BDC78A86}"/>
          </ac:cxnSpMkLst>
        </pc:cxnChg>
        <pc:cxnChg chg="mod">
          <ac:chgData name="Sivakumar Paulraj" userId="fba6c5ed4cacd2a1" providerId="LiveId" clId="{10325EAA-5ED4-4AAF-8D41-74136A67DC9B}" dt="2024-08-15T07:19:27.121" v="319"/>
          <ac:cxnSpMkLst>
            <pc:docMk/>
            <pc:sldMk cId="2813702148" sldId="349"/>
            <ac:cxnSpMk id="68" creationId="{14BC7FE8-48A2-DF73-A59B-943839D0D9FA}"/>
          </ac:cxnSpMkLst>
        </pc:cxnChg>
        <pc:cxnChg chg="mod">
          <ac:chgData name="Sivakumar Paulraj" userId="fba6c5ed4cacd2a1" providerId="LiveId" clId="{10325EAA-5ED4-4AAF-8D41-74136A67DC9B}" dt="2024-08-15T07:19:27.121" v="319"/>
          <ac:cxnSpMkLst>
            <pc:docMk/>
            <pc:sldMk cId="2813702148" sldId="349"/>
            <ac:cxnSpMk id="71" creationId="{50403620-0B16-5F6C-4E50-EDCFD81AD018}"/>
          </ac:cxnSpMkLst>
        </pc:cxnChg>
        <pc:cxnChg chg="mod">
          <ac:chgData name="Sivakumar Paulraj" userId="fba6c5ed4cacd2a1" providerId="LiveId" clId="{10325EAA-5ED4-4AAF-8D41-74136A67DC9B}" dt="2024-08-15T07:19:27.121" v="319"/>
          <ac:cxnSpMkLst>
            <pc:docMk/>
            <pc:sldMk cId="2813702148" sldId="349"/>
            <ac:cxnSpMk id="85" creationId="{BE241D77-B673-91ED-EDBE-0DC91366F793}"/>
          </ac:cxnSpMkLst>
        </pc:cxnChg>
        <pc:cxnChg chg="mod">
          <ac:chgData name="Sivakumar Paulraj" userId="fba6c5ed4cacd2a1" providerId="LiveId" clId="{10325EAA-5ED4-4AAF-8D41-74136A67DC9B}" dt="2024-08-15T07:19:27.121" v="319"/>
          <ac:cxnSpMkLst>
            <pc:docMk/>
            <pc:sldMk cId="2813702148" sldId="349"/>
            <ac:cxnSpMk id="88" creationId="{E41B749F-F08F-3265-B6A6-C24888CB581B}"/>
          </ac:cxnSpMkLst>
        </pc:cxnChg>
        <pc:cxnChg chg="add mod">
          <ac:chgData name="Sivakumar Paulraj" userId="fba6c5ed4cacd2a1" providerId="LiveId" clId="{10325EAA-5ED4-4AAF-8D41-74136A67DC9B}" dt="2024-08-15T07:19:27.121" v="319"/>
          <ac:cxnSpMkLst>
            <pc:docMk/>
            <pc:sldMk cId="2813702148" sldId="349"/>
            <ac:cxnSpMk id="90" creationId="{66F94423-C4DB-DEB6-7895-C2E1624EA36A}"/>
          </ac:cxnSpMkLst>
        </pc:cxnChg>
        <pc:cxnChg chg="mod">
          <ac:chgData name="Sivakumar Paulraj" userId="fba6c5ed4cacd2a1" providerId="LiveId" clId="{10325EAA-5ED4-4AAF-8D41-74136A67DC9B}" dt="2024-08-15T07:19:27.121" v="319"/>
          <ac:cxnSpMkLst>
            <pc:docMk/>
            <pc:sldMk cId="2813702148" sldId="349"/>
            <ac:cxnSpMk id="101" creationId="{A2793561-7ACD-B749-69AA-A9E4B43DE1BC}"/>
          </ac:cxnSpMkLst>
        </pc:cxnChg>
        <pc:cxnChg chg="mod">
          <ac:chgData name="Sivakumar Paulraj" userId="fba6c5ed4cacd2a1" providerId="LiveId" clId="{10325EAA-5ED4-4AAF-8D41-74136A67DC9B}" dt="2024-08-15T07:19:27.121" v="319"/>
          <ac:cxnSpMkLst>
            <pc:docMk/>
            <pc:sldMk cId="2813702148" sldId="349"/>
            <ac:cxnSpMk id="104" creationId="{C8E22DCB-2E40-6549-D4ED-CD038C1DDA45}"/>
          </ac:cxnSpMkLst>
        </pc:cxnChg>
        <pc:cxnChg chg="mod">
          <ac:chgData name="Sivakumar Paulraj" userId="fba6c5ed4cacd2a1" providerId="LiveId" clId="{10325EAA-5ED4-4AAF-8D41-74136A67DC9B}" dt="2024-08-15T07:19:27.121" v="319"/>
          <ac:cxnSpMkLst>
            <pc:docMk/>
            <pc:sldMk cId="2813702148" sldId="349"/>
            <ac:cxnSpMk id="114" creationId="{859AA230-8F28-7D31-284D-F15643A35C98}"/>
          </ac:cxnSpMkLst>
        </pc:cxnChg>
        <pc:cxnChg chg="mod">
          <ac:chgData name="Sivakumar Paulraj" userId="fba6c5ed4cacd2a1" providerId="LiveId" clId="{10325EAA-5ED4-4AAF-8D41-74136A67DC9B}" dt="2024-08-15T07:19:27.121" v="319"/>
          <ac:cxnSpMkLst>
            <pc:docMk/>
            <pc:sldMk cId="2813702148" sldId="349"/>
            <ac:cxnSpMk id="117" creationId="{799B993C-1563-0C64-3B6E-5B45B247B0D9}"/>
          </ac:cxnSpMkLst>
        </pc:cxnChg>
        <pc:cxnChg chg="mod">
          <ac:chgData name="Sivakumar Paulraj" userId="fba6c5ed4cacd2a1" providerId="LiveId" clId="{10325EAA-5ED4-4AAF-8D41-74136A67DC9B}" dt="2024-08-15T07:19:27.121" v="319"/>
          <ac:cxnSpMkLst>
            <pc:docMk/>
            <pc:sldMk cId="2813702148" sldId="349"/>
            <ac:cxnSpMk id="124" creationId="{8BDE5FBC-E842-B5FC-82C6-C8008F7E5EEB}"/>
          </ac:cxnSpMkLst>
        </pc:cxnChg>
        <pc:cxnChg chg="mod">
          <ac:chgData name="Sivakumar Paulraj" userId="fba6c5ed4cacd2a1" providerId="LiveId" clId="{10325EAA-5ED4-4AAF-8D41-74136A67DC9B}" dt="2024-08-15T07:19:27.121" v="319"/>
          <ac:cxnSpMkLst>
            <pc:docMk/>
            <pc:sldMk cId="2813702148" sldId="349"/>
            <ac:cxnSpMk id="127" creationId="{36E13A7E-31D5-7804-3A30-07E207317D6B}"/>
          </ac:cxnSpMkLst>
        </pc:cxnChg>
        <pc:cxnChg chg="add mod">
          <ac:chgData name="Sivakumar Paulraj" userId="fba6c5ed4cacd2a1" providerId="LiveId" clId="{10325EAA-5ED4-4AAF-8D41-74136A67DC9B}" dt="2024-08-15T07:19:27.121" v="319"/>
          <ac:cxnSpMkLst>
            <pc:docMk/>
            <pc:sldMk cId="2813702148" sldId="349"/>
            <ac:cxnSpMk id="131" creationId="{DEA5B3D5-E73E-2A44-95EC-D9A5ADA6C707}"/>
          </ac:cxnSpMkLst>
        </pc:cxnChg>
      </pc:sldChg>
      <pc:sldChg chg="addSp modSp add mod modAnim">
        <pc:chgData name="Sivakumar Paulraj" userId="fba6c5ed4cacd2a1" providerId="LiveId" clId="{10325EAA-5ED4-4AAF-8D41-74136A67DC9B}" dt="2024-08-15T07:20:52.758" v="325" actId="255"/>
        <pc:sldMkLst>
          <pc:docMk/>
          <pc:sldMk cId="2311928252" sldId="350"/>
        </pc:sldMkLst>
        <pc:spChg chg="add mod">
          <ac:chgData name="Sivakumar Paulraj" userId="fba6c5ed4cacd2a1" providerId="LiveId" clId="{10325EAA-5ED4-4AAF-8D41-74136A67DC9B}" dt="2024-08-15T07:19:41.617" v="320"/>
          <ac:spMkLst>
            <pc:docMk/>
            <pc:sldMk cId="2311928252" sldId="350"/>
            <ac:spMk id="2" creationId="{1232C902-A74B-A99C-C2B7-260366D75EE2}"/>
          </ac:spMkLst>
        </pc:spChg>
        <pc:spChg chg="add mod">
          <ac:chgData name="Sivakumar Paulraj" userId="fba6c5ed4cacd2a1" providerId="LiveId" clId="{10325EAA-5ED4-4AAF-8D41-74136A67DC9B}" dt="2024-08-15T07:20:52.758" v="325" actId="255"/>
          <ac:spMkLst>
            <pc:docMk/>
            <pc:sldMk cId="2311928252" sldId="350"/>
            <ac:spMk id="3" creationId="{FDE1D938-7C25-72B3-CC19-D4E142DFB656}"/>
          </ac:spMkLst>
        </pc:spChg>
        <pc:spChg chg="mod">
          <ac:chgData name="Sivakumar Paulraj" userId="fba6c5ed4cacd2a1" providerId="LiveId" clId="{10325EAA-5ED4-4AAF-8D41-74136A67DC9B}" dt="2024-08-15T07:19:41.617" v="320"/>
          <ac:spMkLst>
            <pc:docMk/>
            <pc:sldMk cId="2311928252" sldId="350"/>
            <ac:spMk id="11" creationId="{CFC53292-4E39-261D-7102-0CA37D708989}"/>
          </ac:spMkLst>
        </pc:spChg>
        <pc:spChg chg="mod">
          <ac:chgData name="Sivakumar Paulraj" userId="fba6c5ed4cacd2a1" providerId="LiveId" clId="{10325EAA-5ED4-4AAF-8D41-74136A67DC9B}" dt="2024-08-15T07:19:41.617" v="320"/>
          <ac:spMkLst>
            <pc:docMk/>
            <pc:sldMk cId="2311928252" sldId="350"/>
            <ac:spMk id="14" creationId="{B1C22DA8-EFA3-8954-9DBF-1D4A32BDAF15}"/>
          </ac:spMkLst>
        </pc:spChg>
        <pc:spChg chg="mod">
          <ac:chgData name="Sivakumar Paulraj" userId="fba6c5ed4cacd2a1" providerId="LiveId" clId="{10325EAA-5ED4-4AAF-8D41-74136A67DC9B}" dt="2024-08-15T07:19:41.617" v="320"/>
          <ac:spMkLst>
            <pc:docMk/>
            <pc:sldMk cId="2311928252" sldId="350"/>
            <ac:spMk id="17" creationId="{A37A5384-CC0C-993C-27A1-57F1F8F78433}"/>
          </ac:spMkLst>
        </pc:spChg>
        <pc:spChg chg="mod">
          <ac:chgData name="Sivakumar Paulraj" userId="fba6c5ed4cacd2a1" providerId="LiveId" clId="{10325EAA-5ED4-4AAF-8D41-74136A67DC9B}" dt="2024-08-15T07:19:41.617" v="320"/>
          <ac:spMkLst>
            <pc:docMk/>
            <pc:sldMk cId="2311928252" sldId="350"/>
            <ac:spMk id="20" creationId="{F22AE6C4-42F8-AC89-7C17-15CA4EAF0E69}"/>
          </ac:spMkLst>
        </pc:spChg>
        <pc:spChg chg="mod">
          <ac:chgData name="Sivakumar Paulraj" userId="fba6c5ed4cacd2a1" providerId="LiveId" clId="{10325EAA-5ED4-4AAF-8D41-74136A67DC9B}" dt="2024-08-15T07:19:41.617" v="320"/>
          <ac:spMkLst>
            <pc:docMk/>
            <pc:sldMk cId="2311928252" sldId="350"/>
            <ac:spMk id="23" creationId="{79E3F150-D7B2-510E-D9B0-DFD261BEE46F}"/>
          </ac:spMkLst>
        </pc:spChg>
        <pc:spChg chg="add mod">
          <ac:chgData name="Sivakumar Paulraj" userId="fba6c5ed4cacd2a1" providerId="LiveId" clId="{10325EAA-5ED4-4AAF-8D41-74136A67DC9B}" dt="2024-08-15T07:20:45.776" v="324" actId="1076"/>
          <ac:spMkLst>
            <pc:docMk/>
            <pc:sldMk cId="2311928252" sldId="350"/>
            <ac:spMk id="29" creationId="{AF8D4C6C-1904-1E07-D2FB-E31B50C0631A}"/>
          </ac:spMkLst>
        </pc:spChg>
        <pc:spChg chg="add mod">
          <ac:chgData name="Sivakumar Paulraj" userId="fba6c5ed4cacd2a1" providerId="LiveId" clId="{10325EAA-5ED4-4AAF-8D41-74136A67DC9B}" dt="2024-08-15T07:20:32.393" v="322" actId="1076"/>
          <ac:spMkLst>
            <pc:docMk/>
            <pc:sldMk cId="2311928252" sldId="350"/>
            <ac:spMk id="31" creationId="{7A9433CF-C7A4-C9B8-128F-00A46830E846}"/>
          </ac:spMkLst>
        </pc:spChg>
        <pc:spChg chg="mod">
          <ac:chgData name="Sivakumar Paulraj" userId="fba6c5ed4cacd2a1" providerId="LiveId" clId="{10325EAA-5ED4-4AAF-8D41-74136A67DC9B}" dt="2024-08-15T07:19:59.136" v="321" actId="14100"/>
          <ac:spMkLst>
            <pc:docMk/>
            <pc:sldMk cId="2311928252" sldId="350"/>
            <ac:spMk id="33" creationId="{3EF8CB64-46C6-3335-FB9D-16BDE47DC896}"/>
          </ac:spMkLst>
        </pc:spChg>
        <pc:spChg chg="add mod">
          <ac:chgData name="Sivakumar Paulraj" userId="fba6c5ed4cacd2a1" providerId="LiveId" clId="{10325EAA-5ED4-4AAF-8D41-74136A67DC9B}" dt="2024-08-15T07:20:32.393" v="322" actId="1076"/>
          <ac:spMkLst>
            <pc:docMk/>
            <pc:sldMk cId="2311928252" sldId="350"/>
            <ac:spMk id="36" creationId="{2ED157AC-9509-6C58-E341-D37028B7B3EF}"/>
          </ac:spMkLst>
        </pc:spChg>
        <pc:spChg chg="add mod">
          <ac:chgData name="Sivakumar Paulraj" userId="fba6c5ed4cacd2a1" providerId="LiveId" clId="{10325EAA-5ED4-4AAF-8D41-74136A67DC9B}" dt="2024-08-15T07:20:39.520" v="323" actId="1076"/>
          <ac:spMkLst>
            <pc:docMk/>
            <pc:sldMk cId="2311928252" sldId="350"/>
            <ac:spMk id="38" creationId="{A64B4778-A69C-EFD9-B5FE-53DA25EC9B28}"/>
          </ac:spMkLst>
        </pc:spChg>
        <pc:spChg chg="mod">
          <ac:chgData name="Sivakumar Paulraj" userId="fba6c5ed4cacd2a1" providerId="LiveId" clId="{10325EAA-5ED4-4AAF-8D41-74136A67DC9B}" dt="2024-08-15T07:19:41.617" v="320"/>
          <ac:spMkLst>
            <pc:docMk/>
            <pc:sldMk cId="2311928252" sldId="350"/>
            <ac:spMk id="40" creationId="{52866E4F-530D-8067-C876-F3E35D0E66DE}"/>
          </ac:spMkLst>
        </pc:spChg>
        <pc:grpChg chg="add mod">
          <ac:chgData name="Sivakumar Paulraj" userId="fba6c5ed4cacd2a1" providerId="LiveId" clId="{10325EAA-5ED4-4AAF-8D41-74136A67DC9B}" dt="2024-08-15T07:20:32.393" v="322" actId="1076"/>
          <ac:grpSpMkLst>
            <pc:docMk/>
            <pc:sldMk cId="2311928252" sldId="350"/>
            <ac:grpSpMk id="4" creationId="{E6247A11-CFCD-72B0-699A-3EAD1C1ACBAA}"/>
          </ac:grpSpMkLst>
        </pc:grpChg>
        <pc:grpChg chg="mod">
          <ac:chgData name="Sivakumar Paulraj" userId="fba6c5ed4cacd2a1" providerId="LiveId" clId="{10325EAA-5ED4-4AAF-8D41-74136A67DC9B}" dt="2024-08-15T07:19:41.617" v="320"/>
          <ac:grpSpMkLst>
            <pc:docMk/>
            <pc:sldMk cId="2311928252" sldId="350"/>
            <ac:grpSpMk id="5" creationId="{0E787E47-96ED-82AD-7A32-05DFEE0438E6}"/>
          </ac:grpSpMkLst>
        </pc:grpChg>
        <pc:grpChg chg="mod">
          <ac:chgData name="Sivakumar Paulraj" userId="fba6c5ed4cacd2a1" providerId="LiveId" clId="{10325EAA-5ED4-4AAF-8D41-74136A67DC9B}" dt="2024-08-15T07:19:41.617" v="320"/>
          <ac:grpSpMkLst>
            <pc:docMk/>
            <pc:sldMk cId="2311928252" sldId="350"/>
            <ac:grpSpMk id="6" creationId="{2E228EBE-8ACE-0FF5-2074-7D919CCAC2BE}"/>
          </ac:grpSpMkLst>
        </pc:grpChg>
        <pc:grpChg chg="mod">
          <ac:chgData name="Sivakumar Paulraj" userId="fba6c5ed4cacd2a1" providerId="LiveId" clId="{10325EAA-5ED4-4AAF-8D41-74136A67DC9B}" dt="2024-08-15T07:19:41.617" v="320"/>
          <ac:grpSpMkLst>
            <pc:docMk/>
            <pc:sldMk cId="2311928252" sldId="350"/>
            <ac:grpSpMk id="7" creationId="{5DD733F8-E2A0-E2F5-D285-1836C8B13829}"/>
          </ac:grpSpMkLst>
        </pc:grpChg>
        <pc:grpChg chg="mod">
          <ac:chgData name="Sivakumar Paulraj" userId="fba6c5ed4cacd2a1" providerId="LiveId" clId="{10325EAA-5ED4-4AAF-8D41-74136A67DC9B}" dt="2024-08-15T07:19:41.617" v="320"/>
          <ac:grpSpMkLst>
            <pc:docMk/>
            <pc:sldMk cId="2311928252" sldId="350"/>
            <ac:grpSpMk id="8" creationId="{FAE77DD2-4620-5C9B-AC9B-9AA7E7917A1D}"/>
          </ac:grpSpMkLst>
        </pc:grpChg>
        <pc:grpChg chg="mod">
          <ac:chgData name="Sivakumar Paulraj" userId="fba6c5ed4cacd2a1" providerId="LiveId" clId="{10325EAA-5ED4-4AAF-8D41-74136A67DC9B}" dt="2024-08-15T07:19:41.617" v="320"/>
          <ac:grpSpMkLst>
            <pc:docMk/>
            <pc:sldMk cId="2311928252" sldId="350"/>
            <ac:grpSpMk id="9" creationId="{42F27EAD-CA07-98F7-7147-732684A20291}"/>
          </ac:grpSpMkLst>
        </pc:grpChg>
        <pc:grpChg chg="mod">
          <ac:chgData name="Sivakumar Paulraj" userId="fba6c5ed4cacd2a1" providerId="LiveId" clId="{10325EAA-5ED4-4AAF-8D41-74136A67DC9B}" dt="2024-08-15T07:19:41.617" v="320"/>
          <ac:grpSpMkLst>
            <pc:docMk/>
            <pc:sldMk cId="2311928252" sldId="350"/>
            <ac:grpSpMk id="10" creationId="{6EE544B2-A815-FFC1-5C60-DBE1583ED9C7}"/>
          </ac:grpSpMkLst>
        </pc:grpChg>
        <pc:grpChg chg="add mod">
          <ac:chgData name="Sivakumar Paulraj" userId="fba6c5ed4cacd2a1" providerId="LiveId" clId="{10325EAA-5ED4-4AAF-8D41-74136A67DC9B}" dt="2024-08-15T07:20:32.393" v="322" actId="1076"/>
          <ac:grpSpMkLst>
            <pc:docMk/>
            <pc:sldMk cId="2311928252" sldId="350"/>
            <ac:grpSpMk id="32" creationId="{01F02284-8C08-4006-C11B-FDF087A7AFEE}"/>
          </ac:grpSpMkLst>
        </pc:grpChg>
        <pc:grpChg chg="add mod">
          <ac:chgData name="Sivakumar Paulraj" userId="fba6c5ed4cacd2a1" providerId="LiveId" clId="{10325EAA-5ED4-4AAF-8D41-74136A67DC9B}" dt="2024-08-15T07:20:32.393" v="322" actId="1076"/>
          <ac:grpSpMkLst>
            <pc:docMk/>
            <pc:sldMk cId="2311928252" sldId="350"/>
            <ac:grpSpMk id="39" creationId="{CE8FDAE8-1A32-D638-D3D7-612138F8E1EE}"/>
          </ac:grpSpMkLst>
        </pc:grpChg>
        <pc:cxnChg chg="mod">
          <ac:chgData name="Sivakumar Paulraj" userId="fba6c5ed4cacd2a1" providerId="LiveId" clId="{10325EAA-5ED4-4AAF-8D41-74136A67DC9B}" dt="2024-08-15T07:19:41.617" v="320"/>
          <ac:cxnSpMkLst>
            <pc:docMk/>
            <pc:sldMk cId="2311928252" sldId="350"/>
            <ac:cxnSpMk id="12" creationId="{5C20D4B9-1E39-EBE0-BD6F-88F5FCCA8E31}"/>
          </ac:cxnSpMkLst>
        </pc:cxnChg>
        <pc:cxnChg chg="mod">
          <ac:chgData name="Sivakumar Paulraj" userId="fba6c5ed4cacd2a1" providerId="LiveId" clId="{10325EAA-5ED4-4AAF-8D41-74136A67DC9B}" dt="2024-08-15T07:19:41.617" v="320"/>
          <ac:cxnSpMkLst>
            <pc:docMk/>
            <pc:sldMk cId="2311928252" sldId="350"/>
            <ac:cxnSpMk id="13" creationId="{B1BA5981-29AB-EE39-EDE9-1289A5FB592C}"/>
          </ac:cxnSpMkLst>
        </pc:cxnChg>
        <pc:cxnChg chg="mod">
          <ac:chgData name="Sivakumar Paulraj" userId="fba6c5ed4cacd2a1" providerId="LiveId" clId="{10325EAA-5ED4-4AAF-8D41-74136A67DC9B}" dt="2024-08-15T07:19:41.617" v="320"/>
          <ac:cxnSpMkLst>
            <pc:docMk/>
            <pc:sldMk cId="2311928252" sldId="350"/>
            <ac:cxnSpMk id="15" creationId="{B97F7880-0D62-1F2D-9345-8805F2E3CF65}"/>
          </ac:cxnSpMkLst>
        </pc:cxnChg>
        <pc:cxnChg chg="mod">
          <ac:chgData name="Sivakumar Paulraj" userId="fba6c5ed4cacd2a1" providerId="LiveId" clId="{10325EAA-5ED4-4AAF-8D41-74136A67DC9B}" dt="2024-08-15T07:19:41.617" v="320"/>
          <ac:cxnSpMkLst>
            <pc:docMk/>
            <pc:sldMk cId="2311928252" sldId="350"/>
            <ac:cxnSpMk id="16" creationId="{AC8DA472-9D99-EFB5-9FA8-7AB01EDBF28D}"/>
          </ac:cxnSpMkLst>
        </pc:cxnChg>
        <pc:cxnChg chg="mod">
          <ac:chgData name="Sivakumar Paulraj" userId="fba6c5ed4cacd2a1" providerId="LiveId" clId="{10325EAA-5ED4-4AAF-8D41-74136A67DC9B}" dt="2024-08-15T07:19:41.617" v="320"/>
          <ac:cxnSpMkLst>
            <pc:docMk/>
            <pc:sldMk cId="2311928252" sldId="350"/>
            <ac:cxnSpMk id="18" creationId="{1F6ED869-9966-9CCC-3B77-7A955A02A252}"/>
          </ac:cxnSpMkLst>
        </pc:cxnChg>
        <pc:cxnChg chg="mod">
          <ac:chgData name="Sivakumar Paulraj" userId="fba6c5ed4cacd2a1" providerId="LiveId" clId="{10325EAA-5ED4-4AAF-8D41-74136A67DC9B}" dt="2024-08-15T07:19:41.617" v="320"/>
          <ac:cxnSpMkLst>
            <pc:docMk/>
            <pc:sldMk cId="2311928252" sldId="350"/>
            <ac:cxnSpMk id="19" creationId="{1049B4AA-7490-F0A9-9CB9-FFFEE5E07A68}"/>
          </ac:cxnSpMkLst>
        </pc:cxnChg>
        <pc:cxnChg chg="mod">
          <ac:chgData name="Sivakumar Paulraj" userId="fba6c5ed4cacd2a1" providerId="LiveId" clId="{10325EAA-5ED4-4AAF-8D41-74136A67DC9B}" dt="2024-08-15T07:19:41.617" v="320"/>
          <ac:cxnSpMkLst>
            <pc:docMk/>
            <pc:sldMk cId="2311928252" sldId="350"/>
            <ac:cxnSpMk id="21" creationId="{8004C83A-677A-FF64-335F-17B4AC70D816}"/>
          </ac:cxnSpMkLst>
        </pc:cxnChg>
        <pc:cxnChg chg="mod">
          <ac:chgData name="Sivakumar Paulraj" userId="fba6c5ed4cacd2a1" providerId="LiveId" clId="{10325EAA-5ED4-4AAF-8D41-74136A67DC9B}" dt="2024-08-15T07:19:41.617" v="320"/>
          <ac:cxnSpMkLst>
            <pc:docMk/>
            <pc:sldMk cId="2311928252" sldId="350"/>
            <ac:cxnSpMk id="22" creationId="{E8077750-B0AA-5B38-A09A-F0AF35C0BA51}"/>
          </ac:cxnSpMkLst>
        </pc:cxnChg>
        <pc:cxnChg chg="mod">
          <ac:chgData name="Sivakumar Paulraj" userId="fba6c5ed4cacd2a1" providerId="LiveId" clId="{10325EAA-5ED4-4AAF-8D41-74136A67DC9B}" dt="2024-08-15T07:19:41.617" v="320"/>
          <ac:cxnSpMkLst>
            <pc:docMk/>
            <pc:sldMk cId="2311928252" sldId="350"/>
            <ac:cxnSpMk id="24" creationId="{01BCBBBB-83E4-8DA5-3ED8-9A21C7E7AD89}"/>
          </ac:cxnSpMkLst>
        </pc:cxnChg>
        <pc:cxnChg chg="mod">
          <ac:chgData name="Sivakumar Paulraj" userId="fba6c5ed4cacd2a1" providerId="LiveId" clId="{10325EAA-5ED4-4AAF-8D41-74136A67DC9B}" dt="2024-08-15T07:19:41.617" v="320"/>
          <ac:cxnSpMkLst>
            <pc:docMk/>
            <pc:sldMk cId="2311928252" sldId="350"/>
            <ac:cxnSpMk id="25" creationId="{79E2C4E6-9F03-EEE9-44DB-EC1105A587A9}"/>
          </ac:cxnSpMkLst>
        </pc:cxnChg>
        <pc:cxnChg chg="mod">
          <ac:chgData name="Sivakumar Paulraj" userId="fba6c5ed4cacd2a1" providerId="LiveId" clId="{10325EAA-5ED4-4AAF-8D41-74136A67DC9B}" dt="2024-08-15T07:19:41.617" v="320"/>
          <ac:cxnSpMkLst>
            <pc:docMk/>
            <pc:sldMk cId="2311928252" sldId="350"/>
            <ac:cxnSpMk id="26" creationId="{AD434197-AB8E-F6EB-5D81-996B153CC08D}"/>
          </ac:cxnSpMkLst>
        </pc:cxnChg>
        <pc:cxnChg chg="mod">
          <ac:chgData name="Sivakumar Paulraj" userId="fba6c5ed4cacd2a1" providerId="LiveId" clId="{10325EAA-5ED4-4AAF-8D41-74136A67DC9B}" dt="2024-08-15T07:19:41.617" v="320"/>
          <ac:cxnSpMkLst>
            <pc:docMk/>
            <pc:sldMk cId="2311928252" sldId="350"/>
            <ac:cxnSpMk id="27" creationId="{995A8834-29F1-7691-36A0-FA5595D4442A}"/>
          </ac:cxnSpMkLst>
        </pc:cxnChg>
        <pc:cxnChg chg="add mod">
          <ac:chgData name="Sivakumar Paulraj" userId="fba6c5ed4cacd2a1" providerId="LiveId" clId="{10325EAA-5ED4-4AAF-8D41-74136A67DC9B}" dt="2024-08-15T07:20:32.393" v="322" actId="1076"/>
          <ac:cxnSpMkLst>
            <pc:docMk/>
            <pc:sldMk cId="2311928252" sldId="350"/>
            <ac:cxnSpMk id="28" creationId="{163033ED-EF2A-EDC3-AED9-1FB3CAC65C15}"/>
          </ac:cxnSpMkLst>
        </pc:cxnChg>
        <pc:cxnChg chg="add mod">
          <ac:chgData name="Sivakumar Paulraj" userId="fba6c5ed4cacd2a1" providerId="LiveId" clId="{10325EAA-5ED4-4AAF-8D41-74136A67DC9B}" dt="2024-08-15T07:20:32.393" v="322" actId="1076"/>
          <ac:cxnSpMkLst>
            <pc:docMk/>
            <pc:sldMk cId="2311928252" sldId="350"/>
            <ac:cxnSpMk id="30" creationId="{953EF8E6-A5EB-36FC-A261-0B494266A6C4}"/>
          </ac:cxnSpMkLst>
        </pc:cxnChg>
        <pc:cxnChg chg="mod">
          <ac:chgData name="Sivakumar Paulraj" userId="fba6c5ed4cacd2a1" providerId="LiveId" clId="{10325EAA-5ED4-4AAF-8D41-74136A67DC9B}" dt="2024-08-15T07:19:59.136" v="321" actId="14100"/>
          <ac:cxnSpMkLst>
            <pc:docMk/>
            <pc:sldMk cId="2311928252" sldId="350"/>
            <ac:cxnSpMk id="34" creationId="{E26A9540-6012-BCBE-3C57-8E3377B61596}"/>
          </ac:cxnSpMkLst>
        </pc:cxnChg>
        <pc:cxnChg chg="add mod">
          <ac:chgData name="Sivakumar Paulraj" userId="fba6c5ed4cacd2a1" providerId="LiveId" clId="{10325EAA-5ED4-4AAF-8D41-74136A67DC9B}" dt="2024-08-15T07:20:32.393" v="322" actId="1076"/>
          <ac:cxnSpMkLst>
            <pc:docMk/>
            <pc:sldMk cId="2311928252" sldId="350"/>
            <ac:cxnSpMk id="35" creationId="{06C2CF5D-824B-B4C5-2155-EE7EFC17FBA2}"/>
          </ac:cxnSpMkLst>
        </pc:cxnChg>
        <pc:cxnChg chg="add mod">
          <ac:chgData name="Sivakumar Paulraj" userId="fba6c5ed4cacd2a1" providerId="LiveId" clId="{10325EAA-5ED4-4AAF-8D41-74136A67DC9B}" dt="2024-08-15T07:20:32.393" v="322" actId="1076"/>
          <ac:cxnSpMkLst>
            <pc:docMk/>
            <pc:sldMk cId="2311928252" sldId="350"/>
            <ac:cxnSpMk id="37" creationId="{890F436F-35FF-3A61-EDA1-D76AAA4324BE}"/>
          </ac:cxnSpMkLst>
        </pc:cxnChg>
        <pc:cxnChg chg="mod">
          <ac:chgData name="Sivakumar Paulraj" userId="fba6c5ed4cacd2a1" providerId="LiveId" clId="{10325EAA-5ED4-4AAF-8D41-74136A67DC9B}" dt="2024-08-15T07:19:41.617" v="320"/>
          <ac:cxnSpMkLst>
            <pc:docMk/>
            <pc:sldMk cId="2311928252" sldId="350"/>
            <ac:cxnSpMk id="41" creationId="{FEEAD6C1-A39B-E1CC-8C52-86A153A67B8C}"/>
          </ac:cxnSpMkLst>
        </pc:cxnChg>
      </pc:sldChg>
      <pc:sldChg chg="addSp modSp add modAnim">
        <pc:chgData name="Sivakumar Paulraj" userId="fba6c5ed4cacd2a1" providerId="LiveId" clId="{10325EAA-5ED4-4AAF-8D41-74136A67DC9B}" dt="2024-08-15T07:21:07.403" v="326"/>
        <pc:sldMkLst>
          <pc:docMk/>
          <pc:sldMk cId="3067843729" sldId="351"/>
        </pc:sldMkLst>
        <pc:spChg chg="add mod">
          <ac:chgData name="Sivakumar Paulraj" userId="fba6c5ed4cacd2a1" providerId="LiveId" clId="{10325EAA-5ED4-4AAF-8D41-74136A67DC9B}" dt="2024-08-15T07:21:07.403" v="326"/>
          <ac:spMkLst>
            <pc:docMk/>
            <pc:sldMk cId="3067843729" sldId="351"/>
            <ac:spMk id="2" creationId="{98B55745-CE84-5AEE-A59F-3CCEBDD0CD09}"/>
          </ac:spMkLst>
        </pc:spChg>
        <pc:spChg chg="add mod">
          <ac:chgData name="Sivakumar Paulraj" userId="fba6c5ed4cacd2a1" providerId="LiveId" clId="{10325EAA-5ED4-4AAF-8D41-74136A67DC9B}" dt="2024-08-15T07:21:07.403" v="326"/>
          <ac:spMkLst>
            <pc:docMk/>
            <pc:sldMk cId="3067843729" sldId="351"/>
            <ac:spMk id="3" creationId="{35AB984C-AF48-7A6B-46CD-3450685779FA}"/>
          </ac:spMkLst>
        </pc:spChg>
        <pc:spChg chg="add mod">
          <ac:chgData name="Sivakumar Paulraj" userId="fba6c5ed4cacd2a1" providerId="LiveId" clId="{10325EAA-5ED4-4AAF-8D41-74136A67DC9B}" dt="2024-08-15T07:21:07.403" v="326"/>
          <ac:spMkLst>
            <pc:docMk/>
            <pc:sldMk cId="3067843729" sldId="351"/>
            <ac:spMk id="4" creationId="{A1AB18B0-73E6-A6F6-40D9-DC931196853D}"/>
          </ac:spMkLst>
        </pc:spChg>
        <pc:spChg chg="mod">
          <ac:chgData name="Sivakumar Paulraj" userId="fba6c5ed4cacd2a1" providerId="LiveId" clId="{10325EAA-5ED4-4AAF-8D41-74136A67DC9B}" dt="2024-08-15T07:21:07.403" v="326"/>
          <ac:spMkLst>
            <pc:docMk/>
            <pc:sldMk cId="3067843729" sldId="351"/>
            <ac:spMk id="6" creationId="{27AF3244-B9BC-1A16-DA47-2EA35068E84E}"/>
          </ac:spMkLst>
        </pc:spChg>
        <pc:spChg chg="mod">
          <ac:chgData name="Sivakumar Paulraj" userId="fba6c5ed4cacd2a1" providerId="LiveId" clId="{10325EAA-5ED4-4AAF-8D41-74136A67DC9B}" dt="2024-08-15T07:21:07.403" v="326"/>
          <ac:spMkLst>
            <pc:docMk/>
            <pc:sldMk cId="3067843729" sldId="351"/>
            <ac:spMk id="7" creationId="{6AACAB4C-8B5B-A763-FEDB-4063047AD5B9}"/>
          </ac:spMkLst>
        </pc:spChg>
        <pc:spChg chg="mod">
          <ac:chgData name="Sivakumar Paulraj" userId="fba6c5ed4cacd2a1" providerId="LiveId" clId="{10325EAA-5ED4-4AAF-8D41-74136A67DC9B}" dt="2024-08-15T07:21:07.403" v="326"/>
          <ac:spMkLst>
            <pc:docMk/>
            <pc:sldMk cId="3067843729" sldId="351"/>
            <ac:spMk id="8" creationId="{BC5E228A-B1C8-8083-1D51-1C5BB0273D70}"/>
          </ac:spMkLst>
        </pc:spChg>
        <pc:spChg chg="mod">
          <ac:chgData name="Sivakumar Paulraj" userId="fba6c5ed4cacd2a1" providerId="LiveId" clId="{10325EAA-5ED4-4AAF-8D41-74136A67DC9B}" dt="2024-08-15T07:21:07.403" v="326"/>
          <ac:spMkLst>
            <pc:docMk/>
            <pc:sldMk cId="3067843729" sldId="351"/>
            <ac:spMk id="9" creationId="{29B3A4ED-A913-0B65-5BB8-0DD6629AA6AE}"/>
          </ac:spMkLst>
        </pc:spChg>
        <pc:spChg chg="mod">
          <ac:chgData name="Sivakumar Paulraj" userId="fba6c5ed4cacd2a1" providerId="LiveId" clId="{10325EAA-5ED4-4AAF-8D41-74136A67DC9B}" dt="2024-08-15T07:21:07.403" v="326"/>
          <ac:spMkLst>
            <pc:docMk/>
            <pc:sldMk cId="3067843729" sldId="351"/>
            <ac:spMk id="10" creationId="{13141EAB-609E-D297-95D5-FE84ABE5DB7B}"/>
          </ac:spMkLst>
        </pc:spChg>
        <pc:spChg chg="mod">
          <ac:chgData name="Sivakumar Paulraj" userId="fba6c5ed4cacd2a1" providerId="LiveId" clId="{10325EAA-5ED4-4AAF-8D41-74136A67DC9B}" dt="2024-08-15T07:21:07.403" v="326"/>
          <ac:spMkLst>
            <pc:docMk/>
            <pc:sldMk cId="3067843729" sldId="351"/>
            <ac:spMk id="12" creationId="{F0AB2B5B-0BD2-EC9C-5FDF-315EAA08A677}"/>
          </ac:spMkLst>
        </pc:spChg>
        <pc:spChg chg="mod">
          <ac:chgData name="Sivakumar Paulraj" userId="fba6c5ed4cacd2a1" providerId="LiveId" clId="{10325EAA-5ED4-4AAF-8D41-74136A67DC9B}" dt="2024-08-15T07:21:07.403" v="326"/>
          <ac:spMkLst>
            <pc:docMk/>
            <pc:sldMk cId="3067843729" sldId="351"/>
            <ac:spMk id="13" creationId="{E87CD49C-8077-EC6A-FE1E-9B97565D1682}"/>
          </ac:spMkLst>
        </pc:spChg>
        <pc:spChg chg="mod">
          <ac:chgData name="Sivakumar Paulraj" userId="fba6c5ed4cacd2a1" providerId="LiveId" clId="{10325EAA-5ED4-4AAF-8D41-74136A67DC9B}" dt="2024-08-15T07:21:07.403" v="326"/>
          <ac:spMkLst>
            <pc:docMk/>
            <pc:sldMk cId="3067843729" sldId="351"/>
            <ac:spMk id="14" creationId="{F5B0B688-AE55-5E65-9D0D-681CE0802EFD}"/>
          </ac:spMkLst>
        </pc:spChg>
        <pc:spChg chg="mod">
          <ac:chgData name="Sivakumar Paulraj" userId="fba6c5ed4cacd2a1" providerId="LiveId" clId="{10325EAA-5ED4-4AAF-8D41-74136A67DC9B}" dt="2024-08-15T07:21:07.403" v="326"/>
          <ac:spMkLst>
            <pc:docMk/>
            <pc:sldMk cId="3067843729" sldId="351"/>
            <ac:spMk id="15" creationId="{A972E64D-C7B2-4EB9-30D8-C52A6CCF5F22}"/>
          </ac:spMkLst>
        </pc:spChg>
        <pc:spChg chg="mod">
          <ac:chgData name="Sivakumar Paulraj" userId="fba6c5ed4cacd2a1" providerId="LiveId" clId="{10325EAA-5ED4-4AAF-8D41-74136A67DC9B}" dt="2024-08-15T07:21:07.403" v="326"/>
          <ac:spMkLst>
            <pc:docMk/>
            <pc:sldMk cId="3067843729" sldId="351"/>
            <ac:spMk id="16" creationId="{05C86DD3-5A1F-FDA3-BD9C-A1B1FA29F9C9}"/>
          </ac:spMkLst>
        </pc:spChg>
        <pc:spChg chg="add mod">
          <ac:chgData name="Sivakumar Paulraj" userId="fba6c5ed4cacd2a1" providerId="LiveId" clId="{10325EAA-5ED4-4AAF-8D41-74136A67DC9B}" dt="2024-08-15T07:21:07.403" v="326"/>
          <ac:spMkLst>
            <pc:docMk/>
            <pc:sldMk cId="3067843729" sldId="351"/>
            <ac:spMk id="17" creationId="{009A4632-03D9-6961-71A9-8BE0EE4ABFE1}"/>
          </ac:spMkLst>
        </pc:spChg>
        <pc:spChg chg="add mod">
          <ac:chgData name="Sivakumar Paulraj" userId="fba6c5ed4cacd2a1" providerId="LiveId" clId="{10325EAA-5ED4-4AAF-8D41-74136A67DC9B}" dt="2024-08-15T07:21:07.403" v="326"/>
          <ac:spMkLst>
            <pc:docMk/>
            <pc:sldMk cId="3067843729" sldId="351"/>
            <ac:spMk id="19" creationId="{868840D8-A729-AE14-B3AA-EF33007EC9C7}"/>
          </ac:spMkLst>
        </pc:spChg>
        <pc:spChg chg="mod">
          <ac:chgData name="Sivakumar Paulraj" userId="fba6c5ed4cacd2a1" providerId="LiveId" clId="{10325EAA-5ED4-4AAF-8D41-74136A67DC9B}" dt="2024-08-15T07:21:07.403" v="326"/>
          <ac:spMkLst>
            <pc:docMk/>
            <pc:sldMk cId="3067843729" sldId="351"/>
            <ac:spMk id="22" creationId="{7F033FDF-96B6-39A8-BDEB-0C1BAB2BAD25}"/>
          </ac:spMkLst>
        </pc:spChg>
        <pc:spChg chg="mod">
          <ac:chgData name="Sivakumar Paulraj" userId="fba6c5ed4cacd2a1" providerId="LiveId" clId="{10325EAA-5ED4-4AAF-8D41-74136A67DC9B}" dt="2024-08-15T07:21:07.403" v="326"/>
          <ac:spMkLst>
            <pc:docMk/>
            <pc:sldMk cId="3067843729" sldId="351"/>
            <ac:spMk id="25" creationId="{779DB8AF-19DF-E127-CA05-A77616C25EDE}"/>
          </ac:spMkLst>
        </pc:spChg>
        <pc:spChg chg="add mod">
          <ac:chgData name="Sivakumar Paulraj" userId="fba6c5ed4cacd2a1" providerId="LiveId" clId="{10325EAA-5ED4-4AAF-8D41-74136A67DC9B}" dt="2024-08-15T07:21:07.403" v="326"/>
          <ac:spMkLst>
            <pc:docMk/>
            <pc:sldMk cId="3067843729" sldId="351"/>
            <ac:spMk id="27" creationId="{47277BC9-9963-1B44-B208-24263E692AAF}"/>
          </ac:spMkLst>
        </pc:spChg>
        <pc:spChg chg="add mod">
          <ac:chgData name="Sivakumar Paulraj" userId="fba6c5ed4cacd2a1" providerId="LiveId" clId="{10325EAA-5ED4-4AAF-8D41-74136A67DC9B}" dt="2024-08-15T07:21:07.403" v="326"/>
          <ac:spMkLst>
            <pc:docMk/>
            <pc:sldMk cId="3067843729" sldId="351"/>
            <ac:spMk id="28" creationId="{8936316B-4975-8D20-30C0-79BA5B4D1D1C}"/>
          </ac:spMkLst>
        </pc:spChg>
        <pc:grpChg chg="add mod">
          <ac:chgData name="Sivakumar Paulraj" userId="fba6c5ed4cacd2a1" providerId="LiveId" clId="{10325EAA-5ED4-4AAF-8D41-74136A67DC9B}" dt="2024-08-15T07:21:07.403" v="326"/>
          <ac:grpSpMkLst>
            <pc:docMk/>
            <pc:sldMk cId="3067843729" sldId="351"/>
            <ac:grpSpMk id="5" creationId="{6DD1357E-2954-53BE-F14D-2D7E5237B52A}"/>
          </ac:grpSpMkLst>
        </pc:grpChg>
        <pc:grpChg chg="add mod">
          <ac:chgData name="Sivakumar Paulraj" userId="fba6c5ed4cacd2a1" providerId="LiveId" clId="{10325EAA-5ED4-4AAF-8D41-74136A67DC9B}" dt="2024-08-15T07:21:07.403" v="326"/>
          <ac:grpSpMkLst>
            <pc:docMk/>
            <pc:sldMk cId="3067843729" sldId="351"/>
            <ac:grpSpMk id="11" creationId="{8A3AF9E9-65E4-ECE9-1D60-FED6A42779F1}"/>
          </ac:grpSpMkLst>
        </pc:grpChg>
        <pc:grpChg chg="add mod">
          <ac:chgData name="Sivakumar Paulraj" userId="fba6c5ed4cacd2a1" providerId="LiveId" clId="{10325EAA-5ED4-4AAF-8D41-74136A67DC9B}" dt="2024-08-15T07:21:07.403" v="326"/>
          <ac:grpSpMkLst>
            <pc:docMk/>
            <pc:sldMk cId="3067843729" sldId="351"/>
            <ac:grpSpMk id="21" creationId="{8F3FD279-B698-DE4D-AE3B-BF4708E93EBE}"/>
          </ac:grpSpMkLst>
        </pc:grpChg>
        <pc:grpChg chg="add mod">
          <ac:chgData name="Sivakumar Paulraj" userId="fba6c5ed4cacd2a1" providerId="LiveId" clId="{10325EAA-5ED4-4AAF-8D41-74136A67DC9B}" dt="2024-08-15T07:21:07.403" v="326"/>
          <ac:grpSpMkLst>
            <pc:docMk/>
            <pc:sldMk cId="3067843729" sldId="351"/>
            <ac:grpSpMk id="24" creationId="{9CBBCE1C-AD4C-5653-9EF2-34A352B4CE2E}"/>
          </ac:grpSpMkLst>
        </pc:grpChg>
        <pc:cxnChg chg="add mod">
          <ac:chgData name="Sivakumar Paulraj" userId="fba6c5ed4cacd2a1" providerId="LiveId" clId="{10325EAA-5ED4-4AAF-8D41-74136A67DC9B}" dt="2024-08-15T07:21:07.403" v="326"/>
          <ac:cxnSpMkLst>
            <pc:docMk/>
            <pc:sldMk cId="3067843729" sldId="351"/>
            <ac:cxnSpMk id="18" creationId="{BE0E140F-7022-DD43-9BF0-08A64CC3020C}"/>
          </ac:cxnSpMkLst>
        </pc:cxnChg>
        <pc:cxnChg chg="add mod">
          <ac:chgData name="Sivakumar Paulraj" userId="fba6c5ed4cacd2a1" providerId="LiveId" clId="{10325EAA-5ED4-4AAF-8D41-74136A67DC9B}" dt="2024-08-15T07:21:07.403" v="326"/>
          <ac:cxnSpMkLst>
            <pc:docMk/>
            <pc:sldMk cId="3067843729" sldId="351"/>
            <ac:cxnSpMk id="20" creationId="{8906AAFE-54B6-ED55-756E-8C3E066A17F6}"/>
          </ac:cxnSpMkLst>
        </pc:cxnChg>
        <pc:cxnChg chg="mod">
          <ac:chgData name="Sivakumar Paulraj" userId="fba6c5ed4cacd2a1" providerId="LiveId" clId="{10325EAA-5ED4-4AAF-8D41-74136A67DC9B}" dt="2024-08-15T07:21:07.403" v="326"/>
          <ac:cxnSpMkLst>
            <pc:docMk/>
            <pc:sldMk cId="3067843729" sldId="351"/>
            <ac:cxnSpMk id="23" creationId="{442FBF6A-EB9C-49B3-A2E0-DE8636F87B8F}"/>
          </ac:cxnSpMkLst>
        </pc:cxnChg>
        <pc:cxnChg chg="mod">
          <ac:chgData name="Sivakumar Paulraj" userId="fba6c5ed4cacd2a1" providerId="LiveId" clId="{10325EAA-5ED4-4AAF-8D41-74136A67DC9B}" dt="2024-08-15T07:21:07.403" v="326"/>
          <ac:cxnSpMkLst>
            <pc:docMk/>
            <pc:sldMk cId="3067843729" sldId="351"/>
            <ac:cxnSpMk id="26" creationId="{866A4173-7441-EBE8-8A87-0D860522D0D3}"/>
          </ac:cxnSpMkLst>
        </pc:cxnChg>
      </pc:sldChg>
      <pc:sldChg chg="addSp modSp add modAnim">
        <pc:chgData name="Sivakumar Paulraj" userId="fba6c5ed4cacd2a1" providerId="LiveId" clId="{10325EAA-5ED4-4AAF-8D41-74136A67DC9B}" dt="2024-08-15T07:21:14.119" v="327"/>
        <pc:sldMkLst>
          <pc:docMk/>
          <pc:sldMk cId="3928486743" sldId="352"/>
        </pc:sldMkLst>
        <pc:spChg chg="add mod">
          <ac:chgData name="Sivakumar Paulraj" userId="fba6c5ed4cacd2a1" providerId="LiveId" clId="{10325EAA-5ED4-4AAF-8D41-74136A67DC9B}" dt="2024-08-15T07:21:14.119" v="327"/>
          <ac:spMkLst>
            <pc:docMk/>
            <pc:sldMk cId="3928486743" sldId="352"/>
            <ac:spMk id="2" creationId="{E9ADDAA3-1B31-36BB-CA4E-7BC03CAC966B}"/>
          </ac:spMkLst>
        </pc:spChg>
        <pc:spChg chg="add mod">
          <ac:chgData name="Sivakumar Paulraj" userId="fba6c5ed4cacd2a1" providerId="LiveId" clId="{10325EAA-5ED4-4AAF-8D41-74136A67DC9B}" dt="2024-08-15T07:21:14.119" v="327"/>
          <ac:spMkLst>
            <pc:docMk/>
            <pc:sldMk cId="3928486743" sldId="352"/>
            <ac:spMk id="3" creationId="{985B0C59-11AC-45C0-186C-B8462F7E43F2}"/>
          </ac:spMkLst>
        </pc:spChg>
        <pc:spChg chg="add mod">
          <ac:chgData name="Sivakumar Paulraj" userId="fba6c5ed4cacd2a1" providerId="LiveId" clId="{10325EAA-5ED4-4AAF-8D41-74136A67DC9B}" dt="2024-08-15T07:21:14.119" v="327"/>
          <ac:spMkLst>
            <pc:docMk/>
            <pc:sldMk cId="3928486743" sldId="352"/>
            <ac:spMk id="4" creationId="{8A046767-1610-234E-729A-CA4881C271DB}"/>
          </ac:spMkLst>
        </pc:spChg>
        <pc:spChg chg="mod">
          <ac:chgData name="Sivakumar Paulraj" userId="fba6c5ed4cacd2a1" providerId="LiveId" clId="{10325EAA-5ED4-4AAF-8D41-74136A67DC9B}" dt="2024-08-15T07:21:14.119" v="327"/>
          <ac:spMkLst>
            <pc:docMk/>
            <pc:sldMk cId="3928486743" sldId="352"/>
            <ac:spMk id="6" creationId="{EDF98BE0-C397-EB42-4AFC-7C5B3E2CAD2B}"/>
          </ac:spMkLst>
        </pc:spChg>
        <pc:spChg chg="mod">
          <ac:chgData name="Sivakumar Paulraj" userId="fba6c5ed4cacd2a1" providerId="LiveId" clId="{10325EAA-5ED4-4AAF-8D41-74136A67DC9B}" dt="2024-08-15T07:21:14.119" v="327"/>
          <ac:spMkLst>
            <pc:docMk/>
            <pc:sldMk cId="3928486743" sldId="352"/>
            <ac:spMk id="7" creationId="{D584C998-1D08-69B8-6AA4-23E2EECE9E06}"/>
          </ac:spMkLst>
        </pc:spChg>
        <pc:spChg chg="mod">
          <ac:chgData name="Sivakumar Paulraj" userId="fba6c5ed4cacd2a1" providerId="LiveId" clId="{10325EAA-5ED4-4AAF-8D41-74136A67DC9B}" dt="2024-08-15T07:21:14.119" v="327"/>
          <ac:spMkLst>
            <pc:docMk/>
            <pc:sldMk cId="3928486743" sldId="352"/>
            <ac:spMk id="8" creationId="{0989A77D-6633-4119-0C4E-498D2CB45B59}"/>
          </ac:spMkLst>
        </pc:spChg>
        <pc:spChg chg="mod">
          <ac:chgData name="Sivakumar Paulraj" userId="fba6c5ed4cacd2a1" providerId="LiveId" clId="{10325EAA-5ED4-4AAF-8D41-74136A67DC9B}" dt="2024-08-15T07:21:14.119" v="327"/>
          <ac:spMkLst>
            <pc:docMk/>
            <pc:sldMk cId="3928486743" sldId="352"/>
            <ac:spMk id="9" creationId="{9ADA1624-4C9A-B806-A898-ADD624C8F9EA}"/>
          </ac:spMkLst>
        </pc:spChg>
        <pc:spChg chg="mod">
          <ac:chgData name="Sivakumar Paulraj" userId="fba6c5ed4cacd2a1" providerId="LiveId" clId="{10325EAA-5ED4-4AAF-8D41-74136A67DC9B}" dt="2024-08-15T07:21:14.119" v="327"/>
          <ac:spMkLst>
            <pc:docMk/>
            <pc:sldMk cId="3928486743" sldId="352"/>
            <ac:spMk id="10" creationId="{3D9F007E-7368-0472-0528-857C7C966157}"/>
          </ac:spMkLst>
        </pc:spChg>
        <pc:spChg chg="mod">
          <ac:chgData name="Sivakumar Paulraj" userId="fba6c5ed4cacd2a1" providerId="LiveId" clId="{10325EAA-5ED4-4AAF-8D41-74136A67DC9B}" dt="2024-08-15T07:21:14.119" v="327"/>
          <ac:spMkLst>
            <pc:docMk/>
            <pc:sldMk cId="3928486743" sldId="352"/>
            <ac:spMk id="12" creationId="{07108481-AD08-C75B-7115-59953DC53BDC}"/>
          </ac:spMkLst>
        </pc:spChg>
        <pc:spChg chg="mod">
          <ac:chgData name="Sivakumar Paulraj" userId="fba6c5ed4cacd2a1" providerId="LiveId" clId="{10325EAA-5ED4-4AAF-8D41-74136A67DC9B}" dt="2024-08-15T07:21:14.119" v="327"/>
          <ac:spMkLst>
            <pc:docMk/>
            <pc:sldMk cId="3928486743" sldId="352"/>
            <ac:spMk id="13" creationId="{F48F346A-56AA-3F01-E86C-DB0D25B73D7D}"/>
          </ac:spMkLst>
        </pc:spChg>
        <pc:spChg chg="mod">
          <ac:chgData name="Sivakumar Paulraj" userId="fba6c5ed4cacd2a1" providerId="LiveId" clId="{10325EAA-5ED4-4AAF-8D41-74136A67DC9B}" dt="2024-08-15T07:21:14.119" v="327"/>
          <ac:spMkLst>
            <pc:docMk/>
            <pc:sldMk cId="3928486743" sldId="352"/>
            <ac:spMk id="14" creationId="{1006719A-4FA5-76D6-3D4D-A29EFCC15CAE}"/>
          </ac:spMkLst>
        </pc:spChg>
        <pc:spChg chg="mod">
          <ac:chgData name="Sivakumar Paulraj" userId="fba6c5ed4cacd2a1" providerId="LiveId" clId="{10325EAA-5ED4-4AAF-8D41-74136A67DC9B}" dt="2024-08-15T07:21:14.119" v="327"/>
          <ac:spMkLst>
            <pc:docMk/>
            <pc:sldMk cId="3928486743" sldId="352"/>
            <ac:spMk id="15" creationId="{179D49E4-F8F2-672B-7B7A-E5CB3C687005}"/>
          </ac:spMkLst>
        </pc:spChg>
        <pc:spChg chg="mod">
          <ac:chgData name="Sivakumar Paulraj" userId="fba6c5ed4cacd2a1" providerId="LiveId" clId="{10325EAA-5ED4-4AAF-8D41-74136A67DC9B}" dt="2024-08-15T07:21:14.119" v="327"/>
          <ac:spMkLst>
            <pc:docMk/>
            <pc:sldMk cId="3928486743" sldId="352"/>
            <ac:spMk id="16" creationId="{AE5B6A9D-44F1-D058-A308-12C1C10B8DB8}"/>
          </ac:spMkLst>
        </pc:spChg>
        <pc:spChg chg="mod">
          <ac:chgData name="Sivakumar Paulraj" userId="fba6c5ed4cacd2a1" providerId="LiveId" clId="{10325EAA-5ED4-4AAF-8D41-74136A67DC9B}" dt="2024-08-15T07:21:14.119" v="327"/>
          <ac:spMkLst>
            <pc:docMk/>
            <pc:sldMk cId="3928486743" sldId="352"/>
            <ac:spMk id="20" creationId="{E1962E2A-D73B-37C4-3212-606352BF9BF7}"/>
          </ac:spMkLst>
        </pc:spChg>
        <pc:spChg chg="mod">
          <ac:chgData name="Sivakumar Paulraj" userId="fba6c5ed4cacd2a1" providerId="LiveId" clId="{10325EAA-5ED4-4AAF-8D41-74136A67DC9B}" dt="2024-08-15T07:21:14.119" v="327"/>
          <ac:spMkLst>
            <pc:docMk/>
            <pc:sldMk cId="3928486743" sldId="352"/>
            <ac:spMk id="22" creationId="{FD24E442-7655-EC53-2BD2-316C7648F54E}"/>
          </ac:spMkLst>
        </pc:spChg>
        <pc:spChg chg="mod">
          <ac:chgData name="Sivakumar Paulraj" userId="fba6c5ed4cacd2a1" providerId="LiveId" clId="{10325EAA-5ED4-4AAF-8D41-74136A67DC9B}" dt="2024-08-15T07:21:14.119" v="327"/>
          <ac:spMkLst>
            <pc:docMk/>
            <pc:sldMk cId="3928486743" sldId="352"/>
            <ac:spMk id="25" creationId="{BE370C10-6296-1233-6A71-314279B33624}"/>
          </ac:spMkLst>
        </pc:spChg>
        <pc:spChg chg="mod">
          <ac:chgData name="Sivakumar Paulraj" userId="fba6c5ed4cacd2a1" providerId="LiveId" clId="{10325EAA-5ED4-4AAF-8D41-74136A67DC9B}" dt="2024-08-15T07:21:14.119" v="327"/>
          <ac:spMkLst>
            <pc:docMk/>
            <pc:sldMk cId="3928486743" sldId="352"/>
            <ac:spMk id="28" creationId="{86CD6093-FADF-B417-0AE2-F534AEB1E1E4}"/>
          </ac:spMkLst>
        </pc:spChg>
        <pc:spChg chg="add mod">
          <ac:chgData name="Sivakumar Paulraj" userId="fba6c5ed4cacd2a1" providerId="LiveId" clId="{10325EAA-5ED4-4AAF-8D41-74136A67DC9B}" dt="2024-08-15T07:21:14.119" v="327"/>
          <ac:spMkLst>
            <pc:docMk/>
            <pc:sldMk cId="3928486743" sldId="352"/>
            <ac:spMk id="30" creationId="{5E317015-E228-E23E-E8CC-1C7A2E515F0C}"/>
          </ac:spMkLst>
        </pc:spChg>
        <pc:spChg chg="add mod">
          <ac:chgData name="Sivakumar Paulraj" userId="fba6c5ed4cacd2a1" providerId="LiveId" clId="{10325EAA-5ED4-4AAF-8D41-74136A67DC9B}" dt="2024-08-15T07:21:14.119" v="327"/>
          <ac:spMkLst>
            <pc:docMk/>
            <pc:sldMk cId="3928486743" sldId="352"/>
            <ac:spMk id="31" creationId="{90730AFA-AA03-9AB2-8F05-87B243ECC68D}"/>
          </ac:spMkLst>
        </pc:spChg>
        <pc:grpChg chg="add mod">
          <ac:chgData name="Sivakumar Paulraj" userId="fba6c5ed4cacd2a1" providerId="LiveId" clId="{10325EAA-5ED4-4AAF-8D41-74136A67DC9B}" dt="2024-08-15T07:21:14.119" v="327"/>
          <ac:grpSpMkLst>
            <pc:docMk/>
            <pc:sldMk cId="3928486743" sldId="352"/>
            <ac:grpSpMk id="5" creationId="{A7720888-583F-1FFD-0912-024F8965A88B}"/>
          </ac:grpSpMkLst>
        </pc:grpChg>
        <pc:grpChg chg="add mod">
          <ac:chgData name="Sivakumar Paulraj" userId="fba6c5ed4cacd2a1" providerId="LiveId" clId="{10325EAA-5ED4-4AAF-8D41-74136A67DC9B}" dt="2024-08-15T07:21:14.119" v="327"/>
          <ac:grpSpMkLst>
            <pc:docMk/>
            <pc:sldMk cId="3928486743" sldId="352"/>
            <ac:grpSpMk id="11" creationId="{E7E26E41-6BC3-94AB-DFBC-34903DA42823}"/>
          </ac:grpSpMkLst>
        </pc:grpChg>
        <pc:grpChg chg="add mod">
          <ac:chgData name="Sivakumar Paulraj" userId="fba6c5ed4cacd2a1" providerId="LiveId" clId="{10325EAA-5ED4-4AAF-8D41-74136A67DC9B}" dt="2024-08-15T07:21:14.119" v="327"/>
          <ac:grpSpMkLst>
            <pc:docMk/>
            <pc:sldMk cId="3928486743" sldId="352"/>
            <ac:grpSpMk id="17" creationId="{8AE0A3CE-D200-9F22-66B8-E00CEA2468A4}"/>
          </ac:grpSpMkLst>
        </pc:grpChg>
        <pc:grpChg chg="mod">
          <ac:chgData name="Sivakumar Paulraj" userId="fba6c5ed4cacd2a1" providerId="LiveId" clId="{10325EAA-5ED4-4AAF-8D41-74136A67DC9B}" dt="2024-08-15T07:21:14.119" v="327"/>
          <ac:grpSpMkLst>
            <pc:docMk/>
            <pc:sldMk cId="3928486743" sldId="352"/>
            <ac:grpSpMk id="18" creationId="{2004A09C-308B-06AC-0BAB-80E469FE5A20}"/>
          </ac:grpSpMkLst>
        </pc:grpChg>
        <pc:grpChg chg="mod">
          <ac:chgData name="Sivakumar Paulraj" userId="fba6c5ed4cacd2a1" providerId="LiveId" clId="{10325EAA-5ED4-4AAF-8D41-74136A67DC9B}" dt="2024-08-15T07:21:14.119" v="327"/>
          <ac:grpSpMkLst>
            <pc:docMk/>
            <pc:sldMk cId="3928486743" sldId="352"/>
            <ac:grpSpMk id="19" creationId="{063EC28D-9604-9837-B6B8-D528F30B606A}"/>
          </ac:grpSpMkLst>
        </pc:grpChg>
        <pc:grpChg chg="add mod">
          <ac:chgData name="Sivakumar Paulraj" userId="fba6c5ed4cacd2a1" providerId="LiveId" clId="{10325EAA-5ED4-4AAF-8D41-74136A67DC9B}" dt="2024-08-15T07:21:14.119" v="327"/>
          <ac:grpSpMkLst>
            <pc:docMk/>
            <pc:sldMk cId="3928486743" sldId="352"/>
            <ac:grpSpMk id="24" creationId="{DCB6FD15-8D75-5623-3914-F5939DE0E270}"/>
          </ac:grpSpMkLst>
        </pc:grpChg>
        <pc:grpChg chg="add mod">
          <ac:chgData name="Sivakumar Paulraj" userId="fba6c5ed4cacd2a1" providerId="LiveId" clId="{10325EAA-5ED4-4AAF-8D41-74136A67DC9B}" dt="2024-08-15T07:21:14.119" v="327"/>
          <ac:grpSpMkLst>
            <pc:docMk/>
            <pc:sldMk cId="3928486743" sldId="352"/>
            <ac:grpSpMk id="27" creationId="{6AD96A0C-C077-7BF9-CD76-2152DAF2FFD3}"/>
          </ac:grpSpMkLst>
        </pc:grpChg>
        <pc:cxnChg chg="mod">
          <ac:chgData name="Sivakumar Paulraj" userId="fba6c5ed4cacd2a1" providerId="LiveId" clId="{10325EAA-5ED4-4AAF-8D41-74136A67DC9B}" dt="2024-08-15T07:21:14.119" v="327"/>
          <ac:cxnSpMkLst>
            <pc:docMk/>
            <pc:sldMk cId="3928486743" sldId="352"/>
            <ac:cxnSpMk id="21" creationId="{914C6235-3F17-EA91-8C43-7CE75832AD16}"/>
          </ac:cxnSpMkLst>
        </pc:cxnChg>
        <pc:cxnChg chg="mod">
          <ac:chgData name="Sivakumar Paulraj" userId="fba6c5ed4cacd2a1" providerId="LiveId" clId="{10325EAA-5ED4-4AAF-8D41-74136A67DC9B}" dt="2024-08-15T07:21:14.119" v="327"/>
          <ac:cxnSpMkLst>
            <pc:docMk/>
            <pc:sldMk cId="3928486743" sldId="352"/>
            <ac:cxnSpMk id="23" creationId="{A586246B-5E21-4AF7-BE6F-45C343F79C0D}"/>
          </ac:cxnSpMkLst>
        </pc:cxnChg>
        <pc:cxnChg chg="mod">
          <ac:chgData name="Sivakumar Paulraj" userId="fba6c5ed4cacd2a1" providerId="LiveId" clId="{10325EAA-5ED4-4AAF-8D41-74136A67DC9B}" dt="2024-08-15T07:21:14.119" v="327"/>
          <ac:cxnSpMkLst>
            <pc:docMk/>
            <pc:sldMk cId="3928486743" sldId="352"/>
            <ac:cxnSpMk id="26" creationId="{38F7CCCA-E788-BDEF-95F9-030BF4FCCC6F}"/>
          </ac:cxnSpMkLst>
        </pc:cxnChg>
        <pc:cxnChg chg="mod">
          <ac:chgData name="Sivakumar Paulraj" userId="fba6c5ed4cacd2a1" providerId="LiveId" clId="{10325EAA-5ED4-4AAF-8D41-74136A67DC9B}" dt="2024-08-15T07:21:14.119" v="327"/>
          <ac:cxnSpMkLst>
            <pc:docMk/>
            <pc:sldMk cId="3928486743" sldId="352"/>
            <ac:cxnSpMk id="29" creationId="{A2E1C389-8E26-5578-F55F-80F98BDC8D6E}"/>
          </ac:cxnSpMkLst>
        </pc:cxnChg>
      </pc:sldChg>
      <pc:sldChg chg="addSp modSp add">
        <pc:chgData name="Sivakumar Paulraj" userId="fba6c5ed4cacd2a1" providerId="LiveId" clId="{10325EAA-5ED4-4AAF-8D41-74136A67DC9B}" dt="2024-08-15T07:21:27.570" v="328"/>
        <pc:sldMkLst>
          <pc:docMk/>
          <pc:sldMk cId="1381852027" sldId="353"/>
        </pc:sldMkLst>
        <pc:spChg chg="add mod">
          <ac:chgData name="Sivakumar Paulraj" userId="fba6c5ed4cacd2a1" providerId="LiveId" clId="{10325EAA-5ED4-4AAF-8D41-74136A67DC9B}" dt="2024-08-15T07:21:27.570" v="328"/>
          <ac:spMkLst>
            <pc:docMk/>
            <pc:sldMk cId="1381852027" sldId="353"/>
            <ac:spMk id="2" creationId="{C430D62A-5164-EDBD-ACFA-C5D23C4E3E37}"/>
          </ac:spMkLst>
        </pc:spChg>
        <pc:spChg chg="add mod">
          <ac:chgData name="Sivakumar Paulraj" userId="fba6c5ed4cacd2a1" providerId="LiveId" clId="{10325EAA-5ED4-4AAF-8D41-74136A67DC9B}" dt="2024-08-15T07:21:27.570" v="328"/>
          <ac:spMkLst>
            <pc:docMk/>
            <pc:sldMk cId="1381852027" sldId="353"/>
            <ac:spMk id="3" creationId="{CE82B2F7-CC98-3310-817D-888691CE27FC}"/>
          </ac:spMkLst>
        </pc:spChg>
      </pc:sldChg>
      <pc:sldChg chg="addSp modSp add modAnim">
        <pc:chgData name="Sivakumar Paulraj" userId="fba6c5ed4cacd2a1" providerId="LiveId" clId="{10325EAA-5ED4-4AAF-8D41-74136A67DC9B}" dt="2024-08-15T07:21:34.749" v="329"/>
        <pc:sldMkLst>
          <pc:docMk/>
          <pc:sldMk cId="2753422419" sldId="354"/>
        </pc:sldMkLst>
        <pc:spChg chg="add mod">
          <ac:chgData name="Sivakumar Paulraj" userId="fba6c5ed4cacd2a1" providerId="LiveId" clId="{10325EAA-5ED4-4AAF-8D41-74136A67DC9B}" dt="2024-08-15T07:21:34.749" v="329"/>
          <ac:spMkLst>
            <pc:docMk/>
            <pc:sldMk cId="2753422419" sldId="354"/>
            <ac:spMk id="2" creationId="{BAC6263B-D407-A805-A424-C8DB1965D205}"/>
          </ac:spMkLst>
        </pc:spChg>
        <pc:spChg chg="add mod">
          <ac:chgData name="Sivakumar Paulraj" userId="fba6c5ed4cacd2a1" providerId="LiveId" clId="{10325EAA-5ED4-4AAF-8D41-74136A67DC9B}" dt="2024-08-15T07:21:34.749" v="329"/>
          <ac:spMkLst>
            <pc:docMk/>
            <pc:sldMk cId="2753422419" sldId="354"/>
            <ac:spMk id="4" creationId="{6B2F748A-FA69-D5F1-5C8E-65F2C0B9A287}"/>
          </ac:spMkLst>
        </pc:spChg>
        <pc:spChg chg="add mod">
          <ac:chgData name="Sivakumar Paulraj" userId="fba6c5ed4cacd2a1" providerId="LiveId" clId="{10325EAA-5ED4-4AAF-8D41-74136A67DC9B}" dt="2024-08-15T07:21:34.749" v="329"/>
          <ac:spMkLst>
            <pc:docMk/>
            <pc:sldMk cId="2753422419" sldId="354"/>
            <ac:spMk id="5" creationId="{8C1CD57E-3059-6E8F-D12F-CE35A11DA0BB}"/>
          </ac:spMkLst>
        </pc:spChg>
        <pc:spChg chg="add mod">
          <ac:chgData name="Sivakumar Paulraj" userId="fba6c5ed4cacd2a1" providerId="LiveId" clId="{10325EAA-5ED4-4AAF-8D41-74136A67DC9B}" dt="2024-08-15T07:21:34.749" v="329"/>
          <ac:spMkLst>
            <pc:docMk/>
            <pc:sldMk cId="2753422419" sldId="354"/>
            <ac:spMk id="6" creationId="{01AD64BF-8958-6DBC-076F-B21A410EC2CD}"/>
          </ac:spMkLst>
        </pc:spChg>
        <pc:spChg chg="add mod">
          <ac:chgData name="Sivakumar Paulraj" userId="fba6c5ed4cacd2a1" providerId="LiveId" clId="{10325EAA-5ED4-4AAF-8D41-74136A67DC9B}" dt="2024-08-15T07:21:34.749" v="329"/>
          <ac:spMkLst>
            <pc:docMk/>
            <pc:sldMk cId="2753422419" sldId="354"/>
            <ac:spMk id="8" creationId="{225B3549-9322-02F4-73D1-9CF3F7AAD6EA}"/>
          </ac:spMkLst>
        </pc:spChg>
        <pc:spChg chg="add mod">
          <ac:chgData name="Sivakumar Paulraj" userId="fba6c5ed4cacd2a1" providerId="LiveId" clId="{10325EAA-5ED4-4AAF-8D41-74136A67DC9B}" dt="2024-08-15T07:21:34.749" v="329"/>
          <ac:spMkLst>
            <pc:docMk/>
            <pc:sldMk cId="2753422419" sldId="354"/>
            <ac:spMk id="9" creationId="{FF7AA67A-BC31-A1A0-0A57-EAA6B378566E}"/>
          </ac:spMkLst>
        </pc:spChg>
        <pc:spChg chg="add mod">
          <ac:chgData name="Sivakumar Paulraj" userId="fba6c5ed4cacd2a1" providerId="LiveId" clId="{10325EAA-5ED4-4AAF-8D41-74136A67DC9B}" dt="2024-08-15T07:21:34.749" v="329"/>
          <ac:spMkLst>
            <pc:docMk/>
            <pc:sldMk cId="2753422419" sldId="354"/>
            <ac:spMk id="12" creationId="{042EE547-18F2-172E-A8FF-93D295670DCA}"/>
          </ac:spMkLst>
        </pc:spChg>
        <pc:spChg chg="add mod">
          <ac:chgData name="Sivakumar Paulraj" userId="fba6c5ed4cacd2a1" providerId="LiveId" clId="{10325EAA-5ED4-4AAF-8D41-74136A67DC9B}" dt="2024-08-15T07:21:34.749" v="329"/>
          <ac:spMkLst>
            <pc:docMk/>
            <pc:sldMk cId="2753422419" sldId="354"/>
            <ac:spMk id="16" creationId="{439780D9-C96A-DE49-72EC-FC6DD2A5203F}"/>
          </ac:spMkLst>
        </pc:spChg>
        <pc:spChg chg="add mod">
          <ac:chgData name="Sivakumar Paulraj" userId="fba6c5ed4cacd2a1" providerId="LiveId" clId="{10325EAA-5ED4-4AAF-8D41-74136A67DC9B}" dt="2024-08-15T07:21:34.749" v="329"/>
          <ac:spMkLst>
            <pc:docMk/>
            <pc:sldMk cId="2753422419" sldId="354"/>
            <ac:spMk id="17" creationId="{45633DC8-BF70-2225-758B-50CD17C8688A}"/>
          </ac:spMkLst>
        </pc:spChg>
        <pc:spChg chg="add mod">
          <ac:chgData name="Sivakumar Paulraj" userId="fba6c5ed4cacd2a1" providerId="LiveId" clId="{10325EAA-5ED4-4AAF-8D41-74136A67DC9B}" dt="2024-08-15T07:21:34.749" v="329"/>
          <ac:spMkLst>
            <pc:docMk/>
            <pc:sldMk cId="2753422419" sldId="354"/>
            <ac:spMk id="18" creationId="{C19E647F-1B1E-56CD-2014-EC449F585395}"/>
          </ac:spMkLst>
        </pc:spChg>
        <pc:spChg chg="add mod">
          <ac:chgData name="Sivakumar Paulraj" userId="fba6c5ed4cacd2a1" providerId="LiveId" clId="{10325EAA-5ED4-4AAF-8D41-74136A67DC9B}" dt="2024-08-15T07:21:34.749" v="329"/>
          <ac:spMkLst>
            <pc:docMk/>
            <pc:sldMk cId="2753422419" sldId="354"/>
            <ac:spMk id="19" creationId="{8399B1D6-11D6-0104-E953-D79CE385F0BE}"/>
          </ac:spMkLst>
        </pc:spChg>
        <pc:spChg chg="add mod">
          <ac:chgData name="Sivakumar Paulraj" userId="fba6c5ed4cacd2a1" providerId="LiveId" clId="{10325EAA-5ED4-4AAF-8D41-74136A67DC9B}" dt="2024-08-15T07:21:34.749" v="329"/>
          <ac:spMkLst>
            <pc:docMk/>
            <pc:sldMk cId="2753422419" sldId="354"/>
            <ac:spMk id="20" creationId="{2E2FF5D5-259B-40EF-2A88-86B1C653C719}"/>
          </ac:spMkLst>
        </pc:spChg>
        <pc:spChg chg="add mod">
          <ac:chgData name="Sivakumar Paulraj" userId="fba6c5ed4cacd2a1" providerId="LiveId" clId="{10325EAA-5ED4-4AAF-8D41-74136A67DC9B}" dt="2024-08-15T07:21:34.749" v="329"/>
          <ac:spMkLst>
            <pc:docMk/>
            <pc:sldMk cId="2753422419" sldId="354"/>
            <ac:spMk id="21" creationId="{D9D3424C-150C-7434-2B79-36C1FB51494A}"/>
          </ac:spMkLst>
        </pc:spChg>
        <pc:spChg chg="add mod">
          <ac:chgData name="Sivakumar Paulraj" userId="fba6c5ed4cacd2a1" providerId="LiveId" clId="{10325EAA-5ED4-4AAF-8D41-74136A67DC9B}" dt="2024-08-15T07:21:34.749" v="329"/>
          <ac:spMkLst>
            <pc:docMk/>
            <pc:sldMk cId="2753422419" sldId="354"/>
            <ac:spMk id="25" creationId="{04E4CFAD-9532-0F21-FFFA-398A16B99771}"/>
          </ac:spMkLst>
        </pc:spChg>
        <pc:graphicFrameChg chg="add mod">
          <ac:chgData name="Sivakumar Paulraj" userId="fba6c5ed4cacd2a1" providerId="LiveId" clId="{10325EAA-5ED4-4AAF-8D41-74136A67DC9B}" dt="2024-08-15T07:21:34.749" v="329"/>
          <ac:graphicFrameMkLst>
            <pc:docMk/>
            <pc:sldMk cId="2753422419" sldId="354"/>
            <ac:graphicFrameMk id="3" creationId="{6FCD7EB8-F493-CDC4-95EB-F5AF84742D34}"/>
          </ac:graphicFrameMkLst>
        </pc:graphicFrameChg>
        <pc:graphicFrameChg chg="add mod">
          <ac:chgData name="Sivakumar Paulraj" userId="fba6c5ed4cacd2a1" providerId="LiveId" clId="{10325EAA-5ED4-4AAF-8D41-74136A67DC9B}" dt="2024-08-15T07:21:34.749" v="329"/>
          <ac:graphicFrameMkLst>
            <pc:docMk/>
            <pc:sldMk cId="2753422419" sldId="354"/>
            <ac:graphicFrameMk id="13" creationId="{18EDDA1D-2455-7ABC-0C0F-A681673C316B}"/>
          </ac:graphicFrameMkLst>
        </pc:graphicFrameChg>
        <pc:graphicFrameChg chg="add mod">
          <ac:chgData name="Sivakumar Paulraj" userId="fba6c5ed4cacd2a1" providerId="LiveId" clId="{10325EAA-5ED4-4AAF-8D41-74136A67DC9B}" dt="2024-08-15T07:21:34.749" v="329"/>
          <ac:graphicFrameMkLst>
            <pc:docMk/>
            <pc:sldMk cId="2753422419" sldId="354"/>
            <ac:graphicFrameMk id="14" creationId="{85BFF286-48F3-41BF-47E1-5B830DEF6CEB}"/>
          </ac:graphicFrameMkLst>
        </pc:graphicFrameChg>
        <pc:graphicFrameChg chg="add mod">
          <ac:chgData name="Sivakumar Paulraj" userId="fba6c5ed4cacd2a1" providerId="LiveId" clId="{10325EAA-5ED4-4AAF-8D41-74136A67DC9B}" dt="2024-08-15T07:21:34.749" v="329"/>
          <ac:graphicFrameMkLst>
            <pc:docMk/>
            <pc:sldMk cId="2753422419" sldId="354"/>
            <ac:graphicFrameMk id="15" creationId="{74F8AE6B-5D14-D806-FAC5-526B72DCA992}"/>
          </ac:graphicFrameMkLst>
        </pc:graphicFrameChg>
        <pc:cxnChg chg="add mod">
          <ac:chgData name="Sivakumar Paulraj" userId="fba6c5ed4cacd2a1" providerId="LiveId" clId="{10325EAA-5ED4-4AAF-8D41-74136A67DC9B}" dt="2024-08-15T07:21:34.749" v="329"/>
          <ac:cxnSpMkLst>
            <pc:docMk/>
            <pc:sldMk cId="2753422419" sldId="354"/>
            <ac:cxnSpMk id="7" creationId="{F55EE3D6-1CF3-8D3D-EF6F-20F0DEBD5241}"/>
          </ac:cxnSpMkLst>
        </pc:cxnChg>
        <pc:cxnChg chg="add mod">
          <ac:chgData name="Sivakumar Paulraj" userId="fba6c5ed4cacd2a1" providerId="LiveId" clId="{10325EAA-5ED4-4AAF-8D41-74136A67DC9B}" dt="2024-08-15T07:21:34.749" v="329"/>
          <ac:cxnSpMkLst>
            <pc:docMk/>
            <pc:sldMk cId="2753422419" sldId="354"/>
            <ac:cxnSpMk id="10" creationId="{B83DCB4D-2052-FBEA-291A-6F95AFB970EB}"/>
          </ac:cxnSpMkLst>
        </pc:cxnChg>
        <pc:cxnChg chg="add mod">
          <ac:chgData name="Sivakumar Paulraj" userId="fba6c5ed4cacd2a1" providerId="LiveId" clId="{10325EAA-5ED4-4AAF-8D41-74136A67DC9B}" dt="2024-08-15T07:21:34.749" v="329"/>
          <ac:cxnSpMkLst>
            <pc:docMk/>
            <pc:sldMk cId="2753422419" sldId="354"/>
            <ac:cxnSpMk id="11" creationId="{B24A4EA2-19F8-0885-FAB9-565EB7A0764E}"/>
          </ac:cxnSpMkLst>
        </pc:cxnChg>
        <pc:cxnChg chg="add mod">
          <ac:chgData name="Sivakumar Paulraj" userId="fba6c5ed4cacd2a1" providerId="LiveId" clId="{10325EAA-5ED4-4AAF-8D41-74136A67DC9B}" dt="2024-08-15T07:21:34.749" v="329"/>
          <ac:cxnSpMkLst>
            <pc:docMk/>
            <pc:sldMk cId="2753422419" sldId="354"/>
            <ac:cxnSpMk id="22" creationId="{3C1EEBFB-F8AD-8C77-B637-EBD832972DE3}"/>
          </ac:cxnSpMkLst>
        </pc:cxnChg>
        <pc:cxnChg chg="add mod">
          <ac:chgData name="Sivakumar Paulraj" userId="fba6c5ed4cacd2a1" providerId="LiveId" clId="{10325EAA-5ED4-4AAF-8D41-74136A67DC9B}" dt="2024-08-15T07:21:34.749" v="329"/>
          <ac:cxnSpMkLst>
            <pc:docMk/>
            <pc:sldMk cId="2753422419" sldId="354"/>
            <ac:cxnSpMk id="23" creationId="{6595762D-78FF-E777-4D6F-9A25DABA2429}"/>
          </ac:cxnSpMkLst>
        </pc:cxnChg>
        <pc:cxnChg chg="add mod">
          <ac:chgData name="Sivakumar Paulraj" userId="fba6c5ed4cacd2a1" providerId="LiveId" clId="{10325EAA-5ED4-4AAF-8D41-74136A67DC9B}" dt="2024-08-15T07:21:34.749" v="329"/>
          <ac:cxnSpMkLst>
            <pc:docMk/>
            <pc:sldMk cId="2753422419" sldId="354"/>
            <ac:cxnSpMk id="24" creationId="{B916DB7C-14AC-642A-6953-9D1300A3744A}"/>
          </ac:cxnSpMkLst>
        </pc:cxnChg>
        <pc:cxnChg chg="add mod">
          <ac:chgData name="Sivakumar Paulraj" userId="fba6c5ed4cacd2a1" providerId="LiveId" clId="{10325EAA-5ED4-4AAF-8D41-74136A67DC9B}" dt="2024-08-15T07:21:34.749" v="329"/>
          <ac:cxnSpMkLst>
            <pc:docMk/>
            <pc:sldMk cId="2753422419" sldId="354"/>
            <ac:cxnSpMk id="26" creationId="{05F3067F-8B06-6210-60EC-1E975AA64DF7}"/>
          </ac:cxnSpMkLst>
        </pc:cxnChg>
      </pc:sldChg>
    </pc:docChg>
  </pc:docChgLst>
  <pc:docChgLst>
    <pc:chgData name="Sivakumar Paulraj" userId="fba6c5ed4cacd2a1" providerId="LiveId" clId="{F541A3AE-C60B-40A7-8647-A285F5FA1625}"/>
    <pc:docChg chg="undo redo custSel addSld delSld modSld sldOrd modMainMaster addSection delSection modSection">
      <pc:chgData name="Sivakumar Paulraj" userId="fba6c5ed4cacd2a1" providerId="LiveId" clId="{F541A3AE-C60B-40A7-8647-A285F5FA1625}" dt="2024-07-23T02:59:22.611" v="2989" actId="20577"/>
      <pc:docMkLst>
        <pc:docMk/>
      </pc:docMkLst>
      <pc:sldChg chg="modSp mod">
        <pc:chgData name="Sivakumar Paulraj" userId="fba6c5ed4cacd2a1" providerId="LiveId" clId="{F541A3AE-C60B-40A7-8647-A285F5FA1625}" dt="2024-07-08T02:16:08.508" v="42" actId="20577"/>
        <pc:sldMkLst>
          <pc:docMk/>
          <pc:sldMk cId="4262036992" sldId="284"/>
        </pc:sldMkLst>
        <pc:spChg chg="mod">
          <ac:chgData name="Sivakumar Paulraj" userId="fba6c5ed4cacd2a1" providerId="LiveId" clId="{F541A3AE-C60B-40A7-8647-A285F5FA1625}" dt="2024-07-08T02:16:08.508" v="42" actId="20577"/>
          <ac:spMkLst>
            <pc:docMk/>
            <pc:sldMk cId="4262036992" sldId="284"/>
            <ac:spMk id="3" creationId="{00000000-0000-0000-0000-000000000000}"/>
          </ac:spMkLst>
        </pc:spChg>
      </pc:sldChg>
      <pc:sldChg chg="modSp mod">
        <pc:chgData name="Sivakumar Paulraj" userId="fba6c5ed4cacd2a1" providerId="LiveId" clId="{F541A3AE-C60B-40A7-8647-A285F5FA1625}" dt="2024-07-08T02:33:09.244" v="365" actId="20577"/>
        <pc:sldMkLst>
          <pc:docMk/>
          <pc:sldMk cId="2727589981" sldId="285"/>
        </pc:sldMkLst>
        <pc:spChg chg="mod">
          <ac:chgData name="Sivakumar Paulraj" userId="fba6c5ed4cacd2a1" providerId="LiveId" clId="{F541A3AE-C60B-40A7-8647-A285F5FA1625}" dt="2024-07-08T02:33:09.244" v="365" actId="20577"/>
          <ac:spMkLst>
            <pc:docMk/>
            <pc:sldMk cId="2727589981" sldId="285"/>
            <ac:spMk id="3" creationId="{00000000-0000-0000-0000-000000000000}"/>
          </ac:spMkLst>
        </pc:spChg>
      </pc:sldChg>
      <pc:sldChg chg="modSp mod modShow">
        <pc:chgData name="Sivakumar Paulraj" userId="fba6c5ed4cacd2a1" providerId="LiveId" clId="{F541A3AE-C60B-40A7-8647-A285F5FA1625}" dt="2024-07-09T04:27:15.951" v="1295" actId="729"/>
        <pc:sldMkLst>
          <pc:docMk/>
          <pc:sldMk cId="0" sldId="401"/>
        </pc:sldMkLst>
        <pc:spChg chg="mod">
          <ac:chgData name="Sivakumar Paulraj" userId="fba6c5ed4cacd2a1" providerId="LiveId" clId="{F541A3AE-C60B-40A7-8647-A285F5FA1625}" dt="2024-07-08T02:31:59.574" v="338" actId="20577"/>
          <ac:spMkLst>
            <pc:docMk/>
            <pc:sldMk cId="0" sldId="401"/>
            <ac:spMk id="3" creationId="{00000000-0000-0000-0000-000000000000}"/>
          </ac:spMkLst>
        </pc:spChg>
      </pc:sldChg>
      <pc:sldChg chg="modSp mod">
        <pc:chgData name="Sivakumar Paulraj" userId="fba6c5ed4cacd2a1" providerId="LiveId" clId="{F541A3AE-C60B-40A7-8647-A285F5FA1625}" dt="2024-07-08T02:16:45.565" v="61" actId="20577"/>
        <pc:sldMkLst>
          <pc:docMk/>
          <pc:sldMk cId="1277168408" sldId="496"/>
        </pc:sldMkLst>
        <pc:spChg chg="mod">
          <ac:chgData name="Sivakumar Paulraj" userId="fba6c5ed4cacd2a1" providerId="LiveId" clId="{F541A3AE-C60B-40A7-8647-A285F5FA1625}" dt="2024-07-08T02:16:45.565" v="61" actId="20577"/>
          <ac:spMkLst>
            <pc:docMk/>
            <pc:sldMk cId="1277168408" sldId="496"/>
            <ac:spMk id="3" creationId="{F5CC7AFF-9422-C088-BBE7-58F38C518F0C}"/>
          </ac:spMkLst>
        </pc:spChg>
      </pc:sldChg>
      <pc:sldChg chg="modSp mod">
        <pc:chgData name="Sivakumar Paulraj" userId="fba6c5ed4cacd2a1" providerId="LiveId" clId="{F541A3AE-C60B-40A7-8647-A285F5FA1625}" dt="2024-07-08T02:30:02.742" v="282" actId="14100"/>
        <pc:sldMkLst>
          <pc:docMk/>
          <pc:sldMk cId="1317727850" sldId="497"/>
        </pc:sldMkLst>
        <pc:spChg chg="mod">
          <ac:chgData name="Sivakumar Paulraj" userId="fba6c5ed4cacd2a1" providerId="LiveId" clId="{F541A3AE-C60B-40A7-8647-A285F5FA1625}" dt="2024-07-08T02:30:00.160" v="281" actId="1076"/>
          <ac:spMkLst>
            <pc:docMk/>
            <pc:sldMk cId="1317727850" sldId="497"/>
            <ac:spMk id="2" creationId="{ECA24CFE-7D5D-803D-11F0-E00E70B86703}"/>
          </ac:spMkLst>
        </pc:spChg>
        <pc:spChg chg="mod">
          <ac:chgData name="Sivakumar Paulraj" userId="fba6c5ed4cacd2a1" providerId="LiveId" clId="{F541A3AE-C60B-40A7-8647-A285F5FA1625}" dt="2024-07-08T02:30:02.742" v="282" actId="14100"/>
          <ac:spMkLst>
            <pc:docMk/>
            <pc:sldMk cId="1317727850" sldId="497"/>
            <ac:spMk id="3" creationId="{B95FEACA-8421-C39E-AFD4-95A3CEED514E}"/>
          </ac:spMkLst>
        </pc:spChg>
      </pc:sldChg>
      <pc:sldChg chg="modSp mod">
        <pc:chgData name="Sivakumar Paulraj" userId="fba6c5ed4cacd2a1" providerId="LiveId" clId="{F541A3AE-C60B-40A7-8647-A285F5FA1625}" dt="2024-07-08T02:29:50.278" v="279" actId="27636"/>
        <pc:sldMkLst>
          <pc:docMk/>
          <pc:sldMk cId="1200058307" sldId="498"/>
        </pc:sldMkLst>
        <pc:spChg chg="mod">
          <ac:chgData name="Sivakumar Paulraj" userId="fba6c5ed4cacd2a1" providerId="LiveId" clId="{F541A3AE-C60B-40A7-8647-A285F5FA1625}" dt="2024-07-08T02:29:50.278" v="279" actId="27636"/>
          <ac:spMkLst>
            <pc:docMk/>
            <pc:sldMk cId="1200058307" sldId="498"/>
            <ac:spMk id="3" creationId="{B95FEACA-8421-C39E-AFD4-95A3CEED514E}"/>
          </ac:spMkLst>
        </pc:spChg>
      </pc:sldChg>
      <pc:sldChg chg="modSp mod">
        <pc:chgData name="Sivakumar Paulraj" userId="fba6c5ed4cacd2a1" providerId="LiveId" clId="{F541A3AE-C60B-40A7-8647-A285F5FA1625}" dt="2024-07-08T02:31:35.832" v="331" actId="14100"/>
        <pc:sldMkLst>
          <pc:docMk/>
          <pc:sldMk cId="531538303" sldId="499"/>
        </pc:sldMkLst>
        <pc:spChg chg="mod">
          <ac:chgData name="Sivakumar Paulraj" userId="fba6c5ed4cacd2a1" providerId="LiveId" clId="{F541A3AE-C60B-40A7-8647-A285F5FA1625}" dt="2024-07-08T02:30:49.337" v="305" actId="1076"/>
          <ac:spMkLst>
            <pc:docMk/>
            <pc:sldMk cId="531538303" sldId="499"/>
            <ac:spMk id="2" creationId="{A8AB2DBF-EBF6-2FC7-D3C2-D119900AC540}"/>
          </ac:spMkLst>
        </pc:spChg>
        <pc:spChg chg="mod">
          <ac:chgData name="Sivakumar Paulraj" userId="fba6c5ed4cacd2a1" providerId="LiveId" clId="{F541A3AE-C60B-40A7-8647-A285F5FA1625}" dt="2024-07-08T02:31:35.832" v="331" actId="14100"/>
          <ac:spMkLst>
            <pc:docMk/>
            <pc:sldMk cId="531538303" sldId="499"/>
            <ac:spMk id="3" creationId="{322E7A6A-D391-AE23-0B96-5B513E36A223}"/>
          </ac:spMkLst>
        </pc:spChg>
      </pc:sldChg>
      <pc:sldChg chg="modSp mod">
        <pc:chgData name="Sivakumar Paulraj" userId="fba6c5ed4cacd2a1" providerId="LiveId" clId="{F541A3AE-C60B-40A7-8647-A285F5FA1625}" dt="2024-07-08T02:18:02.192" v="103" actId="27636"/>
        <pc:sldMkLst>
          <pc:docMk/>
          <pc:sldMk cId="793662167" sldId="708"/>
        </pc:sldMkLst>
        <pc:spChg chg="mod">
          <ac:chgData name="Sivakumar Paulraj" userId="fba6c5ed4cacd2a1" providerId="LiveId" clId="{F541A3AE-C60B-40A7-8647-A285F5FA1625}" dt="2024-07-08T02:17:08.548" v="69" actId="1076"/>
          <ac:spMkLst>
            <pc:docMk/>
            <pc:sldMk cId="793662167" sldId="708"/>
            <ac:spMk id="2" creationId="{0FF15808-A4D0-1DCE-4975-C31A5D20E821}"/>
          </ac:spMkLst>
        </pc:spChg>
        <pc:spChg chg="mod">
          <ac:chgData name="Sivakumar Paulraj" userId="fba6c5ed4cacd2a1" providerId="LiveId" clId="{F541A3AE-C60B-40A7-8647-A285F5FA1625}" dt="2024-07-08T02:18:02.192" v="103" actId="27636"/>
          <ac:spMkLst>
            <pc:docMk/>
            <pc:sldMk cId="793662167" sldId="708"/>
            <ac:spMk id="3" creationId="{F5CC7AFF-9422-C088-BBE7-58F38C518F0C}"/>
          </ac:spMkLst>
        </pc:spChg>
      </pc:sldChg>
      <pc:sldChg chg="delSp modSp mod ord">
        <pc:chgData name="Sivakumar Paulraj" userId="fba6c5ed4cacd2a1" providerId="LiveId" clId="{F541A3AE-C60B-40A7-8647-A285F5FA1625}" dt="2024-07-12T06:39:21.775" v="2727" actId="20577"/>
        <pc:sldMkLst>
          <pc:docMk/>
          <pc:sldMk cId="2502465689" sldId="709"/>
        </pc:sldMkLst>
        <pc:spChg chg="mod">
          <ac:chgData name="Sivakumar Paulraj" userId="fba6c5ed4cacd2a1" providerId="LiveId" clId="{F541A3AE-C60B-40A7-8647-A285F5FA1625}" dt="2024-07-12T06:39:21.775" v="2727" actId="20577"/>
          <ac:spMkLst>
            <pc:docMk/>
            <pc:sldMk cId="2502465689" sldId="709"/>
            <ac:spMk id="2" creationId="{33EA1F0A-F89F-C4A4-4FEF-72B6AB11BFE4}"/>
          </ac:spMkLst>
        </pc:spChg>
        <pc:spChg chg="mod">
          <ac:chgData name="Sivakumar Paulraj" userId="fba6c5ed4cacd2a1" providerId="LiveId" clId="{F541A3AE-C60B-40A7-8647-A285F5FA1625}" dt="2024-07-09T02:26:34.333" v="735" actId="20577"/>
          <ac:spMkLst>
            <pc:docMk/>
            <pc:sldMk cId="2502465689" sldId="709"/>
            <ac:spMk id="3" creationId="{E767F006-52F8-5FD4-F0E9-8A090EED2CA1}"/>
          </ac:spMkLst>
        </pc:spChg>
        <pc:grpChg chg="del">
          <ac:chgData name="Sivakumar Paulraj" userId="fba6c5ed4cacd2a1" providerId="LiveId" clId="{F541A3AE-C60B-40A7-8647-A285F5FA1625}" dt="2024-07-08T02:33:47.426" v="370" actId="478"/>
          <ac:grpSpMkLst>
            <pc:docMk/>
            <pc:sldMk cId="2502465689" sldId="709"/>
            <ac:grpSpMk id="11" creationId="{AA984A1F-51C9-2C88-62C9-5CBBE547AAF5}"/>
          </ac:grpSpMkLst>
        </pc:grpChg>
      </pc:sldChg>
      <pc:sldChg chg="del">
        <pc:chgData name="Sivakumar Paulraj" userId="fba6c5ed4cacd2a1" providerId="LiveId" clId="{F541A3AE-C60B-40A7-8647-A285F5FA1625}" dt="2024-07-08T02:33:30.984" v="366" actId="47"/>
        <pc:sldMkLst>
          <pc:docMk/>
          <pc:sldMk cId="449651339" sldId="710"/>
        </pc:sldMkLst>
      </pc:sldChg>
      <pc:sldChg chg="modSp new del mod">
        <pc:chgData name="Sivakumar Paulraj" userId="fba6c5ed4cacd2a1" providerId="LiveId" clId="{F541A3AE-C60B-40A7-8647-A285F5FA1625}" dt="2024-07-23T02:44:31.050" v="2973" actId="47"/>
        <pc:sldMkLst>
          <pc:docMk/>
          <pc:sldMk cId="2374097456" sldId="710"/>
        </pc:sldMkLst>
        <pc:spChg chg="mod">
          <ac:chgData name="Sivakumar Paulraj" userId="fba6c5ed4cacd2a1" providerId="LiveId" clId="{F541A3AE-C60B-40A7-8647-A285F5FA1625}" dt="2024-07-08T02:36:42.764" v="379" actId="20577"/>
          <ac:spMkLst>
            <pc:docMk/>
            <pc:sldMk cId="2374097456" sldId="710"/>
            <ac:spMk id="2" creationId="{2B2552C3-B7C6-0BA1-E8D8-4215832CEB53}"/>
          </ac:spMkLst>
        </pc:spChg>
        <pc:spChg chg="mod">
          <ac:chgData name="Sivakumar Paulraj" userId="fba6c5ed4cacd2a1" providerId="LiveId" clId="{F541A3AE-C60B-40A7-8647-A285F5FA1625}" dt="2024-07-08T02:38:56.209" v="731" actId="20577"/>
          <ac:spMkLst>
            <pc:docMk/>
            <pc:sldMk cId="2374097456" sldId="710"/>
            <ac:spMk id="3" creationId="{CF791C65-EAA5-79FC-AAFD-917B47F0E68A}"/>
          </ac:spMkLst>
        </pc:spChg>
      </pc:sldChg>
      <pc:sldChg chg="new del">
        <pc:chgData name="Sivakumar Paulraj" userId="fba6c5ed4cacd2a1" providerId="LiveId" clId="{F541A3AE-C60B-40A7-8647-A285F5FA1625}" dt="2024-07-09T02:27:04.397" v="738" actId="47"/>
        <pc:sldMkLst>
          <pc:docMk/>
          <pc:sldMk cId="749238556" sldId="711"/>
        </pc:sldMkLst>
      </pc:sldChg>
      <pc:sldChg chg="del">
        <pc:chgData name="Sivakumar Paulraj" userId="fba6c5ed4cacd2a1" providerId="LiveId" clId="{F541A3AE-C60B-40A7-8647-A285F5FA1625}" dt="2024-07-08T02:33:30.984" v="366" actId="47"/>
        <pc:sldMkLst>
          <pc:docMk/>
          <pc:sldMk cId="2520455496" sldId="711"/>
        </pc:sldMkLst>
      </pc:sldChg>
      <pc:sldChg chg="modSp add mod">
        <pc:chgData name="Sivakumar Paulraj" userId="fba6c5ed4cacd2a1" providerId="LiveId" clId="{F541A3AE-C60B-40A7-8647-A285F5FA1625}" dt="2024-07-09T02:27:22.777" v="741" actId="1076"/>
        <pc:sldMkLst>
          <pc:docMk/>
          <pc:sldMk cId="823774306" sldId="712"/>
        </pc:sldMkLst>
        <pc:spChg chg="mod">
          <ac:chgData name="Sivakumar Paulraj" userId="fba6c5ed4cacd2a1" providerId="LiveId" clId="{F541A3AE-C60B-40A7-8647-A285F5FA1625}" dt="2024-07-09T02:27:19.974" v="740" actId="14100"/>
          <ac:spMkLst>
            <pc:docMk/>
            <pc:sldMk cId="823774306" sldId="712"/>
            <ac:spMk id="3" creationId="{CEB240D5-591F-71E6-D6F1-2EA4A0278D1D}"/>
          </ac:spMkLst>
        </pc:spChg>
        <pc:picChg chg="mod">
          <ac:chgData name="Sivakumar Paulraj" userId="fba6c5ed4cacd2a1" providerId="LiveId" clId="{F541A3AE-C60B-40A7-8647-A285F5FA1625}" dt="2024-07-09T02:27:22.777" v="741" actId="1076"/>
          <ac:picMkLst>
            <pc:docMk/>
            <pc:sldMk cId="823774306" sldId="712"/>
            <ac:picMk id="4" creationId="{50653F70-DC3C-31AB-C228-6B698C821284}"/>
          </ac:picMkLst>
        </pc:picChg>
      </pc:sldChg>
      <pc:sldChg chg="del">
        <pc:chgData name="Sivakumar Paulraj" userId="fba6c5ed4cacd2a1" providerId="LiveId" clId="{F541A3AE-C60B-40A7-8647-A285F5FA1625}" dt="2024-07-08T02:33:30.984" v="366" actId="47"/>
        <pc:sldMkLst>
          <pc:docMk/>
          <pc:sldMk cId="3043547343" sldId="712"/>
        </pc:sldMkLst>
      </pc:sldChg>
      <pc:sldChg chg="modSp new mod">
        <pc:chgData name="Sivakumar Paulraj" userId="fba6c5ed4cacd2a1" providerId="LiveId" clId="{F541A3AE-C60B-40A7-8647-A285F5FA1625}" dt="2024-07-09T02:30:31.986" v="778" actId="20577"/>
        <pc:sldMkLst>
          <pc:docMk/>
          <pc:sldMk cId="1777786009" sldId="713"/>
        </pc:sldMkLst>
        <pc:spChg chg="mod">
          <ac:chgData name="Sivakumar Paulraj" userId="fba6c5ed4cacd2a1" providerId="LiveId" clId="{F541A3AE-C60B-40A7-8647-A285F5FA1625}" dt="2024-07-09T02:28:28.240" v="764" actId="20577"/>
          <ac:spMkLst>
            <pc:docMk/>
            <pc:sldMk cId="1777786009" sldId="713"/>
            <ac:spMk id="2" creationId="{6E06E4D1-62A8-334D-D39C-62BC88F6609B}"/>
          </ac:spMkLst>
        </pc:spChg>
        <pc:spChg chg="mod">
          <ac:chgData name="Sivakumar Paulraj" userId="fba6c5ed4cacd2a1" providerId="LiveId" clId="{F541A3AE-C60B-40A7-8647-A285F5FA1625}" dt="2024-07-09T02:30:31.986" v="778" actId="20577"/>
          <ac:spMkLst>
            <pc:docMk/>
            <pc:sldMk cId="1777786009" sldId="713"/>
            <ac:spMk id="3" creationId="{3FC02223-F6D7-B305-F27E-E2CDDC2C813D}"/>
          </ac:spMkLst>
        </pc:spChg>
      </pc:sldChg>
      <pc:sldChg chg="del">
        <pc:chgData name="Sivakumar Paulraj" userId="fba6c5ed4cacd2a1" providerId="LiveId" clId="{F541A3AE-C60B-40A7-8647-A285F5FA1625}" dt="2024-07-08T02:33:30.984" v="366" actId="47"/>
        <pc:sldMkLst>
          <pc:docMk/>
          <pc:sldMk cId="2710045271" sldId="713"/>
        </pc:sldMkLst>
      </pc:sldChg>
      <pc:sldChg chg="del">
        <pc:chgData name="Sivakumar Paulraj" userId="fba6c5ed4cacd2a1" providerId="LiveId" clId="{F541A3AE-C60B-40A7-8647-A285F5FA1625}" dt="2024-07-08T02:33:30.984" v="366" actId="47"/>
        <pc:sldMkLst>
          <pc:docMk/>
          <pc:sldMk cId="1337964181" sldId="714"/>
        </pc:sldMkLst>
      </pc:sldChg>
      <pc:sldChg chg="modSp new mod">
        <pc:chgData name="Sivakumar Paulraj" userId="fba6c5ed4cacd2a1" providerId="LiveId" clId="{F541A3AE-C60B-40A7-8647-A285F5FA1625}" dt="2024-07-09T02:30:37.788" v="784" actId="20577"/>
        <pc:sldMkLst>
          <pc:docMk/>
          <pc:sldMk cId="2321146166" sldId="714"/>
        </pc:sldMkLst>
        <pc:spChg chg="mod">
          <ac:chgData name="Sivakumar Paulraj" userId="fba6c5ed4cacd2a1" providerId="LiveId" clId="{F541A3AE-C60B-40A7-8647-A285F5FA1625}" dt="2024-07-09T02:30:37.788" v="784" actId="20577"/>
          <ac:spMkLst>
            <pc:docMk/>
            <pc:sldMk cId="2321146166" sldId="714"/>
            <ac:spMk id="2" creationId="{F6574800-90B6-9FF8-0944-634D7AC4348A}"/>
          </ac:spMkLst>
        </pc:spChg>
        <pc:spChg chg="mod">
          <ac:chgData name="Sivakumar Paulraj" userId="fba6c5ed4cacd2a1" providerId="LiveId" clId="{F541A3AE-C60B-40A7-8647-A285F5FA1625}" dt="2024-07-09T02:30:23.679" v="774"/>
          <ac:spMkLst>
            <pc:docMk/>
            <pc:sldMk cId="2321146166" sldId="714"/>
            <ac:spMk id="3" creationId="{07BEB5F8-64FA-BE1E-F7E6-F0906F114819}"/>
          </ac:spMkLst>
        </pc:spChg>
      </pc:sldChg>
      <pc:sldChg chg="modSp new mod">
        <pc:chgData name="Sivakumar Paulraj" userId="fba6c5ed4cacd2a1" providerId="LiveId" clId="{F541A3AE-C60B-40A7-8647-A285F5FA1625}" dt="2024-07-09T02:31:40.800" v="799" actId="20577"/>
        <pc:sldMkLst>
          <pc:docMk/>
          <pc:sldMk cId="2703920911" sldId="715"/>
        </pc:sldMkLst>
        <pc:spChg chg="mod">
          <ac:chgData name="Sivakumar Paulraj" userId="fba6c5ed4cacd2a1" providerId="LiveId" clId="{F541A3AE-C60B-40A7-8647-A285F5FA1625}" dt="2024-07-09T02:30:54.823" v="788"/>
          <ac:spMkLst>
            <pc:docMk/>
            <pc:sldMk cId="2703920911" sldId="715"/>
            <ac:spMk id="2" creationId="{5F9E7FBE-9601-C976-22B0-3BF76AA671F2}"/>
          </ac:spMkLst>
        </pc:spChg>
        <pc:spChg chg="mod">
          <ac:chgData name="Sivakumar Paulraj" userId="fba6c5ed4cacd2a1" providerId="LiveId" clId="{F541A3AE-C60B-40A7-8647-A285F5FA1625}" dt="2024-07-09T02:31:40.800" v="799" actId="20577"/>
          <ac:spMkLst>
            <pc:docMk/>
            <pc:sldMk cId="2703920911" sldId="715"/>
            <ac:spMk id="3" creationId="{E09BF309-2557-FB5B-25DE-CB6A1E7F4940}"/>
          </ac:spMkLst>
        </pc:spChg>
      </pc:sldChg>
      <pc:sldChg chg="modSp new mod">
        <pc:chgData name="Sivakumar Paulraj" userId="fba6c5ed4cacd2a1" providerId="LiveId" clId="{F541A3AE-C60B-40A7-8647-A285F5FA1625}" dt="2024-07-09T03:14:59.539" v="1030" actId="207"/>
        <pc:sldMkLst>
          <pc:docMk/>
          <pc:sldMk cId="1951120513" sldId="716"/>
        </pc:sldMkLst>
        <pc:spChg chg="mod">
          <ac:chgData name="Sivakumar Paulraj" userId="fba6c5ed4cacd2a1" providerId="LiveId" clId="{F541A3AE-C60B-40A7-8647-A285F5FA1625}" dt="2024-07-09T02:31:48.662" v="806" actId="20577"/>
          <ac:spMkLst>
            <pc:docMk/>
            <pc:sldMk cId="1951120513" sldId="716"/>
            <ac:spMk id="2" creationId="{EF168320-C735-24D1-FD98-097239052296}"/>
          </ac:spMkLst>
        </pc:spChg>
        <pc:spChg chg="mod">
          <ac:chgData name="Sivakumar Paulraj" userId="fba6c5ed4cacd2a1" providerId="LiveId" clId="{F541A3AE-C60B-40A7-8647-A285F5FA1625}" dt="2024-07-09T03:14:59.539" v="1030" actId="207"/>
          <ac:spMkLst>
            <pc:docMk/>
            <pc:sldMk cId="1951120513" sldId="716"/>
            <ac:spMk id="3" creationId="{25FD6253-1EC4-32C9-E192-D64F45233D9F}"/>
          </ac:spMkLst>
        </pc:spChg>
      </pc:sldChg>
      <pc:sldChg chg="del">
        <pc:chgData name="Sivakumar Paulraj" userId="fba6c5ed4cacd2a1" providerId="LiveId" clId="{F541A3AE-C60B-40A7-8647-A285F5FA1625}" dt="2024-07-08T02:33:30.984" v="366" actId="47"/>
        <pc:sldMkLst>
          <pc:docMk/>
          <pc:sldMk cId="3490977100" sldId="717"/>
        </pc:sldMkLst>
      </pc:sldChg>
      <pc:sldChg chg="modSp new mod">
        <pc:chgData name="Sivakumar Paulraj" userId="fba6c5ed4cacd2a1" providerId="LiveId" clId="{F541A3AE-C60B-40A7-8647-A285F5FA1625}" dt="2024-07-09T03:14:46.098" v="1028" actId="207"/>
        <pc:sldMkLst>
          <pc:docMk/>
          <pc:sldMk cId="4140987695" sldId="717"/>
        </pc:sldMkLst>
        <pc:spChg chg="mod">
          <ac:chgData name="Sivakumar Paulraj" userId="fba6c5ed4cacd2a1" providerId="LiveId" clId="{F541A3AE-C60B-40A7-8647-A285F5FA1625}" dt="2024-07-09T02:34:24.629" v="834" actId="20577"/>
          <ac:spMkLst>
            <pc:docMk/>
            <pc:sldMk cId="4140987695" sldId="717"/>
            <ac:spMk id="2" creationId="{BE7E9472-B4F0-C253-4C3B-4AB2C4B502DA}"/>
          </ac:spMkLst>
        </pc:spChg>
        <pc:spChg chg="mod">
          <ac:chgData name="Sivakumar Paulraj" userId="fba6c5ed4cacd2a1" providerId="LiveId" clId="{F541A3AE-C60B-40A7-8647-A285F5FA1625}" dt="2024-07-09T03:14:46.098" v="1028" actId="207"/>
          <ac:spMkLst>
            <pc:docMk/>
            <pc:sldMk cId="4140987695" sldId="717"/>
            <ac:spMk id="3" creationId="{0AEC568B-9C39-5FBC-1EFD-F7687134A60B}"/>
          </ac:spMkLst>
        </pc:spChg>
      </pc:sldChg>
      <pc:sldChg chg="modSp new mod">
        <pc:chgData name="Sivakumar Paulraj" userId="fba6c5ed4cacd2a1" providerId="LiveId" clId="{F541A3AE-C60B-40A7-8647-A285F5FA1625}" dt="2024-07-09T03:14:53.233" v="1029" actId="207"/>
        <pc:sldMkLst>
          <pc:docMk/>
          <pc:sldMk cId="1300213376" sldId="718"/>
        </pc:sldMkLst>
        <pc:spChg chg="mod">
          <ac:chgData name="Sivakumar Paulraj" userId="fba6c5ed4cacd2a1" providerId="LiveId" clId="{F541A3AE-C60B-40A7-8647-A285F5FA1625}" dt="2024-07-09T02:54:23.447" v="838"/>
          <ac:spMkLst>
            <pc:docMk/>
            <pc:sldMk cId="1300213376" sldId="718"/>
            <ac:spMk id="2" creationId="{46E4E2A9-9330-0A2B-4818-5F47F3EE89D7}"/>
          </ac:spMkLst>
        </pc:spChg>
        <pc:spChg chg="mod">
          <ac:chgData name="Sivakumar Paulraj" userId="fba6c5ed4cacd2a1" providerId="LiveId" clId="{F541A3AE-C60B-40A7-8647-A285F5FA1625}" dt="2024-07-09T03:14:53.233" v="1029" actId="207"/>
          <ac:spMkLst>
            <pc:docMk/>
            <pc:sldMk cId="1300213376" sldId="718"/>
            <ac:spMk id="3" creationId="{49B39897-4BEB-DAE8-08ED-9932B743E55D}"/>
          </ac:spMkLst>
        </pc:spChg>
      </pc:sldChg>
      <pc:sldChg chg="modSp del mod">
        <pc:chgData name="Sivakumar Paulraj" userId="fba6c5ed4cacd2a1" providerId="LiveId" clId="{F541A3AE-C60B-40A7-8647-A285F5FA1625}" dt="2024-07-08T02:31:52.528" v="335" actId="2696"/>
        <pc:sldMkLst>
          <pc:docMk/>
          <pc:sldMk cId="2109567966" sldId="719"/>
        </pc:sldMkLst>
        <pc:spChg chg="mod">
          <ac:chgData name="Sivakumar Paulraj" userId="fba6c5ed4cacd2a1" providerId="LiveId" clId="{F541A3AE-C60B-40A7-8647-A285F5FA1625}" dt="2024-07-08T02:31:47.633" v="334" actId="20577"/>
          <ac:spMkLst>
            <pc:docMk/>
            <pc:sldMk cId="2109567966" sldId="719"/>
            <ac:spMk id="2" creationId="{815DC50B-D46A-DFB2-32ED-14D4F01F6D11}"/>
          </ac:spMkLst>
        </pc:spChg>
      </pc:sldChg>
      <pc:sldChg chg="modSp new mod">
        <pc:chgData name="Sivakumar Paulraj" userId="fba6c5ed4cacd2a1" providerId="LiveId" clId="{F541A3AE-C60B-40A7-8647-A285F5FA1625}" dt="2024-07-09T03:14:21.077" v="1025" actId="207"/>
        <pc:sldMkLst>
          <pc:docMk/>
          <pc:sldMk cId="4028477210" sldId="719"/>
        </pc:sldMkLst>
        <pc:spChg chg="mod">
          <ac:chgData name="Sivakumar Paulraj" userId="fba6c5ed4cacd2a1" providerId="LiveId" clId="{F541A3AE-C60B-40A7-8647-A285F5FA1625}" dt="2024-07-09T02:56:43.631" v="892" actId="14100"/>
          <ac:spMkLst>
            <pc:docMk/>
            <pc:sldMk cId="4028477210" sldId="719"/>
            <ac:spMk id="2" creationId="{EB10B5B3-526F-DE16-E6B8-FA3C8EF02D63}"/>
          </ac:spMkLst>
        </pc:spChg>
        <pc:spChg chg="mod">
          <ac:chgData name="Sivakumar Paulraj" userId="fba6c5ed4cacd2a1" providerId="LiveId" clId="{F541A3AE-C60B-40A7-8647-A285F5FA1625}" dt="2024-07-09T03:14:21.077" v="1025" actId="207"/>
          <ac:spMkLst>
            <pc:docMk/>
            <pc:sldMk cId="4028477210" sldId="719"/>
            <ac:spMk id="3" creationId="{FE17F617-F5FF-25E0-8980-728E3E45318E}"/>
          </ac:spMkLst>
        </pc:spChg>
      </pc:sldChg>
      <pc:sldChg chg="modSp new mod">
        <pc:chgData name="Sivakumar Paulraj" userId="fba6c5ed4cacd2a1" providerId="LiveId" clId="{F541A3AE-C60B-40A7-8647-A285F5FA1625}" dt="2024-07-09T03:01:01.597" v="933"/>
        <pc:sldMkLst>
          <pc:docMk/>
          <pc:sldMk cId="388164929" sldId="720"/>
        </pc:sldMkLst>
        <pc:spChg chg="mod">
          <ac:chgData name="Sivakumar Paulraj" userId="fba6c5ed4cacd2a1" providerId="LiveId" clId="{F541A3AE-C60B-40A7-8647-A285F5FA1625}" dt="2024-07-09T02:59:33.441" v="905"/>
          <ac:spMkLst>
            <pc:docMk/>
            <pc:sldMk cId="388164929" sldId="720"/>
            <ac:spMk id="2" creationId="{8379D278-3BF3-181C-A0B4-145F755D117B}"/>
          </ac:spMkLst>
        </pc:spChg>
        <pc:spChg chg="mod">
          <ac:chgData name="Sivakumar Paulraj" userId="fba6c5ed4cacd2a1" providerId="LiveId" clId="{F541A3AE-C60B-40A7-8647-A285F5FA1625}" dt="2024-07-09T03:01:01.597" v="933"/>
          <ac:spMkLst>
            <pc:docMk/>
            <pc:sldMk cId="388164929" sldId="720"/>
            <ac:spMk id="3" creationId="{0151C3D6-526D-0FC2-2FFC-9E91EF407955}"/>
          </ac:spMkLst>
        </pc:spChg>
      </pc:sldChg>
      <pc:sldChg chg="del">
        <pc:chgData name="Sivakumar Paulraj" userId="fba6c5ed4cacd2a1" providerId="LiveId" clId="{F541A3AE-C60B-40A7-8647-A285F5FA1625}" dt="2024-07-08T02:33:30.984" v="366" actId="47"/>
        <pc:sldMkLst>
          <pc:docMk/>
          <pc:sldMk cId="399360708" sldId="720"/>
        </pc:sldMkLst>
      </pc:sldChg>
      <pc:sldChg chg="modSp new mod">
        <pc:chgData name="Sivakumar Paulraj" userId="fba6c5ed4cacd2a1" providerId="LiveId" clId="{F541A3AE-C60B-40A7-8647-A285F5FA1625}" dt="2024-07-09T03:14:29.229" v="1026" actId="207"/>
        <pc:sldMkLst>
          <pc:docMk/>
          <pc:sldMk cId="971357585" sldId="721"/>
        </pc:sldMkLst>
        <pc:spChg chg="mod">
          <ac:chgData name="Sivakumar Paulraj" userId="fba6c5ed4cacd2a1" providerId="LiveId" clId="{F541A3AE-C60B-40A7-8647-A285F5FA1625}" dt="2024-07-09T03:11:31.876" v="975" actId="1076"/>
          <ac:spMkLst>
            <pc:docMk/>
            <pc:sldMk cId="971357585" sldId="721"/>
            <ac:spMk id="2" creationId="{78756F18-4D3E-68E6-3A1C-AADB6D7CF410}"/>
          </ac:spMkLst>
        </pc:spChg>
        <pc:spChg chg="mod">
          <ac:chgData name="Sivakumar Paulraj" userId="fba6c5ed4cacd2a1" providerId="LiveId" clId="{F541A3AE-C60B-40A7-8647-A285F5FA1625}" dt="2024-07-09T03:14:29.229" v="1026" actId="207"/>
          <ac:spMkLst>
            <pc:docMk/>
            <pc:sldMk cId="971357585" sldId="721"/>
            <ac:spMk id="3" creationId="{63DD447D-7A6C-91F6-1F07-3A205DC4795E}"/>
          </ac:spMkLst>
        </pc:spChg>
      </pc:sldChg>
      <pc:sldChg chg="modSp new mod">
        <pc:chgData name="Sivakumar Paulraj" userId="fba6c5ed4cacd2a1" providerId="LiveId" clId="{F541A3AE-C60B-40A7-8647-A285F5FA1625}" dt="2024-07-09T04:23:50.335" v="1290" actId="27636"/>
        <pc:sldMkLst>
          <pc:docMk/>
          <pc:sldMk cId="1992121793" sldId="722"/>
        </pc:sldMkLst>
        <pc:spChg chg="mod">
          <ac:chgData name="Sivakumar Paulraj" userId="fba6c5ed4cacd2a1" providerId="LiveId" clId="{F541A3AE-C60B-40A7-8647-A285F5FA1625}" dt="2024-07-09T04:23:50.335" v="1290" actId="27636"/>
          <ac:spMkLst>
            <pc:docMk/>
            <pc:sldMk cId="1992121793" sldId="722"/>
            <ac:spMk id="2" creationId="{E4C0972A-318C-95EC-185C-9AF0A86751A8}"/>
          </ac:spMkLst>
        </pc:spChg>
        <pc:spChg chg="mod">
          <ac:chgData name="Sivakumar Paulraj" userId="fba6c5ed4cacd2a1" providerId="LiveId" clId="{F541A3AE-C60B-40A7-8647-A285F5FA1625}" dt="2024-07-09T03:14:35.146" v="1027" actId="207"/>
          <ac:spMkLst>
            <pc:docMk/>
            <pc:sldMk cId="1992121793" sldId="722"/>
            <ac:spMk id="3" creationId="{85E7CE0D-6F55-4E2C-699A-F944DD6B07FC}"/>
          </ac:spMkLst>
        </pc:spChg>
      </pc:sldChg>
      <pc:sldChg chg="modSp new mod">
        <pc:chgData name="Sivakumar Paulraj" userId="fba6c5ed4cacd2a1" providerId="LiveId" clId="{F541A3AE-C60B-40A7-8647-A285F5FA1625}" dt="2024-07-09T04:23:50.338" v="1291" actId="27636"/>
        <pc:sldMkLst>
          <pc:docMk/>
          <pc:sldMk cId="3587649108" sldId="723"/>
        </pc:sldMkLst>
        <pc:spChg chg="mod">
          <ac:chgData name="Sivakumar Paulraj" userId="fba6c5ed4cacd2a1" providerId="LiveId" clId="{F541A3AE-C60B-40A7-8647-A285F5FA1625}" dt="2024-07-09T04:23:50.338" v="1291" actId="27636"/>
          <ac:spMkLst>
            <pc:docMk/>
            <pc:sldMk cId="3587649108" sldId="723"/>
            <ac:spMk id="2" creationId="{152B3A6A-8010-3024-BFA7-A56B4436FE80}"/>
          </ac:spMkLst>
        </pc:spChg>
        <pc:spChg chg="mod">
          <ac:chgData name="Sivakumar Paulraj" userId="fba6c5ed4cacd2a1" providerId="LiveId" clId="{F541A3AE-C60B-40A7-8647-A285F5FA1625}" dt="2024-07-09T03:49:14.279" v="1088" actId="20577"/>
          <ac:spMkLst>
            <pc:docMk/>
            <pc:sldMk cId="3587649108" sldId="723"/>
            <ac:spMk id="3" creationId="{1BE81B51-2E31-7774-0363-AEC5C41AC62D}"/>
          </ac:spMkLst>
        </pc:spChg>
      </pc:sldChg>
      <pc:sldChg chg="modSp new mod">
        <pc:chgData name="Sivakumar Paulraj" userId="fba6c5ed4cacd2a1" providerId="LiveId" clId="{F541A3AE-C60B-40A7-8647-A285F5FA1625}" dt="2024-07-19T02:17:25.272" v="2728" actId="207"/>
        <pc:sldMkLst>
          <pc:docMk/>
          <pc:sldMk cId="3640176852" sldId="724"/>
        </pc:sldMkLst>
        <pc:spChg chg="mod">
          <ac:chgData name="Sivakumar Paulraj" userId="fba6c5ed4cacd2a1" providerId="LiveId" clId="{F541A3AE-C60B-40A7-8647-A285F5FA1625}" dt="2024-07-09T04:04:26.129" v="1187" actId="1035"/>
          <ac:spMkLst>
            <pc:docMk/>
            <pc:sldMk cId="3640176852" sldId="724"/>
            <ac:spMk id="2" creationId="{0EFF916A-315E-5911-E3B1-70175436F1C9}"/>
          </ac:spMkLst>
        </pc:spChg>
        <pc:spChg chg="mod">
          <ac:chgData name="Sivakumar Paulraj" userId="fba6c5ed4cacd2a1" providerId="LiveId" clId="{F541A3AE-C60B-40A7-8647-A285F5FA1625}" dt="2024-07-19T02:17:25.272" v="2728" actId="207"/>
          <ac:spMkLst>
            <pc:docMk/>
            <pc:sldMk cId="3640176852" sldId="724"/>
            <ac:spMk id="3" creationId="{5CF38962-EBDB-9A91-D2DF-73FC46625395}"/>
          </ac:spMkLst>
        </pc:spChg>
      </pc:sldChg>
      <pc:sldChg chg="modSp new mod">
        <pc:chgData name="Sivakumar Paulraj" userId="fba6c5ed4cacd2a1" providerId="LiveId" clId="{F541A3AE-C60B-40A7-8647-A285F5FA1625}" dt="2024-07-19T02:19:23.394" v="2729" actId="207"/>
        <pc:sldMkLst>
          <pc:docMk/>
          <pc:sldMk cId="3204079651" sldId="725"/>
        </pc:sldMkLst>
        <pc:spChg chg="mod">
          <ac:chgData name="Sivakumar Paulraj" userId="fba6c5ed4cacd2a1" providerId="LiveId" clId="{F541A3AE-C60B-40A7-8647-A285F5FA1625}" dt="2024-07-09T04:04:56.621" v="1198" actId="1076"/>
          <ac:spMkLst>
            <pc:docMk/>
            <pc:sldMk cId="3204079651" sldId="725"/>
            <ac:spMk id="2" creationId="{1F0586A8-0111-3D3C-F2D1-9B392B95B5C0}"/>
          </ac:spMkLst>
        </pc:spChg>
        <pc:spChg chg="mod">
          <ac:chgData name="Sivakumar Paulraj" userId="fba6c5ed4cacd2a1" providerId="LiveId" clId="{F541A3AE-C60B-40A7-8647-A285F5FA1625}" dt="2024-07-19T02:19:23.394" v="2729" actId="207"/>
          <ac:spMkLst>
            <pc:docMk/>
            <pc:sldMk cId="3204079651" sldId="725"/>
            <ac:spMk id="3" creationId="{A28DC3AB-5B94-A11E-861E-E005FB22B984}"/>
          </ac:spMkLst>
        </pc:spChg>
      </pc:sldChg>
      <pc:sldChg chg="modSp new mod">
        <pc:chgData name="Sivakumar Paulraj" userId="fba6c5ed4cacd2a1" providerId="LiveId" clId="{F541A3AE-C60B-40A7-8647-A285F5FA1625}" dt="2024-07-12T03:04:35.388" v="1985"/>
        <pc:sldMkLst>
          <pc:docMk/>
          <pc:sldMk cId="2557674290" sldId="726"/>
        </pc:sldMkLst>
        <pc:spChg chg="mod">
          <ac:chgData name="Sivakumar Paulraj" userId="fba6c5ed4cacd2a1" providerId="LiveId" clId="{F541A3AE-C60B-40A7-8647-A285F5FA1625}" dt="2024-07-09T04:22:21.823" v="1263" actId="1076"/>
          <ac:spMkLst>
            <pc:docMk/>
            <pc:sldMk cId="2557674290" sldId="726"/>
            <ac:spMk id="2" creationId="{D55D6A71-CB5B-C28A-ED47-ED2C433E6215}"/>
          </ac:spMkLst>
        </pc:spChg>
        <pc:spChg chg="mod">
          <ac:chgData name="Sivakumar Paulraj" userId="fba6c5ed4cacd2a1" providerId="LiveId" clId="{F541A3AE-C60B-40A7-8647-A285F5FA1625}" dt="2024-07-12T03:04:35.388" v="1985"/>
          <ac:spMkLst>
            <pc:docMk/>
            <pc:sldMk cId="2557674290" sldId="726"/>
            <ac:spMk id="3" creationId="{03DC91C0-009A-A83F-8861-64D2D6022A1B}"/>
          </ac:spMkLst>
        </pc:spChg>
      </pc:sldChg>
      <pc:sldChg chg="modSp new mod">
        <pc:chgData name="Sivakumar Paulraj" userId="fba6c5ed4cacd2a1" providerId="LiveId" clId="{F541A3AE-C60B-40A7-8647-A285F5FA1625}" dt="2024-07-19T02:36:13.520" v="2744" actId="207"/>
        <pc:sldMkLst>
          <pc:docMk/>
          <pc:sldMk cId="2763393755" sldId="727"/>
        </pc:sldMkLst>
        <pc:spChg chg="mod">
          <ac:chgData name="Sivakumar Paulraj" userId="fba6c5ed4cacd2a1" providerId="LiveId" clId="{F541A3AE-C60B-40A7-8647-A285F5FA1625}" dt="2024-07-09T04:23:40.509" v="1285" actId="27636"/>
          <ac:spMkLst>
            <pc:docMk/>
            <pc:sldMk cId="2763393755" sldId="727"/>
            <ac:spMk id="2" creationId="{EC642C42-41F0-C9BE-7C5D-3338BA617E74}"/>
          </ac:spMkLst>
        </pc:spChg>
        <pc:spChg chg="mod">
          <ac:chgData name="Sivakumar Paulraj" userId="fba6c5ed4cacd2a1" providerId="LiveId" clId="{F541A3AE-C60B-40A7-8647-A285F5FA1625}" dt="2024-07-19T02:36:13.520" v="2744" actId="207"/>
          <ac:spMkLst>
            <pc:docMk/>
            <pc:sldMk cId="2763393755" sldId="727"/>
            <ac:spMk id="3" creationId="{334BE1FD-0BF5-A91C-9D28-C0CBE1E77A1C}"/>
          </ac:spMkLst>
        </pc:spChg>
      </pc:sldChg>
      <pc:sldChg chg="modSp new mod">
        <pc:chgData name="Sivakumar Paulraj" userId="fba6c5ed4cacd2a1" providerId="LiveId" clId="{F541A3AE-C60B-40A7-8647-A285F5FA1625}" dt="2024-07-12T06:32:26.143" v="2597" actId="20577"/>
        <pc:sldMkLst>
          <pc:docMk/>
          <pc:sldMk cId="3506346643" sldId="728"/>
        </pc:sldMkLst>
        <pc:spChg chg="mod">
          <ac:chgData name="Sivakumar Paulraj" userId="fba6c5ed4cacd2a1" providerId="LiveId" clId="{F541A3AE-C60B-40A7-8647-A285F5FA1625}" dt="2024-07-09T04:23:40.512" v="1286" actId="27636"/>
          <ac:spMkLst>
            <pc:docMk/>
            <pc:sldMk cId="3506346643" sldId="728"/>
            <ac:spMk id="2" creationId="{55C8106D-A140-A3D0-6BEE-AB4810800187}"/>
          </ac:spMkLst>
        </pc:spChg>
        <pc:spChg chg="mod">
          <ac:chgData name="Sivakumar Paulraj" userId="fba6c5ed4cacd2a1" providerId="LiveId" clId="{F541A3AE-C60B-40A7-8647-A285F5FA1625}" dt="2024-07-12T06:32:26.143" v="2597" actId="20577"/>
          <ac:spMkLst>
            <pc:docMk/>
            <pc:sldMk cId="3506346643" sldId="728"/>
            <ac:spMk id="3" creationId="{11A1EC7E-1C2F-89AF-9927-C7FE840B0CB5}"/>
          </ac:spMkLst>
        </pc:spChg>
      </pc:sldChg>
      <pc:sldChg chg="del">
        <pc:chgData name="Sivakumar Paulraj" userId="fba6c5ed4cacd2a1" providerId="LiveId" clId="{F541A3AE-C60B-40A7-8647-A285F5FA1625}" dt="2024-07-08T02:33:30.984" v="366" actId="47"/>
        <pc:sldMkLst>
          <pc:docMk/>
          <pc:sldMk cId="3685492289" sldId="728"/>
        </pc:sldMkLst>
      </pc:sldChg>
      <pc:sldChg chg="addSp modSp new mod">
        <pc:chgData name="Sivakumar Paulraj" userId="fba6c5ed4cacd2a1" providerId="LiveId" clId="{F541A3AE-C60B-40A7-8647-A285F5FA1625}" dt="2024-07-19T02:37:57.665" v="2746" actId="207"/>
        <pc:sldMkLst>
          <pc:docMk/>
          <pc:sldMk cId="2285693696" sldId="729"/>
        </pc:sldMkLst>
        <pc:spChg chg="mod">
          <ac:chgData name="Sivakumar Paulraj" userId="fba6c5ed4cacd2a1" providerId="LiveId" clId="{F541A3AE-C60B-40A7-8647-A285F5FA1625}" dt="2024-07-09T04:23:40.515" v="1287" actId="27636"/>
          <ac:spMkLst>
            <pc:docMk/>
            <pc:sldMk cId="2285693696" sldId="729"/>
            <ac:spMk id="2" creationId="{03D180B6-EE74-AB94-C436-83E335D294BC}"/>
          </ac:spMkLst>
        </pc:spChg>
        <pc:spChg chg="mod">
          <ac:chgData name="Sivakumar Paulraj" userId="fba6c5ed4cacd2a1" providerId="LiveId" clId="{F541A3AE-C60B-40A7-8647-A285F5FA1625}" dt="2024-07-19T02:37:57.665" v="2746" actId="207"/>
          <ac:spMkLst>
            <pc:docMk/>
            <pc:sldMk cId="2285693696" sldId="729"/>
            <ac:spMk id="3" creationId="{890FA3CA-BE11-05BA-155E-211ED675FE54}"/>
          </ac:spMkLst>
        </pc:spChg>
        <pc:picChg chg="add mod">
          <ac:chgData name="Sivakumar Paulraj" userId="fba6c5ed4cacd2a1" providerId="LiveId" clId="{F541A3AE-C60B-40A7-8647-A285F5FA1625}" dt="2024-07-12T06:36:14.185" v="2671" actId="1076"/>
          <ac:picMkLst>
            <pc:docMk/>
            <pc:sldMk cId="2285693696" sldId="729"/>
            <ac:picMk id="5" creationId="{3ED19EDD-A571-9B14-4DEB-C6B75E478E36}"/>
          </ac:picMkLst>
        </pc:picChg>
      </pc:sldChg>
      <pc:sldChg chg="del">
        <pc:chgData name="Sivakumar Paulraj" userId="fba6c5ed4cacd2a1" providerId="LiveId" clId="{F541A3AE-C60B-40A7-8647-A285F5FA1625}" dt="2024-07-08T02:33:30.984" v="366" actId="47"/>
        <pc:sldMkLst>
          <pc:docMk/>
          <pc:sldMk cId="2644313041" sldId="729"/>
        </pc:sldMkLst>
      </pc:sldChg>
      <pc:sldChg chg="del">
        <pc:chgData name="Sivakumar Paulraj" userId="fba6c5ed4cacd2a1" providerId="LiveId" clId="{F541A3AE-C60B-40A7-8647-A285F5FA1625}" dt="2024-07-08T02:33:30.984" v="366" actId="47"/>
        <pc:sldMkLst>
          <pc:docMk/>
          <pc:sldMk cId="582700824" sldId="730"/>
        </pc:sldMkLst>
      </pc:sldChg>
      <pc:sldChg chg="modSp new mod">
        <pc:chgData name="Sivakumar Paulraj" userId="fba6c5ed4cacd2a1" providerId="LiveId" clId="{F541A3AE-C60B-40A7-8647-A285F5FA1625}" dt="2024-07-12T06:38:26.519" v="2721" actId="20577"/>
        <pc:sldMkLst>
          <pc:docMk/>
          <pc:sldMk cId="2491364427" sldId="730"/>
        </pc:sldMkLst>
        <pc:spChg chg="mod">
          <ac:chgData name="Sivakumar Paulraj" userId="fba6c5ed4cacd2a1" providerId="LiveId" clId="{F541A3AE-C60B-40A7-8647-A285F5FA1625}" dt="2024-07-09T04:22:53.668" v="1274" actId="255"/>
          <ac:spMkLst>
            <pc:docMk/>
            <pc:sldMk cId="2491364427" sldId="730"/>
            <ac:spMk id="2" creationId="{C4CD7722-83F6-287A-F9D3-F087A9C01B18}"/>
          </ac:spMkLst>
        </pc:spChg>
        <pc:spChg chg="mod">
          <ac:chgData name="Sivakumar Paulraj" userId="fba6c5ed4cacd2a1" providerId="LiveId" clId="{F541A3AE-C60B-40A7-8647-A285F5FA1625}" dt="2024-07-12T06:38:26.519" v="2721" actId="20577"/>
          <ac:spMkLst>
            <pc:docMk/>
            <pc:sldMk cId="2491364427" sldId="730"/>
            <ac:spMk id="3" creationId="{39BBEF4F-1F7A-C838-0E81-99BDA23A63B1}"/>
          </ac:spMkLst>
        </pc:spChg>
      </pc:sldChg>
      <pc:sldChg chg="del">
        <pc:chgData name="Sivakumar Paulraj" userId="fba6c5ed4cacd2a1" providerId="LiveId" clId="{F541A3AE-C60B-40A7-8647-A285F5FA1625}" dt="2024-07-08T02:33:30.984" v="366" actId="47"/>
        <pc:sldMkLst>
          <pc:docMk/>
          <pc:sldMk cId="1762454239" sldId="731"/>
        </pc:sldMkLst>
      </pc:sldChg>
      <pc:sldChg chg="addSp delSp modSp new mod">
        <pc:chgData name="Sivakumar Paulraj" userId="fba6c5ed4cacd2a1" providerId="LiveId" clId="{F541A3AE-C60B-40A7-8647-A285F5FA1625}" dt="2024-07-12T03:46:36.072" v="2071" actId="207"/>
        <pc:sldMkLst>
          <pc:docMk/>
          <pc:sldMk cId="3424896613" sldId="731"/>
        </pc:sldMkLst>
        <pc:spChg chg="mod">
          <ac:chgData name="Sivakumar Paulraj" userId="fba6c5ed4cacd2a1" providerId="LiveId" clId="{F541A3AE-C60B-40A7-8647-A285F5FA1625}" dt="2024-07-09T04:23:22.118" v="1282" actId="255"/>
          <ac:spMkLst>
            <pc:docMk/>
            <pc:sldMk cId="3424896613" sldId="731"/>
            <ac:spMk id="2" creationId="{68739C54-ECF0-D7FF-C4CB-8D3E18C64A6D}"/>
          </ac:spMkLst>
        </pc:spChg>
        <pc:spChg chg="add del mod">
          <ac:chgData name="Sivakumar Paulraj" userId="fba6c5ed4cacd2a1" providerId="LiveId" clId="{F541A3AE-C60B-40A7-8647-A285F5FA1625}" dt="2024-07-12T03:46:36.072" v="2071" actId="207"/>
          <ac:spMkLst>
            <pc:docMk/>
            <pc:sldMk cId="3424896613" sldId="731"/>
            <ac:spMk id="3" creationId="{06EAA0D4-5F3C-129A-2791-3AACD086981A}"/>
          </ac:spMkLst>
        </pc:spChg>
        <pc:spChg chg="add mod">
          <ac:chgData name="Sivakumar Paulraj" userId="fba6c5ed4cacd2a1" providerId="LiveId" clId="{F541A3AE-C60B-40A7-8647-A285F5FA1625}" dt="2024-07-12T03:46:25.410" v="2064"/>
          <ac:spMkLst>
            <pc:docMk/>
            <pc:sldMk cId="3424896613" sldId="731"/>
            <ac:spMk id="4" creationId="{17382E52-AE87-6492-0D6E-376B6AAD7199}"/>
          </ac:spMkLst>
        </pc:spChg>
      </pc:sldChg>
      <pc:sldChg chg="modSp new del mod">
        <pc:chgData name="Sivakumar Paulraj" userId="fba6c5ed4cacd2a1" providerId="LiveId" clId="{F541A3AE-C60B-40A7-8647-A285F5FA1625}" dt="2024-07-23T02:44:32.004" v="2974" actId="47"/>
        <pc:sldMkLst>
          <pc:docMk/>
          <pc:sldMk cId="2552770466" sldId="732"/>
        </pc:sldMkLst>
        <pc:spChg chg="mod">
          <ac:chgData name="Sivakumar Paulraj" userId="fba6c5ed4cacd2a1" providerId="LiveId" clId="{F541A3AE-C60B-40A7-8647-A285F5FA1625}" dt="2024-07-12T02:53:14.153" v="1309" actId="20577"/>
          <ac:spMkLst>
            <pc:docMk/>
            <pc:sldMk cId="2552770466" sldId="732"/>
            <ac:spMk id="2" creationId="{76379C6A-7921-3C0D-45B8-A4C343C2F088}"/>
          </ac:spMkLst>
        </pc:spChg>
        <pc:spChg chg="mod">
          <ac:chgData name="Sivakumar Paulraj" userId="fba6c5ed4cacd2a1" providerId="LiveId" clId="{F541A3AE-C60B-40A7-8647-A285F5FA1625}" dt="2024-07-12T02:57:28.900" v="1972" actId="20577"/>
          <ac:spMkLst>
            <pc:docMk/>
            <pc:sldMk cId="2552770466" sldId="732"/>
            <ac:spMk id="3" creationId="{6831DCA2-2C65-F81B-62D1-DB1329C6AC9B}"/>
          </ac:spMkLst>
        </pc:spChg>
      </pc:sldChg>
      <pc:sldChg chg="del">
        <pc:chgData name="Sivakumar Paulraj" userId="fba6c5ed4cacd2a1" providerId="LiveId" clId="{F541A3AE-C60B-40A7-8647-A285F5FA1625}" dt="2024-07-08T02:33:30.984" v="366" actId="47"/>
        <pc:sldMkLst>
          <pc:docMk/>
          <pc:sldMk cId="3770905972" sldId="732"/>
        </pc:sldMkLst>
      </pc:sldChg>
      <pc:sldChg chg="del">
        <pc:chgData name="Sivakumar Paulraj" userId="fba6c5ed4cacd2a1" providerId="LiveId" clId="{F541A3AE-C60B-40A7-8647-A285F5FA1625}" dt="2024-07-08T02:33:30.984" v="366" actId="47"/>
        <pc:sldMkLst>
          <pc:docMk/>
          <pc:sldMk cId="1177070396" sldId="733"/>
        </pc:sldMkLst>
      </pc:sldChg>
      <pc:sldChg chg="modSp new mod">
        <pc:chgData name="Sivakumar Paulraj" userId="fba6c5ed4cacd2a1" providerId="LiveId" clId="{F541A3AE-C60B-40A7-8647-A285F5FA1625}" dt="2024-07-12T03:06:49.510" v="2012" actId="27636"/>
        <pc:sldMkLst>
          <pc:docMk/>
          <pc:sldMk cId="1812672926" sldId="733"/>
        </pc:sldMkLst>
        <pc:spChg chg="mod">
          <ac:chgData name="Sivakumar Paulraj" userId="fba6c5ed4cacd2a1" providerId="LiveId" clId="{F541A3AE-C60B-40A7-8647-A285F5FA1625}" dt="2024-07-12T03:06:42.563" v="2009" actId="1076"/>
          <ac:spMkLst>
            <pc:docMk/>
            <pc:sldMk cId="1812672926" sldId="733"/>
            <ac:spMk id="2" creationId="{D5DC8842-3718-9B49-ECDA-E9238C770823}"/>
          </ac:spMkLst>
        </pc:spChg>
        <pc:spChg chg="mod">
          <ac:chgData name="Sivakumar Paulraj" userId="fba6c5ed4cacd2a1" providerId="LiveId" clId="{F541A3AE-C60B-40A7-8647-A285F5FA1625}" dt="2024-07-12T03:06:49.510" v="2012" actId="27636"/>
          <ac:spMkLst>
            <pc:docMk/>
            <pc:sldMk cId="1812672926" sldId="733"/>
            <ac:spMk id="3" creationId="{CA7A83E1-45DF-05F7-167E-A2D1EC644F99}"/>
          </ac:spMkLst>
        </pc:spChg>
      </pc:sldChg>
      <pc:sldChg chg="del">
        <pc:chgData name="Sivakumar Paulraj" userId="fba6c5ed4cacd2a1" providerId="LiveId" clId="{F541A3AE-C60B-40A7-8647-A285F5FA1625}" dt="2024-07-08T02:33:30.984" v="366" actId="47"/>
        <pc:sldMkLst>
          <pc:docMk/>
          <pc:sldMk cId="2545481389" sldId="734"/>
        </pc:sldMkLst>
      </pc:sldChg>
      <pc:sldChg chg="addSp modSp new mod">
        <pc:chgData name="Sivakumar Paulraj" userId="fba6c5ed4cacd2a1" providerId="LiveId" clId="{F541A3AE-C60B-40A7-8647-A285F5FA1625}" dt="2024-07-12T03:08:43.502" v="2024" actId="1076"/>
        <pc:sldMkLst>
          <pc:docMk/>
          <pc:sldMk cId="3524376975" sldId="734"/>
        </pc:sldMkLst>
        <pc:spChg chg="mod">
          <ac:chgData name="Sivakumar Paulraj" userId="fba6c5ed4cacd2a1" providerId="LiveId" clId="{F541A3AE-C60B-40A7-8647-A285F5FA1625}" dt="2024-07-12T03:08:35.845" v="2022" actId="14100"/>
          <ac:spMkLst>
            <pc:docMk/>
            <pc:sldMk cId="3524376975" sldId="734"/>
            <ac:spMk id="3" creationId="{D452DFEE-26FA-B365-DDFA-B598A8F6D5AC}"/>
          </ac:spMkLst>
        </pc:spChg>
        <pc:picChg chg="add mod">
          <ac:chgData name="Sivakumar Paulraj" userId="fba6c5ed4cacd2a1" providerId="LiveId" clId="{F541A3AE-C60B-40A7-8647-A285F5FA1625}" dt="2024-07-12T03:08:43.502" v="2024" actId="1076"/>
          <ac:picMkLst>
            <pc:docMk/>
            <pc:sldMk cId="3524376975" sldId="734"/>
            <ac:picMk id="1026" creationId="{F870DA1F-8766-5B6D-2BD1-656C0CBE4DA7}"/>
          </ac:picMkLst>
        </pc:picChg>
      </pc:sldChg>
      <pc:sldChg chg="modSp new mod">
        <pc:chgData name="Sivakumar Paulraj" userId="fba6c5ed4cacd2a1" providerId="LiveId" clId="{F541A3AE-C60B-40A7-8647-A285F5FA1625}" dt="2024-07-12T03:36:31.392" v="2045" actId="20577"/>
        <pc:sldMkLst>
          <pc:docMk/>
          <pc:sldMk cId="259345691" sldId="735"/>
        </pc:sldMkLst>
        <pc:spChg chg="mod">
          <ac:chgData name="Sivakumar Paulraj" userId="fba6c5ed4cacd2a1" providerId="LiveId" clId="{F541A3AE-C60B-40A7-8647-A285F5FA1625}" dt="2024-07-12T03:36:31.392" v="2045" actId="20577"/>
          <ac:spMkLst>
            <pc:docMk/>
            <pc:sldMk cId="259345691" sldId="735"/>
            <ac:spMk id="2" creationId="{19CA8DC7-4013-B34D-2EDC-B6898C8358C1}"/>
          </ac:spMkLst>
        </pc:spChg>
        <pc:spChg chg="mod">
          <ac:chgData name="Sivakumar Paulraj" userId="fba6c5ed4cacd2a1" providerId="LiveId" clId="{F541A3AE-C60B-40A7-8647-A285F5FA1625}" dt="2024-07-12T03:28:50.760" v="2039" actId="20577"/>
          <ac:spMkLst>
            <pc:docMk/>
            <pc:sldMk cId="259345691" sldId="735"/>
            <ac:spMk id="3" creationId="{8914BE2B-B8C5-32B4-74F9-70DE612C547B}"/>
          </ac:spMkLst>
        </pc:spChg>
      </pc:sldChg>
      <pc:sldChg chg="del">
        <pc:chgData name="Sivakumar Paulraj" userId="fba6c5ed4cacd2a1" providerId="LiveId" clId="{F541A3AE-C60B-40A7-8647-A285F5FA1625}" dt="2024-07-08T02:33:30.984" v="366" actId="47"/>
        <pc:sldMkLst>
          <pc:docMk/>
          <pc:sldMk cId="2991626503" sldId="735"/>
        </pc:sldMkLst>
      </pc:sldChg>
      <pc:sldChg chg="del">
        <pc:chgData name="Sivakumar Paulraj" userId="fba6c5ed4cacd2a1" providerId="LiveId" clId="{F541A3AE-C60B-40A7-8647-A285F5FA1625}" dt="2024-07-08T02:33:30.984" v="366" actId="47"/>
        <pc:sldMkLst>
          <pc:docMk/>
          <pc:sldMk cId="128160928" sldId="736"/>
        </pc:sldMkLst>
      </pc:sldChg>
      <pc:sldChg chg="addSp modSp new mod">
        <pc:chgData name="Sivakumar Paulraj" userId="fba6c5ed4cacd2a1" providerId="LiveId" clId="{F541A3AE-C60B-40A7-8647-A285F5FA1625}" dt="2024-07-19T02:36:56.032" v="2745" actId="207"/>
        <pc:sldMkLst>
          <pc:docMk/>
          <pc:sldMk cId="173286511" sldId="736"/>
        </pc:sldMkLst>
        <pc:spChg chg="mod">
          <ac:chgData name="Sivakumar Paulraj" userId="fba6c5ed4cacd2a1" providerId="LiveId" clId="{F541A3AE-C60B-40A7-8647-A285F5FA1625}" dt="2024-07-12T03:46:04.747" v="2062" actId="20577"/>
          <ac:spMkLst>
            <pc:docMk/>
            <pc:sldMk cId="173286511" sldId="736"/>
            <ac:spMk id="2" creationId="{24791846-1A7D-FDC4-C9A8-058A398B986E}"/>
          </ac:spMkLst>
        </pc:spChg>
        <pc:spChg chg="mod">
          <ac:chgData name="Sivakumar Paulraj" userId="fba6c5ed4cacd2a1" providerId="LiveId" clId="{F541A3AE-C60B-40A7-8647-A285F5FA1625}" dt="2024-07-19T02:36:56.032" v="2745" actId="207"/>
          <ac:spMkLst>
            <pc:docMk/>
            <pc:sldMk cId="173286511" sldId="736"/>
            <ac:spMk id="3" creationId="{7C97E62D-EC0E-8770-CC32-A71C5E85E98E}"/>
          </ac:spMkLst>
        </pc:spChg>
        <pc:picChg chg="add mod">
          <ac:chgData name="Sivakumar Paulraj" userId="fba6c5ed4cacd2a1" providerId="LiveId" clId="{F541A3AE-C60B-40A7-8647-A285F5FA1625}" dt="2024-07-12T03:37:31.818" v="2052" actId="1076"/>
          <ac:picMkLst>
            <pc:docMk/>
            <pc:sldMk cId="173286511" sldId="736"/>
            <ac:picMk id="2050" creationId="{22D90B6B-4AC5-3494-6EE8-CA7AB6DB0548}"/>
          </ac:picMkLst>
        </pc:picChg>
      </pc:sldChg>
      <pc:sldChg chg="addSp modSp new mod">
        <pc:chgData name="Sivakumar Paulraj" userId="fba6c5ed4cacd2a1" providerId="LiveId" clId="{F541A3AE-C60B-40A7-8647-A285F5FA1625}" dt="2024-07-23T02:45:36.568" v="2975" actId="313"/>
        <pc:sldMkLst>
          <pc:docMk/>
          <pc:sldMk cId="684289260" sldId="737"/>
        </pc:sldMkLst>
        <pc:spChg chg="mod">
          <ac:chgData name="Sivakumar Paulraj" userId="fba6c5ed4cacd2a1" providerId="LiveId" clId="{F541A3AE-C60B-40A7-8647-A285F5FA1625}" dt="2024-07-12T03:48:01.263" v="2112" actId="1076"/>
          <ac:spMkLst>
            <pc:docMk/>
            <pc:sldMk cId="684289260" sldId="737"/>
            <ac:spMk id="2" creationId="{DB1DAF5C-DF39-4E3A-86F7-5B7794C047F8}"/>
          </ac:spMkLst>
        </pc:spChg>
        <pc:spChg chg="mod">
          <ac:chgData name="Sivakumar Paulraj" userId="fba6c5ed4cacd2a1" providerId="LiveId" clId="{F541A3AE-C60B-40A7-8647-A285F5FA1625}" dt="2024-07-23T02:45:36.568" v="2975" actId="313"/>
          <ac:spMkLst>
            <pc:docMk/>
            <pc:sldMk cId="684289260" sldId="737"/>
            <ac:spMk id="3" creationId="{F7633465-FB11-3DC2-2211-706F74CA55D0}"/>
          </ac:spMkLst>
        </pc:spChg>
        <pc:spChg chg="add mod">
          <ac:chgData name="Sivakumar Paulraj" userId="fba6c5ed4cacd2a1" providerId="LiveId" clId="{F541A3AE-C60B-40A7-8647-A285F5FA1625}" dt="2024-07-12T03:48:36.313" v="2139" actId="20577"/>
          <ac:spMkLst>
            <pc:docMk/>
            <pc:sldMk cId="684289260" sldId="737"/>
            <ac:spMk id="4" creationId="{76935992-7F2F-7ABA-7ACC-120F748A662F}"/>
          </ac:spMkLst>
        </pc:spChg>
      </pc:sldChg>
      <pc:sldChg chg="del">
        <pc:chgData name="Sivakumar Paulraj" userId="fba6c5ed4cacd2a1" providerId="LiveId" clId="{F541A3AE-C60B-40A7-8647-A285F5FA1625}" dt="2024-07-08T02:33:30.984" v="366" actId="47"/>
        <pc:sldMkLst>
          <pc:docMk/>
          <pc:sldMk cId="2485736266" sldId="737"/>
        </pc:sldMkLst>
      </pc:sldChg>
      <pc:sldChg chg="modSp new mod">
        <pc:chgData name="Sivakumar Paulraj" userId="fba6c5ed4cacd2a1" providerId="LiveId" clId="{F541A3AE-C60B-40A7-8647-A285F5FA1625}" dt="2024-07-12T03:50:02.280" v="2193" actId="20577"/>
        <pc:sldMkLst>
          <pc:docMk/>
          <pc:sldMk cId="132342964" sldId="738"/>
        </pc:sldMkLst>
        <pc:spChg chg="mod">
          <ac:chgData name="Sivakumar Paulraj" userId="fba6c5ed4cacd2a1" providerId="LiveId" clId="{F541A3AE-C60B-40A7-8647-A285F5FA1625}" dt="2024-07-12T03:49:51.687" v="2190" actId="1076"/>
          <ac:spMkLst>
            <pc:docMk/>
            <pc:sldMk cId="132342964" sldId="738"/>
            <ac:spMk id="2" creationId="{5FFC8F16-4D42-A8DD-AA18-E2C18A902886}"/>
          </ac:spMkLst>
        </pc:spChg>
        <pc:spChg chg="mod">
          <ac:chgData name="Sivakumar Paulraj" userId="fba6c5ed4cacd2a1" providerId="LiveId" clId="{F541A3AE-C60B-40A7-8647-A285F5FA1625}" dt="2024-07-12T03:50:02.280" v="2193" actId="20577"/>
          <ac:spMkLst>
            <pc:docMk/>
            <pc:sldMk cId="132342964" sldId="738"/>
            <ac:spMk id="3" creationId="{6166EBB5-D64E-CA0B-163A-6CC0F53D7384}"/>
          </ac:spMkLst>
        </pc:spChg>
      </pc:sldChg>
      <pc:sldChg chg="del">
        <pc:chgData name="Sivakumar Paulraj" userId="fba6c5ed4cacd2a1" providerId="LiveId" clId="{F541A3AE-C60B-40A7-8647-A285F5FA1625}" dt="2024-07-08T02:33:30.984" v="366" actId="47"/>
        <pc:sldMkLst>
          <pc:docMk/>
          <pc:sldMk cId="2992397532" sldId="738"/>
        </pc:sldMkLst>
      </pc:sldChg>
      <pc:sldChg chg="del">
        <pc:chgData name="Sivakumar Paulraj" userId="fba6c5ed4cacd2a1" providerId="LiveId" clId="{F541A3AE-C60B-40A7-8647-A285F5FA1625}" dt="2024-07-08T02:33:30.984" v="366" actId="47"/>
        <pc:sldMkLst>
          <pc:docMk/>
          <pc:sldMk cId="3037276133" sldId="739"/>
        </pc:sldMkLst>
      </pc:sldChg>
      <pc:sldChg chg="modSp new mod">
        <pc:chgData name="Sivakumar Paulraj" userId="fba6c5ed4cacd2a1" providerId="LiveId" clId="{F541A3AE-C60B-40A7-8647-A285F5FA1625}" dt="2024-07-12T03:50:39.962" v="2232" actId="207"/>
        <pc:sldMkLst>
          <pc:docMk/>
          <pc:sldMk cId="3912231238" sldId="739"/>
        </pc:sldMkLst>
        <pc:spChg chg="mod">
          <ac:chgData name="Sivakumar Paulraj" userId="fba6c5ed4cacd2a1" providerId="LiveId" clId="{F541A3AE-C60B-40A7-8647-A285F5FA1625}" dt="2024-07-12T03:50:16.294" v="2201" actId="27636"/>
          <ac:spMkLst>
            <pc:docMk/>
            <pc:sldMk cId="3912231238" sldId="739"/>
            <ac:spMk id="2" creationId="{F49953A0-365C-2925-663F-8C4B1CA123EB}"/>
          </ac:spMkLst>
        </pc:spChg>
        <pc:spChg chg="mod">
          <ac:chgData name="Sivakumar Paulraj" userId="fba6c5ed4cacd2a1" providerId="LiveId" clId="{F541A3AE-C60B-40A7-8647-A285F5FA1625}" dt="2024-07-12T03:50:39.962" v="2232" actId="207"/>
          <ac:spMkLst>
            <pc:docMk/>
            <pc:sldMk cId="3912231238" sldId="739"/>
            <ac:spMk id="3" creationId="{E706A96B-5253-43FF-5166-7391613D8610}"/>
          </ac:spMkLst>
        </pc:spChg>
      </pc:sldChg>
      <pc:sldChg chg="modSp new mod">
        <pc:chgData name="Sivakumar Paulraj" userId="fba6c5ed4cacd2a1" providerId="LiveId" clId="{F541A3AE-C60B-40A7-8647-A285F5FA1625}" dt="2024-07-12T03:52:19.524" v="2289" actId="207"/>
        <pc:sldMkLst>
          <pc:docMk/>
          <pc:sldMk cId="951393294" sldId="740"/>
        </pc:sldMkLst>
        <pc:spChg chg="mod">
          <ac:chgData name="Sivakumar Paulraj" userId="fba6c5ed4cacd2a1" providerId="LiveId" clId="{F541A3AE-C60B-40A7-8647-A285F5FA1625}" dt="2024-07-12T03:52:01.695" v="2283" actId="1076"/>
          <ac:spMkLst>
            <pc:docMk/>
            <pc:sldMk cId="951393294" sldId="740"/>
            <ac:spMk id="2" creationId="{47AF87A2-F1C8-0409-F8DF-A47BDE205C0A}"/>
          </ac:spMkLst>
        </pc:spChg>
        <pc:spChg chg="mod">
          <ac:chgData name="Sivakumar Paulraj" userId="fba6c5ed4cacd2a1" providerId="LiveId" clId="{F541A3AE-C60B-40A7-8647-A285F5FA1625}" dt="2024-07-12T03:52:19.524" v="2289" actId="207"/>
          <ac:spMkLst>
            <pc:docMk/>
            <pc:sldMk cId="951393294" sldId="740"/>
            <ac:spMk id="3" creationId="{67629E74-9949-2A26-D909-E9B397EB44EF}"/>
          </ac:spMkLst>
        </pc:spChg>
      </pc:sldChg>
      <pc:sldChg chg="del">
        <pc:chgData name="Sivakumar Paulraj" userId="fba6c5ed4cacd2a1" providerId="LiveId" clId="{F541A3AE-C60B-40A7-8647-A285F5FA1625}" dt="2024-07-08T02:33:30.984" v="366" actId="47"/>
        <pc:sldMkLst>
          <pc:docMk/>
          <pc:sldMk cId="2404801359" sldId="740"/>
        </pc:sldMkLst>
      </pc:sldChg>
      <pc:sldChg chg="modSp new mod">
        <pc:chgData name="Sivakumar Paulraj" userId="fba6c5ed4cacd2a1" providerId="LiveId" clId="{F541A3AE-C60B-40A7-8647-A285F5FA1625}" dt="2024-07-12T03:53:21.372" v="2347" actId="207"/>
        <pc:sldMkLst>
          <pc:docMk/>
          <pc:sldMk cId="932108099" sldId="741"/>
        </pc:sldMkLst>
        <pc:spChg chg="mod">
          <ac:chgData name="Sivakumar Paulraj" userId="fba6c5ed4cacd2a1" providerId="LiveId" clId="{F541A3AE-C60B-40A7-8647-A285F5FA1625}" dt="2024-07-12T03:52:40.210" v="2311" actId="20577"/>
          <ac:spMkLst>
            <pc:docMk/>
            <pc:sldMk cId="932108099" sldId="741"/>
            <ac:spMk id="2" creationId="{08AC3C13-5CBB-2B3B-CB08-E756DC127E5B}"/>
          </ac:spMkLst>
        </pc:spChg>
        <pc:spChg chg="mod">
          <ac:chgData name="Sivakumar Paulraj" userId="fba6c5ed4cacd2a1" providerId="LiveId" clId="{F541A3AE-C60B-40A7-8647-A285F5FA1625}" dt="2024-07-12T03:53:21.372" v="2347" actId="207"/>
          <ac:spMkLst>
            <pc:docMk/>
            <pc:sldMk cId="932108099" sldId="741"/>
            <ac:spMk id="3" creationId="{A5DBABCD-44A3-C28D-C0C6-6E944AF0D354}"/>
          </ac:spMkLst>
        </pc:spChg>
      </pc:sldChg>
      <pc:sldChg chg="del">
        <pc:chgData name="Sivakumar Paulraj" userId="fba6c5ed4cacd2a1" providerId="LiveId" clId="{F541A3AE-C60B-40A7-8647-A285F5FA1625}" dt="2024-07-08T02:33:30.984" v="366" actId="47"/>
        <pc:sldMkLst>
          <pc:docMk/>
          <pc:sldMk cId="1314076359" sldId="741"/>
        </pc:sldMkLst>
      </pc:sldChg>
      <pc:sldChg chg="del">
        <pc:chgData name="Sivakumar Paulraj" userId="fba6c5ed4cacd2a1" providerId="LiveId" clId="{F541A3AE-C60B-40A7-8647-A285F5FA1625}" dt="2024-07-08T02:33:30.984" v="366" actId="47"/>
        <pc:sldMkLst>
          <pc:docMk/>
          <pc:sldMk cId="51592931" sldId="742"/>
        </pc:sldMkLst>
      </pc:sldChg>
      <pc:sldChg chg="modSp new mod">
        <pc:chgData name="Sivakumar Paulraj" userId="fba6c5ed4cacd2a1" providerId="LiveId" clId="{F541A3AE-C60B-40A7-8647-A285F5FA1625}" dt="2024-07-12T03:53:17.131" v="2346" actId="207"/>
        <pc:sldMkLst>
          <pc:docMk/>
          <pc:sldMk cId="2381478498" sldId="742"/>
        </pc:sldMkLst>
        <pc:spChg chg="mod">
          <ac:chgData name="Sivakumar Paulraj" userId="fba6c5ed4cacd2a1" providerId="LiveId" clId="{F541A3AE-C60B-40A7-8647-A285F5FA1625}" dt="2024-07-12T03:52:51.726" v="2319" actId="27636"/>
          <ac:spMkLst>
            <pc:docMk/>
            <pc:sldMk cId="2381478498" sldId="742"/>
            <ac:spMk id="2" creationId="{51F87D32-5BA0-DB60-0B0C-6A4FB2299A5D}"/>
          </ac:spMkLst>
        </pc:spChg>
        <pc:spChg chg="mod">
          <ac:chgData name="Sivakumar Paulraj" userId="fba6c5ed4cacd2a1" providerId="LiveId" clId="{F541A3AE-C60B-40A7-8647-A285F5FA1625}" dt="2024-07-12T03:53:17.131" v="2346" actId="207"/>
          <ac:spMkLst>
            <pc:docMk/>
            <pc:sldMk cId="2381478498" sldId="742"/>
            <ac:spMk id="3" creationId="{1544CA24-DFA1-E3E6-3BDB-9B854EFAD489}"/>
          </ac:spMkLst>
        </pc:spChg>
      </pc:sldChg>
      <pc:sldChg chg="del">
        <pc:chgData name="Sivakumar Paulraj" userId="fba6c5ed4cacd2a1" providerId="LiveId" clId="{F541A3AE-C60B-40A7-8647-A285F5FA1625}" dt="2024-07-08T02:33:30.984" v="366" actId="47"/>
        <pc:sldMkLst>
          <pc:docMk/>
          <pc:sldMk cId="3049658825" sldId="743"/>
        </pc:sldMkLst>
      </pc:sldChg>
      <pc:sldChg chg="modSp new mod">
        <pc:chgData name="Sivakumar Paulraj" userId="fba6c5ed4cacd2a1" providerId="LiveId" clId="{F541A3AE-C60B-40A7-8647-A285F5FA1625}" dt="2024-07-12T03:53:55.189" v="2388" actId="20577"/>
        <pc:sldMkLst>
          <pc:docMk/>
          <pc:sldMk cId="3227839124" sldId="743"/>
        </pc:sldMkLst>
        <pc:spChg chg="mod">
          <ac:chgData name="Sivakumar Paulraj" userId="fba6c5ed4cacd2a1" providerId="LiveId" clId="{F541A3AE-C60B-40A7-8647-A285F5FA1625}" dt="2024-07-12T03:53:55.189" v="2388" actId="20577"/>
          <ac:spMkLst>
            <pc:docMk/>
            <pc:sldMk cId="3227839124" sldId="743"/>
            <ac:spMk id="2" creationId="{B760AAFC-BB1D-DD08-F158-945D3E965421}"/>
          </ac:spMkLst>
        </pc:spChg>
        <pc:spChg chg="mod">
          <ac:chgData name="Sivakumar Paulraj" userId="fba6c5ed4cacd2a1" providerId="LiveId" clId="{F541A3AE-C60B-40A7-8647-A285F5FA1625}" dt="2024-07-12T03:53:52.973" v="2382" actId="207"/>
          <ac:spMkLst>
            <pc:docMk/>
            <pc:sldMk cId="3227839124" sldId="743"/>
            <ac:spMk id="3" creationId="{5162A9F4-BD4C-6004-F561-A631C933027C}"/>
          </ac:spMkLst>
        </pc:spChg>
      </pc:sldChg>
      <pc:sldChg chg="del">
        <pc:chgData name="Sivakumar Paulraj" userId="fba6c5ed4cacd2a1" providerId="LiveId" clId="{F541A3AE-C60B-40A7-8647-A285F5FA1625}" dt="2024-07-08T02:33:30.984" v="366" actId="47"/>
        <pc:sldMkLst>
          <pc:docMk/>
          <pc:sldMk cId="1150934728" sldId="744"/>
        </pc:sldMkLst>
      </pc:sldChg>
      <pc:sldChg chg="modSp new mod">
        <pc:chgData name="Sivakumar Paulraj" userId="fba6c5ed4cacd2a1" providerId="LiveId" clId="{F541A3AE-C60B-40A7-8647-A285F5FA1625}" dt="2024-07-12T03:54:45.414" v="2431" actId="207"/>
        <pc:sldMkLst>
          <pc:docMk/>
          <pc:sldMk cId="4294312293" sldId="744"/>
        </pc:sldMkLst>
        <pc:spChg chg="mod">
          <ac:chgData name="Sivakumar Paulraj" userId="fba6c5ed4cacd2a1" providerId="LiveId" clId="{F541A3AE-C60B-40A7-8647-A285F5FA1625}" dt="2024-07-12T03:54:18.290" v="2401" actId="1076"/>
          <ac:spMkLst>
            <pc:docMk/>
            <pc:sldMk cId="4294312293" sldId="744"/>
            <ac:spMk id="2" creationId="{E65A2711-B930-AE9C-BE54-5EB8F79CF1BF}"/>
          </ac:spMkLst>
        </pc:spChg>
        <pc:spChg chg="mod">
          <ac:chgData name="Sivakumar Paulraj" userId="fba6c5ed4cacd2a1" providerId="LiveId" clId="{F541A3AE-C60B-40A7-8647-A285F5FA1625}" dt="2024-07-12T03:54:45.414" v="2431" actId="207"/>
          <ac:spMkLst>
            <pc:docMk/>
            <pc:sldMk cId="4294312293" sldId="744"/>
            <ac:spMk id="3" creationId="{3F12718D-4A65-19C5-EFE1-ABEF6A131C06}"/>
          </ac:spMkLst>
        </pc:spChg>
      </pc:sldChg>
      <pc:sldChg chg="addSp modSp new mod">
        <pc:chgData name="Sivakumar Paulraj" userId="fba6c5ed4cacd2a1" providerId="LiveId" clId="{F541A3AE-C60B-40A7-8647-A285F5FA1625}" dt="2024-07-12T03:56:13.373" v="2455" actId="1076"/>
        <pc:sldMkLst>
          <pc:docMk/>
          <pc:sldMk cId="1865033499" sldId="745"/>
        </pc:sldMkLst>
        <pc:spChg chg="mod">
          <ac:chgData name="Sivakumar Paulraj" userId="fba6c5ed4cacd2a1" providerId="LiveId" clId="{F541A3AE-C60B-40A7-8647-A285F5FA1625}" dt="2024-07-12T03:55:55.805" v="2449" actId="1076"/>
          <ac:spMkLst>
            <pc:docMk/>
            <pc:sldMk cId="1865033499" sldId="745"/>
            <ac:spMk id="2" creationId="{073528DD-E015-8AFA-A439-43D9E94B7EDD}"/>
          </ac:spMkLst>
        </pc:spChg>
        <pc:spChg chg="mod">
          <ac:chgData name="Sivakumar Paulraj" userId="fba6c5ed4cacd2a1" providerId="LiveId" clId="{F541A3AE-C60B-40A7-8647-A285F5FA1625}" dt="2024-07-12T03:55:58.134" v="2450" actId="14100"/>
          <ac:spMkLst>
            <pc:docMk/>
            <pc:sldMk cId="1865033499" sldId="745"/>
            <ac:spMk id="3" creationId="{53C3F9A2-CBF5-E826-4D1E-0FC0C56A69C8}"/>
          </ac:spMkLst>
        </pc:spChg>
        <pc:picChg chg="add mod">
          <ac:chgData name="Sivakumar Paulraj" userId="fba6c5ed4cacd2a1" providerId="LiveId" clId="{F541A3AE-C60B-40A7-8647-A285F5FA1625}" dt="2024-07-12T03:56:13.373" v="2455" actId="1076"/>
          <ac:picMkLst>
            <pc:docMk/>
            <pc:sldMk cId="1865033499" sldId="745"/>
            <ac:picMk id="4098" creationId="{9C11F51B-CB34-D500-819B-B3C16056FFA2}"/>
          </ac:picMkLst>
        </pc:picChg>
      </pc:sldChg>
      <pc:sldChg chg="del">
        <pc:chgData name="Sivakumar Paulraj" userId="fba6c5ed4cacd2a1" providerId="LiveId" clId="{F541A3AE-C60B-40A7-8647-A285F5FA1625}" dt="2024-07-08T02:33:30.984" v="366" actId="47"/>
        <pc:sldMkLst>
          <pc:docMk/>
          <pc:sldMk cId="4144203160" sldId="745"/>
        </pc:sldMkLst>
      </pc:sldChg>
      <pc:sldChg chg="del">
        <pc:chgData name="Sivakumar Paulraj" userId="fba6c5ed4cacd2a1" providerId="LiveId" clId="{F541A3AE-C60B-40A7-8647-A285F5FA1625}" dt="2024-07-08T02:33:30.984" v="366" actId="47"/>
        <pc:sldMkLst>
          <pc:docMk/>
          <pc:sldMk cId="39082708" sldId="746"/>
        </pc:sldMkLst>
      </pc:sldChg>
      <pc:sldChg chg="addSp modSp new mod">
        <pc:chgData name="Sivakumar Paulraj" userId="fba6c5ed4cacd2a1" providerId="LiveId" clId="{F541A3AE-C60B-40A7-8647-A285F5FA1625}" dt="2024-07-12T03:57:07.976" v="2469" actId="1076"/>
        <pc:sldMkLst>
          <pc:docMk/>
          <pc:sldMk cId="2384850230" sldId="746"/>
        </pc:sldMkLst>
        <pc:spChg chg="mod">
          <ac:chgData name="Sivakumar Paulraj" userId="fba6c5ed4cacd2a1" providerId="LiveId" clId="{F541A3AE-C60B-40A7-8647-A285F5FA1625}" dt="2024-07-12T03:56:48.931" v="2465" actId="14100"/>
          <ac:spMkLst>
            <pc:docMk/>
            <pc:sldMk cId="2384850230" sldId="746"/>
            <ac:spMk id="2" creationId="{0A4620AC-B9FB-3EFB-8B4E-7DAEDF73FB30}"/>
          </ac:spMkLst>
        </pc:spChg>
        <pc:picChg chg="add mod">
          <ac:chgData name="Sivakumar Paulraj" userId="fba6c5ed4cacd2a1" providerId="LiveId" clId="{F541A3AE-C60B-40A7-8647-A285F5FA1625}" dt="2024-07-12T03:57:07.976" v="2469" actId="1076"/>
          <ac:picMkLst>
            <pc:docMk/>
            <pc:sldMk cId="2384850230" sldId="746"/>
            <ac:picMk id="5122" creationId="{10F91DDA-B606-B233-DA42-664E1165F4E5}"/>
          </ac:picMkLst>
        </pc:picChg>
      </pc:sldChg>
      <pc:sldChg chg="modSp new mod">
        <pc:chgData name="Sivakumar Paulraj" userId="fba6c5ed4cacd2a1" providerId="LiveId" clId="{F541A3AE-C60B-40A7-8647-A285F5FA1625}" dt="2024-07-12T03:58:02.224" v="2503" actId="15"/>
        <pc:sldMkLst>
          <pc:docMk/>
          <pc:sldMk cId="595521103" sldId="747"/>
        </pc:sldMkLst>
        <pc:spChg chg="mod">
          <ac:chgData name="Sivakumar Paulraj" userId="fba6c5ed4cacd2a1" providerId="LiveId" clId="{F541A3AE-C60B-40A7-8647-A285F5FA1625}" dt="2024-07-12T03:57:34.965" v="2477" actId="27636"/>
          <ac:spMkLst>
            <pc:docMk/>
            <pc:sldMk cId="595521103" sldId="747"/>
            <ac:spMk id="2" creationId="{A070B939-7E4D-3AD3-4ADD-EA14714E4C6A}"/>
          </ac:spMkLst>
        </pc:spChg>
        <pc:spChg chg="mod">
          <ac:chgData name="Sivakumar Paulraj" userId="fba6c5ed4cacd2a1" providerId="LiveId" clId="{F541A3AE-C60B-40A7-8647-A285F5FA1625}" dt="2024-07-12T03:58:02.224" v="2503" actId="15"/>
          <ac:spMkLst>
            <pc:docMk/>
            <pc:sldMk cId="595521103" sldId="747"/>
            <ac:spMk id="3" creationId="{678AA5AA-BE6C-A8D3-BC9C-C8CF950D709E}"/>
          </ac:spMkLst>
        </pc:spChg>
      </pc:sldChg>
      <pc:sldChg chg="del">
        <pc:chgData name="Sivakumar Paulraj" userId="fba6c5ed4cacd2a1" providerId="LiveId" clId="{F541A3AE-C60B-40A7-8647-A285F5FA1625}" dt="2024-07-08T02:33:30.984" v="366" actId="47"/>
        <pc:sldMkLst>
          <pc:docMk/>
          <pc:sldMk cId="2801651638" sldId="747"/>
        </pc:sldMkLst>
      </pc:sldChg>
      <pc:sldChg chg="modSp new mod">
        <pc:chgData name="Sivakumar Paulraj" userId="fba6c5ed4cacd2a1" providerId="LiveId" clId="{F541A3AE-C60B-40A7-8647-A285F5FA1625}" dt="2024-07-12T04:03:18.589" v="2547" actId="207"/>
        <pc:sldMkLst>
          <pc:docMk/>
          <pc:sldMk cId="304901324" sldId="748"/>
        </pc:sldMkLst>
        <pc:spChg chg="mod">
          <ac:chgData name="Sivakumar Paulraj" userId="fba6c5ed4cacd2a1" providerId="LiveId" clId="{F541A3AE-C60B-40A7-8647-A285F5FA1625}" dt="2024-07-12T04:02:35.746" v="2510" actId="20577"/>
          <ac:spMkLst>
            <pc:docMk/>
            <pc:sldMk cId="304901324" sldId="748"/>
            <ac:spMk id="2" creationId="{51EDCFA2-EF47-9F28-F32F-1DF1065F16EF}"/>
          </ac:spMkLst>
        </pc:spChg>
        <pc:spChg chg="mod">
          <ac:chgData name="Sivakumar Paulraj" userId="fba6c5ed4cacd2a1" providerId="LiveId" clId="{F541A3AE-C60B-40A7-8647-A285F5FA1625}" dt="2024-07-12T04:03:18.589" v="2547" actId="207"/>
          <ac:spMkLst>
            <pc:docMk/>
            <pc:sldMk cId="304901324" sldId="748"/>
            <ac:spMk id="3" creationId="{E9A47E94-5C13-4E5E-6879-CFB20507D0D4}"/>
          </ac:spMkLst>
        </pc:spChg>
      </pc:sldChg>
      <pc:sldChg chg="del">
        <pc:chgData name="Sivakumar Paulraj" userId="fba6c5ed4cacd2a1" providerId="LiveId" clId="{F541A3AE-C60B-40A7-8647-A285F5FA1625}" dt="2024-07-08T02:33:30.984" v="366" actId="47"/>
        <pc:sldMkLst>
          <pc:docMk/>
          <pc:sldMk cId="685710161" sldId="748"/>
        </pc:sldMkLst>
      </pc:sldChg>
      <pc:sldChg chg="modSp new mod">
        <pc:chgData name="Sivakumar Paulraj" userId="fba6c5ed4cacd2a1" providerId="LiveId" clId="{F541A3AE-C60B-40A7-8647-A285F5FA1625}" dt="2024-07-12T04:03:58.606" v="2561" actId="20577"/>
        <pc:sldMkLst>
          <pc:docMk/>
          <pc:sldMk cId="2771114911" sldId="749"/>
        </pc:sldMkLst>
        <pc:spChg chg="mod">
          <ac:chgData name="Sivakumar Paulraj" userId="fba6c5ed4cacd2a1" providerId="LiveId" clId="{F541A3AE-C60B-40A7-8647-A285F5FA1625}" dt="2024-07-12T04:03:33.656" v="2554" actId="20577"/>
          <ac:spMkLst>
            <pc:docMk/>
            <pc:sldMk cId="2771114911" sldId="749"/>
            <ac:spMk id="2" creationId="{8ACA6737-95F1-5A49-7B08-B00AD4D1A106}"/>
          </ac:spMkLst>
        </pc:spChg>
        <pc:spChg chg="mod">
          <ac:chgData name="Sivakumar Paulraj" userId="fba6c5ed4cacd2a1" providerId="LiveId" clId="{F541A3AE-C60B-40A7-8647-A285F5FA1625}" dt="2024-07-12T04:03:58.606" v="2561" actId="20577"/>
          <ac:spMkLst>
            <pc:docMk/>
            <pc:sldMk cId="2771114911" sldId="749"/>
            <ac:spMk id="3" creationId="{F65A5C6B-BC5C-96DE-FAFC-39B72E90F48E}"/>
          </ac:spMkLst>
        </pc:spChg>
      </pc:sldChg>
      <pc:sldChg chg="modSp new mod">
        <pc:chgData name="Sivakumar Paulraj" userId="fba6c5ed4cacd2a1" providerId="LiveId" clId="{F541A3AE-C60B-40A7-8647-A285F5FA1625}" dt="2024-07-12T06:33:40.926" v="2641" actId="20577"/>
        <pc:sldMkLst>
          <pc:docMk/>
          <pc:sldMk cId="3544038751" sldId="750"/>
        </pc:sldMkLst>
        <pc:spChg chg="mod">
          <ac:chgData name="Sivakumar Paulraj" userId="fba6c5ed4cacd2a1" providerId="LiveId" clId="{F541A3AE-C60B-40A7-8647-A285F5FA1625}" dt="2024-07-12T06:32:53.310" v="2617" actId="20577"/>
          <ac:spMkLst>
            <pc:docMk/>
            <pc:sldMk cId="3544038751" sldId="750"/>
            <ac:spMk id="2" creationId="{B3134900-373D-8DDE-29F6-01A8CD5AF297}"/>
          </ac:spMkLst>
        </pc:spChg>
        <pc:spChg chg="mod">
          <ac:chgData name="Sivakumar Paulraj" userId="fba6c5ed4cacd2a1" providerId="LiveId" clId="{F541A3AE-C60B-40A7-8647-A285F5FA1625}" dt="2024-07-12T06:33:40.926" v="2641" actId="20577"/>
          <ac:spMkLst>
            <pc:docMk/>
            <pc:sldMk cId="3544038751" sldId="750"/>
            <ac:spMk id="3" creationId="{935F8E91-F6A4-5A4B-CFD0-74413ADE08C1}"/>
          </ac:spMkLst>
        </pc:spChg>
      </pc:sldChg>
      <pc:sldChg chg="modSp new mod">
        <pc:chgData name="Sivakumar Paulraj" userId="fba6c5ed4cacd2a1" providerId="LiveId" clId="{F541A3AE-C60B-40A7-8647-A285F5FA1625}" dt="2024-07-19T03:03:18.173" v="2747" actId="14100"/>
        <pc:sldMkLst>
          <pc:docMk/>
          <pc:sldMk cId="2049147269" sldId="751"/>
        </pc:sldMkLst>
        <pc:spChg chg="mod">
          <ac:chgData name="Sivakumar Paulraj" userId="fba6c5ed4cacd2a1" providerId="LiveId" clId="{F541A3AE-C60B-40A7-8647-A285F5FA1625}" dt="2024-07-12T06:37:25.341" v="2711" actId="20577"/>
          <ac:spMkLst>
            <pc:docMk/>
            <pc:sldMk cId="2049147269" sldId="751"/>
            <ac:spMk id="2" creationId="{B4928CC0-225C-856E-351B-ECB76B4B7ED4}"/>
          </ac:spMkLst>
        </pc:spChg>
        <pc:spChg chg="mod">
          <ac:chgData name="Sivakumar Paulraj" userId="fba6c5ed4cacd2a1" providerId="LiveId" clId="{F541A3AE-C60B-40A7-8647-A285F5FA1625}" dt="2024-07-19T03:03:18.173" v="2747" actId="14100"/>
          <ac:spMkLst>
            <pc:docMk/>
            <pc:sldMk cId="2049147269" sldId="751"/>
            <ac:spMk id="3" creationId="{A2233FD2-F5C3-35B9-C077-54CBEF3B61C5}"/>
          </ac:spMkLst>
        </pc:spChg>
      </pc:sldChg>
      <pc:sldChg chg="modSp mod">
        <pc:chgData name="Sivakumar Paulraj" userId="fba6c5ed4cacd2a1" providerId="LiveId" clId="{F541A3AE-C60B-40A7-8647-A285F5FA1625}" dt="2024-07-19T02:25:03.590" v="2732" actId="207"/>
        <pc:sldMkLst>
          <pc:docMk/>
          <pc:sldMk cId="166907811" sldId="752"/>
        </pc:sldMkLst>
        <pc:spChg chg="mod">
          <ac:chgData name="Sivakumar Paulraj" userId="fba6c5ed4cacd2a1" providerId="LiveId" clId="{F541A3AE-C60B-40A7-8647-A285F5FA1625}" dt="2024-07-19T02:25:03.590" v="2732" actId="207"/>
          <ac:spMkLst>
            <pc:docMk/>
            <pc:sldMk cId="166907811" sldId="752"/>
            <ac:spMk id="3" creationId="{6652346E-4E00-B3F4-9743-6ACD38C33DB2}"/>
          </ac:spMkLst>
        </pc:spChg>
      </pc:sldChg>
      <pc:sldChg chg="del">
        <pc:chgData name="Sivakumar Paulraj" userId="fba6c5ed4cacd2a1" providerId="LiveId" clId="{F541A3AE-C60B-40A7-8647-A285F5FA1625}" dt="2024-07-08T02:33:30.984" v="366" actId="47"/>
        <pc:sldMkLst>
          <pc:docMk/>
          <pc:sldMk cId="1825452506" sldId="753"/>
        </pc:sldMkLst>
      </pc:sldChg>
      <pc:sldChg chg="modSp mod">
        <pc:chgData name="Sivakumar Paulraj" userId="fba6c5ed4cacd2a1" providerId="LiveId" clId="{F541A3AE-C60B-40A7-8647-A285F5FA1625}" dt="2024-07-19T02:25:46.079" v="2733" actId="207"/>
        <pc:sldMkLst>
          <pc:docMk/>
          <pc:sldMk cId="3237987986" sldId="753"/>
        </pc:sldMkLst>
        <pc:spChg chg="mod">
          <ac:chgData name="Sivakumar Paulraj" userId="fba6c5ed4cacd2a1" providerId="LiveId" clId="{F541A3AE-C60B-40A7-8647-A285F5FA1625}" dt="2024-07-19T02:25:46.079" v="2733" actId="207"/>
          <ac:spMkLst>
            <pc:docMk/>
            <pc:sldMk cId="3237987986" sldId="753"/>
            <ac:spMk id="3" creationId="{C542CEF5-ED1A-F7AF-CB1A-89709A135B90}"/>
          </ac:spMkLst>
        </pc:spChg>
      </pc:sldChg>
      <pc:sldChg chg="del">
        <pc:chgData name="Sivakumar Paulraj" userId="fba6c5ed4cacd2a1" providerId="LiveId" clId="{F541A3AE-C60B-40A7-8647-A285F5FA1625}" dt="2024-07-08T02:33:30.984" v="366" actId="47"/>
        <pc:sldMkLst>
          <pc:docMk/>
          <pc:sldMk cId="905505001" sldId="754"/>
        </pc:sldMkLst>
      </pc:sldChg>
      <pc:sldChg chg="modSp mod">
        <pc:chgData name="Sivakumar Paulraj" userId="fba6c5ed4cacd2a1" providerId="LiveId" clId="{F541A3AE-C60B-40A7-8647-A285F5FA1625}" dt="2024-07-19T02:33:21.800" v="2741" actId="14100"/>
        <pc:sldMkLst>
          <pc:docMk/>
          <pc:sldMk cId="3023122712" sldId="754"/>
        </pc:sldMkLst>
        <pc:spChg chg="mod">
          <ac:chgData name="Sivakumar Paulraj" userId="fba6c5ed4cacd2a1" providerId="LiveId" clId="{F541A3AE-C60B-40A7-8647-A285F5FA1625}" dt="2024-07-19T02:33:19.004" v="2740" actId="1076"/>
          <ac:spMkLst>
            <pc:docMk/>
            <pc:sldMk cId="3023122712" sldId="754"/>
            <ac:spMk id="2" creationId="{E340CB56-1AE0-EA41-6F2E-78AA3D442D96}"/>
          </ac:spMkLst>
        </pc:spChg>
        <pc:spChg chg="mod">
          <ac:chgData name="Sivakumar Paulraj" userId="fba6c5ed4cacd2a1" providerId="LiveId" clId="{F541A3AE-C60B-40A7-8647-A285F5FA1625}" dt="2024-07-19T02:33:21.800" v="2741" actId="14100"/>
          <ac:spMkLst>
            <pc:docMk/>
            <pc:sldMk cId="3023122712" sldId="754"/>
            <ac:spMk id="3" creationId="{F9407123-ECEE-FCED-2F1B-8063ECEBA00D}"/>
          </ac:spMkLst>
        </pc:spChg>
      </pc:sldChg>
      <pc:sldChg chg="del">
        <pc:chgData name="Sivakumar Paulraj" userId="fba6c5ed4cacd2a1" providerId="LiveId" clId="{F541A3AE-C60B-40A7-8647-A285F5FA1625}" dt="2024-07-08T02:33:30.984" v="366" actId="47"/>
        <pc:sldMkLst>
          <pc:docMk/>
          <pc:sldMk cId="3996198336" sldId="755"/>
        </pc:sldMkLst>
      </pc:sldChg>
      <pc:sldChg chg="del">
        <pc:chgData name="Sivakumar Paulraj" userId="fba6c5ed4cacd2a1" providerId="LiveId" clId="{F541A3AE-C60B-40A7-8647-A285F5FA1625}" dt="2024-07-08T02:33:30.984" v="366" actId="47"/>
        <pc:sldMkLst>
          <pc:docMk/>
          <pc:sldMk cId="740171739" sldId="756"/>
        </pc:sldMkLst>
      </pc:sldChg>
      <pc:sldChg chg="del">
        <pc:chgData name="Sivakumar Paulraj" userId="fba6c5ed4cacd2a1" providerId="LiveId" clId="{F541A3AE-C60B-40A7-8647-A285F5FA1625}" dt="2024-07-08T02:33:30.984" v="366" actId="47"/>
        <pc:sldMkLst>
          <pc:docMk/>
          <pc:sldMk cId="2942864972" sldId="757"/>
        </pc:sldMkLst>
      </pc:sldChg>
      <pc:sldChg chg="del">
        <pc:chgData name="Sivakumar Paulraj" userId="fba6c5ed4cacd2a1" providerId="LiveId" clId="{F541A3AE-C60B-40A7-8647-A285F5FA1625}" dt="2024-07-08T02:33:30.984" v="366" actId="47"/>
        <pc:sldMkLst>
          <pc:docMk/>
          <pc:sldMk cId="1220536686" sldId="758"/>
        </pc:sldMkLst>
      </pc:sldChg>
      <pc:sldChg chg="del">
        <pc:chgData name="Sivakumar Paulraj" userId="fba6c5ed4cacd2a1" providerId="LiveId" clId="{F541A3AE-C60B-40A7-8647-A285F5FA1625}" dt="2024-07-08T02:33:30.984" v="366" actId="47"/>
        <pc:sldMkLst>
          <pc:docMk/>
          <pc:sldMk cId="1257984912" sldId="759"/>
        </pc:sldMkLst>
      </pc:sldChg>
      <pc:sldChg chg="del">
        <pc:chgData name="Sivakumar Paulraj" userId="fba6c5ed4cacd2a1" providerId="LiveId" clId="{F541A3AE-C60B-40A7-8647-A285F5FA1625}" dt="2024-07-08T02:33:30.984" v="366" actId="47"/>
        <pc:sldMkLst>
          <pc:docMk/>
          <pc:sldMk cId="3124696452" sldId="760"/>
        </pc:sldMkLst>
      </pc:sldChg>
      <pc:sldChg chg="del">
        <pc:chgData name="Sivakumar Paulraj" userId="fba6c5ed4cacd2a1" providerId="LiveId" clId="{F541A3AE-C60B-40A7-8647-A285F5FA1625}" dt="2024-07-08T02:33:30.984" v="366" actId="47"/>
        <pc:sldMkLst>
          <pc:docMk/>
          <pc:sldMk cId="3338536856" sldId="761"/>
        </pc:sldMkLst>
      </pc:sldChg>
      <pc:sldChg chg="del">
        <pc:chgData name="Sivakumar Paulraj" userId="fba6c5ed4cacd2a1" providerId="LiveId" clId="{F541A3AE-C60B-40A7-8647-A285F5FA1625}" dt="2024-07-08T02:33:30.984" v="366" actId="47"/>
        <pc:sldMkLst>
          <pc:docMk/>
          <pc:sldMk cId="475496093" sldId="762"/>
        </pc:sldMkLst>
      </pc:sldChg>
      <pc:sldChg chg="del">
        <pc:chgData name="Sivakumar Paulraj" userId="fba6c5ed4cacd2a1" providerId="LiveId" clId="{F541A3AE-C60B-40A7-8647-A285F5FA1625}" dt="2024-07-08T02:33:30.984" v="366" actId="47"/>
        <pc:sldMkLst>
          <pc:docMk/>
          <pc:sldMk cId="1064159833" sldId="763"/>
        </pc:sldMkLst>
      </pc:sldChg>
      <pc:sldChg chg="modSp mod">
        <pc:chgData name="Sivakumar Paulraj" userId="fba6c5ed4cacd2a1" providerId="LiveId" clId="{F541A3AE-C60B-40A7-8647-A285F5FA1625}" dt="2024-07-23T02:57:52.504" v="2977" actId="20577"/>
        <pc:sldMkLst>
          <pc:docMk/>
          <pc:sldMk cId="708662155" sldId="764"/>
        </pc:sldMkLst>
        <pc:spChg chg="mod">
          <ac:chgData name="Sivakumar Paulraj" userId="fba6c5ed4cacd2a1" providerId="LiveId" clId="{F541A3AE-C60B-40A7-8647-A285F5FA1625}" dt="2024-07-23T02:57:52.504" v="2977" actId="20577"/>
          <ac:spMkLst>
            <pc:docMk/>
            <pc:sldMk cId="708662155" sldId="764"/>
            <ac:spMk id="3" creationId="{E80CF219-1005-69BF-305E-2A6768C500ED}"/>
          </ac:spMkLst>
        </pc:spChg>
      </pc:sldChg>
      <pc:sldChg chg="del">
        <pc:chgData name="Sivakumar Paulraj" userId="fba6c5ed4cacd2a1" providerId="LiveId" clId="{F541A3AE-C60B-40A7-8647-A285F5FA1625}" dt="2024-07-08T02:33:30.984" v="366" actId="47"/>
        <pc:sldMkLst>
          <pc:docMk/>
          <pc:sldMk cId="1906928640" sldId="764"/>
        </pc:sldMkLst>
      </pc:sldChg>
      <pc:sldChg chg="del">
        <pc:chgData name="Sivakumar Paulraj" userId="fba6c5ed4cacd2a1" providerId="LiveId" clId="{F541A3AE-C60B-40A7-8647-A285F5FA1625}" dt="2024-07-08T02:33:30.984" v="366" actId="47"/>
        <pc:sldMkLst>
          <pc:docMk/>
          <pc:sldMk cId="1174110151" sldId="765"/>
        </pc:sldMkLst>
      </pc:sldChg>
      <pc:sldChg chg="del">
        <pc:chgData name="Sivakumar Paulraj" userId="fba6c5ed4cacd2a1" providerId="LiveId" clId="{F541A3AE-C60B-40A7-8647-A285F5FA1625}" dt="2024-07-08T02:33:30.984" v="366" actId="47"/>
        <pc:sldMkLst>
          <pc:docMk/>
          <pc:sldMk cId="3086873348" sldId="766"/>
        </pc:sldMkLst>
      </pc:sldChg>
      <pc:sldChg chg="del">
        <pc:chgData name="Sivakumar Paulraj" userId="fba6c5ed4cacd2a1" providerId="LiveId" clId="{F541A3AE-C60B-40A7-8647-A285F5FA1625}" dt="2024-07-08T02:33:30.984" v="366" actId="47"/>
        <pc:sldMkLst>
          <pc:docMk/>
          <pc:sldMk cId="543485394" sldId="767"/>
        </pc:sldMkLst>
      </pc:sldChg>
      <pc:sldChg chg="del">
        <pc:chgData name="Sivakumar Paulraj" userId="fba6c5ed4cacd2a1" providerId="LiveId" clId="{F541A3AE-C60B-40A7-8647-A285F5FA1625}" dt="2024-07-08T02:33:30.984" v="366" actId="47"/>
        <pc:sldMkLst>
          <pc:docMk/>
          <pc:sldMk cId="654612174" sldId="768"/>
        </pc:sldMkLst>
      </pc:sldChg>
      <pc:sldChg chg="del">
        <pc:chgData name="Sivakumar Paulraj" userId="fba6c5ed4cacd2a1" providerId="LiveId" clId="{F541A3AE-C60B-40A7-8647-A285F5FA1625}" dt="2024-07-08T02:33:30.984" v="366" actId="47"/>
        <pc:sldMkLst>
          <pc:docMk/>
          <pc:sldMk cId="893897600" sldId="769"/>
        </pc:sldMkLst>
      </pc:sldChg>
      <pc:sldChg chg="del">
        <pc:chgData name="Sivakumar Paulraj" userId="fba6c5ed4cacd2a1" providerId="LiveId" clId="{F541A3AE-C60B-40A7-8647-A285F5FA1625}" dt="2024-07-08T02:33:30.984" v="366" actId="47"/>
        <pc:sldMkLst>
          <pc:docMk/>
          <pc:sldMk cId="3169489199" sldId="770"/>
        </pc:sldMkLst>
      </pc:sldChg>
      <pc:sldChg chg="del">
        <pc:chgData name="Sivakumar Paulraj" userId="fba6c5ed4cacd2a1" providerId="LiveId" clId="{F541A3AE-C60B-40A7-8647-A285F5FA1625}" dt="2024-07-08T02:33:30.984" v="366" actId="47"/>
        <pc:sldMkLst>
          <pc:docMk/>
          <pc:sldMk cId="119681408" sldId="771"/>
        </pc:sldMkLst>
      </pc:sldChg>
      <pc:sldChg chg="modSp mod">
        <pc:chgData name="Sivakumar Paulraj" userId="fba6c5ed4cacd2a1" providerId="LiveId" clId="{F541A3AE-C60B-40A7-8647-A285F5FA1625}" dt="2024-07-23T02:59:17.653" v="2983" actId="20577"/>
        <pc:sldMkLst>
          <pc:docMk/>
          <pc:sldMk cId="2873989589" sldId="771"/>
        </pc:sldMkLst>
        <pc:spChg chg="mod">
          <ac:chgData name="Sivakumar Paulraj" userId="fba6c5ed4cacd2a1" providerId="LiveId" clId="{F541A3AE-C60B-40A7-8647-A285F5FA1625}" dt="2024-07-23T02:59:17.653" v="2983" actId="20577"/>
          <ac:spMkLst>
            <pc:docMk/>
            <pc:sldMk cId="2873989589" sldId="771"/>
            <ac:spMk id="2" creationId="{C43CA1CA-2962-42C8-B97D-47336FB6D163}"/>
          </ac:spMkLst>
        </pc:spChg>
      </pc:sldChg>
      <pc:sldChg chg="modSp mod">
        <pc:chgData name="Sivakumar Paulraj" userId="fba6c5ed4cacd2a1" providerId="LiveId" clId="{F541A3AE-C60B-40A7-8647-A285F5FA1625}" dt="2024-07-23T02:59:22.611" v="2989" actId="20577"/>
        <pc:sldMkLst>
          <pc:docMk/>
          <pc:sldMk cId="472380859" sldId="772"/>
        </pc:sldMkLst>
        <pc:spChg chg="mod">
          <ac:chgData name="Sivakumar Paulraj" userId="fba6c5ed4cacd2a1" providerId="LiveId" clId="{F541A3AE-C60B-40A7-8647-A285F5FA1625}" dt="2024-07-23T02:59:22.611" v="2989" actId="20577"/>
          <ac:spMkLst>
            <pc:docMk/>
            <pc:sldMk cId="472380859" sldId="772"/>
            <ac:spMk id="2" creationId="{9E1B0E9B-B21E-DF3F-10F0-3A3C3CDBC9E6}"/>
          </ac:spMkLst>
        </pc:spChg>
      </pc:sldChg>
      <pc:sldChg chg="del">
        <pc:chgData name="Sivakumar Paulraj" userId="fba6c5ed4cacd2a1" providerId="LiveId" clId="{F541A3AE-C60B-40A7-8647-A285F5FA1625}" dt="2024-07-08T02:33:30.984" v="366" actId="47"/>
        <pc:sldMkLst>
          <pc:docMk/>
          <pc:sldMk cId="3034450954" sldId="772"/>
        </pc:sldMkLst>
      </pc:sldChg>
      <pc:sldChg chg="del">
        <pc:chgData name="Sivakumar Paulraj" userId="fba6c5ed4cacd2a1" providerId="LiveId" clId="{F541A3AE-C60B-40A7-8647-A285F5FA1625}" dt="2024-07-08T02:33:30.984" v="366" actId="47"/>
        <pc:sldMkLst>
          <pc:docMk/>
          <pc:sldMk cId="1655091377" sldId="773"/>
        </pc:sldMkLst>
      </pc:sldChg>
      <pc:sldChg chg="del">
        <pc:chgData name="Sivakumar Paulraj" userId="fba6c5ed4cacd2a1" providerId="LiveId" clId="{F541A3AE-C60B-40A7-8647-A285F5FA1625}" dt="2024-07-08T02:33:30.984" v="366" actId="47"/>
        <pc:sldMkLst>
          <pc:docMk/>
          <pc:sldMk cId="3826331393" sldId="774"/>
        </pc:sldMkLst>
      </pc:sldChg>
      <pc:sldChg chg="del">
        <pc:chgData name="Sivakumar Paulraj" userId="fba6c5ed4cacd2a1" providerId="LiveId" clId="{F541A3AE-C60B-40A7-8647-A285F5FA1625}" dt="2024-07-08T02:33:30.984" v="366" actId="47"/>
        <pc:sldMkLst>
          <pc:docMk/>
          <pc:sldMk cId="1723589442" sldId="775"/>
        </pc:sldMkLst>
      </pc:sldChg>
      <pc:sldChg chg="del">
        <pc:chgData name="Sivakumar Paulraj" userId="fba6c5ed4cacd2a1" providerId="LiveId" clId="{F541A3AE-C60B-40A7-8647-A285F5FA1625}" dt="2024-07-08T02:33:30.984" v="366" actId="47"/>
        <pc:sldMkLst>
          <pc:docMk/>
          <pc:sldMk cId="1004537546" sldId="776"/>
        </pc:sldMkLst>
      </pc:sldChg>
      <pc:sldChg chg="modSp new mod">
        <pc:chgData name="Sivakumar Paulraj" userId="fba6c5ed4cacd2a1" providerId="LiveId" clId="{F541A3AE-C60B-40A7-8647-A285F5FA1625}" dt="2024-07-23T02:22:36.594" v="2780" actId="20577"/>
        <pc:sldMkLst>
          <pc:docMk/>
          <pc:sldMk cId="2776627499" sldId="776"/>
        </pc:sldMkLst>
        <pc:spChg chg="mod">
          <ac:chgData name="Sivakumar Paulraj" userId="fba6c5ed4cacd2a1" providerId="LiveId" clId="{F541A3AE-C60B-40A7-8647-A285F5FA1625}" dt="2024-07-23T02:20:46.593" v="2755" actId="27636"/>
          <ac:spMkLst>
            <pc:docMk/>
            <pc:sldMk cId="2776627499" sldId="776"/>
            <ac:spMk id="2" creationId="{BAB8AF65-0618-BCD7-7C23-6DEC1AD31E77}"/>
          </ac:spMkLst>
        </pc:spChg>
        <pc:spChg chg="mod">
          <ac:chgData name="Sivakumar Paulraj" userId="fba6c5ed4cacd2a1" providerId="LiveId" clId="{F541A3AE-C60B-40A7-8647-A285F5FA1625}" dt="2024-07-23T02:22:36.594" v="2780" actId="20577"/>
          <ac:spMkLst>
            <pc:docMk/>
            <pc:sldMk cId="2776627499" sldId="776"/>
            <ac:spMk id="3" creationId="{3D63733B-D11E-5265-637E-208A871282B0}"/>
          </ac:spMkLst>
        </pc:spChg>
      </pc:sldChg>
      <pc:sldChg chg="modSp new mod">
        <pc:chgData name="Sivakumar Paulraj" userId="fba6c5ed4cacd2a1" providerId="LiveId" clId="{F541A3AE-C60B-40A7-8647-A285F5FA1625}" dt="2024-07-23T02:27:51.169" v="2844" actId="27636"/>
        <pc:sldMkLst>
          <pc:docMk/>
          <pc:sldMk cId="2669106676" sldId="777"/>
        </pc:sldMkLst>
        <pc:spChg chg="mod">
          <ac:chgData name="Sivakumar Paulraj" userId="fba6c5ed4cacd2a1" providerId="LiveId" clId="{F541A3AE-C60B-40A7-8647-A285F5FA1625}" dt="2024-07-23T02:27:47.980" v="2842" actId="1076"/>
          <ac:spMkLst>
            <pc:docMk/>
            <pc:sldMk cId="2669106676" sldId="777"/>
            <ac:spMk id="2" creationId="{DEDAAA3D-7361-2270-BCA4-25D74E038ADC}"/>
          </ac:spMkLst>
        </pc:spChg>
        <pc:spChg chg="mod">
          <ac:chgData name="Sivakumar Paulraj" userId="fba6c5ed4cacd2a1" providerId="LiveId" clId="{F541A3AE-C60B-40A7-8647-A285F5FA1625}" dt="2024-07-23T02:27:51.169" v="2844" actId="27636"/>
          <ac:spMkLst>
            <pc:docMk/>
            <pc:sldMk cId="2669106676" sldId="777"/>
            <ac:spMk id="3" creationId="{1A291093-CBD4-CDA9-5DEF-B96ED963F9EB}"/>
          </ac:spMkLst>
        </pc:spChg>
      </pc:sldChg>
      <pc:sldChg chg="del">
        <pc:chgData name="Sivakumar Paulraj" userId="fba6c5ed4cacd2a1" providerId="LiveId" clId="{F541A3AE-C60B-40A7-8647-A285F5FA1625}" dt="2024-07-08T02:33:30.984" v="366" actId="47"/>
        <pc:sldMkLst>
          <pc:docMk/>
          <pc:sldMk cId="4237070421" sldId="777"/>
        </pc:sldMkLst>
      </pc:sldChg>
      <pc:sldChg chg="modSp new mod">
        <pc:chgData name="Sivakumar Paulraj" userId="fba6c5ed4cacd2a1" providerId="LiveId" clId="{F541A3AE-C60B-40A7-8647-A285F5FA1625}" dt="2024-07-23T02:30:38.079" v="2892" actId="14100"/>
        <pc:sldMkLst>
          <pc:docMk/>
          <pc:sldMk cId="894369892" sldId="778"/>
        </pc:sldMkLst>
        <pc:spChg chg="mod">
          <ac:chgData name="Sivakumar Paulraj" userId="fba6c5ed4cacd2a1" providerId="LiveId" clId="{F541A3AE-C60B-40A7-8647-A285F5FA1625}" dt="2024-07-23T02:28:35.111" v="2865" actId="20577"/>
          <ac:spMkLst>
            <pc:docMk/>
            <pc:sldMk cId="894369892" sldId="778"/>
            <ac:spMk id="2" creationId="{25CDC951-373F-9740-BA5F-975C13BE4B75}"/>
          </ac:spMkLst>
        </pc:spChg>
        <pc:spChg chg="mod">
          <ac:chgData name="Sivakumar Paulraj" userId="fba6c5ed4cacd2a1" providerId="LiveId" clId="{F541A3AE-C60B-40A7-8647-A285F5FA1625}" dt="2024-07-23T02:30:38.079" v="2892" actId="14100"/>
          <ac:spMkLst>
            <pc:docMk/>
            <pc:sldMk cId="894369892" sldId="778"/>
            <ac:spMk id="3" creationId="{2114B2A2-652F-2C68-5D91-70FB91F6317F}"/>
          </ac:spMkLst>
        </pc:spChg>
      </pc:sldChg>
      <pc:sldChg chg="del">
        <pc:chgData name="Sivakumar Paulraj" userId="fba6c5ed4cacd2a1" providerId="LiveId" clId="{F541A3AE-C60B-40A7-8647-A285F5FA1625}" dt="2024-07-08T02:33:30.984" v="366" actId="47"/>
        <pc:sldMkLst>
          <pc:docMk/>
          <pc:sldMk cId="3845192424" sldId="778"/>
        </pc:sldMkLst>
      </pc:sldChg>
      <pc:sldChg chg="del">
        <pc:chgData name="Sivakumar Paulraj" userId="fba6c5ed4cacd2a1" providerId="LiveId" clId="{F541A3AE-C60B-40A7-8647-A285F5FA1625}" dt="2024-07-08T02:33:30.984" v="366" actId="47"/>
        <pc:sldMkLst>
          <pc:docMk/>
          <pc:sldMk cId="1424652921" sldId="779"/>
        </pc:sldMkLst>
      </pc:sldChg>
      <pc:sldChg chg="modSp new mod">
        <pc:chgData name="Sivakumar Paulraj" userId="fba6c5ed4cacd2a1" providerId="LiveId" clId="{F541A3AE-C60B-40A7-8647-A285F5FA1625}" dt="2024-07-23T02:32:33.400" v="2934" actId="20577"/>
        <pc:sldMkLst>
          <pc:docMk/>
          <pc:sldMk cId="1759652371" sldId="779"/>
        </pc:sldMkLst>
        <pc:spChg chg="mod">
          <ac:chgData name="Sivakumar Paulraj" userId="fba6c5ed4cacd2a1" providerId="LiveId" clId="{F541A3AE-C60B-40A7-8647-A285F5FA1625}" dt="2024-07-23T02:31:23.740" v="2908" actId="27636"/>
          <ac:spMkLst>
            <pc:docMk/>
            <pc:sldMk cId="1759652371" sldId="779"/>
            <ac:spMk id="2" creationId="{634CA904-0BBC-B9E0-9FD8-74A3D5A2412E}"/>
          </ac:spMkLst>
        </pc:spChg>
        <pc:spChg chg="mod">
          <ac:chgData name="Sivakumar Paulraj" userId="fba6c5ed4cacd2a1" providerId="LiveId" clId="{F541A3AE-C60B-40A7-8647-A285F5FA1625}" dt="2024-07-23T02:32:33.400" v="2934" actId="20577"/>
          <ac:spMkLst>
            <pc:docMk/>
            <pc:sldMk cId="1759652371" sldId="779"/>
            <ac:spMk id="3" creationId="{D9C960BB-394E-14D8-D87B-56989C2DE090}"/>
          </ac:spMkLst>
        </pc:spChg>
      </pc:sldChg>
      <pc:sldChg chg="modSp new mod">
        <pc:chgData name="Sivakumar Paulraj" userId="fba6c5ed4cacd2a1" providerId="LiveId" clId="{F541A3AE-C60B-40A7-8647-A285F5FA1625}" dt="2024-07-23T02:34:10.416" v="2953" actId="20577"/>
        <pc:sldMkLst>
          <pc:docMk/>
          <pc:sldMk cId="2336541344" sldId="780"/>
        </pc:sldMkLst>
        <pc:spChg chg="mod">
          <ac:chgData name="Sivakumar Paulraj" userId="fba6c5ed4cacd2a1" providerId="LiveId" clId="{F541A3AE-C60B-40A7-8647-A285F5FA1625}" dt="2024-07-23T02:31:19.125" v="2904"/>
          <ac:spMkLst>
            <pc:docMk/>
            <pc:sldMk cId="2336541344" sldId="780"/>
            <ac:spMk id="2" creationId="{82055B05-A5ED-7B4E-1E21-C27AFFE44A62}"/>
          </ac:spMkLst>
        </pc:spChg>
        <pc:spChg chg="mod">
          <ac:chgData name="Sivakumar Paulraj" userId="fba6c5ed4cacd2a1" providerId="LiveId" clId="{F541A3AE-C60B-40A7-8647-A285F5FA1625}" dt="2024-07-23T02:34:10.416" v="2953" actId="20577"/>
          <ac:spMkLst>
            <pc:docMk/>
            <pc:sldMk cId="2336541344" sldId="780"/>
            <ac:spMk id="3" creationId="{937116F4-717D-F668-5F83-DB13038DB5AD}"/>
          </ac:spMkLst>
        </pc:spChg>
      </pc:sldChg>
      <pc:sldChg chg="del">
        <pc:chgData name="Sivakumar Paulraj" userId="fba6c5ed4cacd2a1" providerId="LiveId" clId="{F541A3AE-C60B-40A7-8647-A285F5FA1625}" dt="2024-07-08T02:33:30.984" v="366" actId="47"/>
        <pc:sldMkLst>
          <pc:docMk/>
          <pc:sldMk cId="2550771818" sldId="780"/>
        </pc:sldMkLst>
      </pc:sldChg>
      <pc:sldChg chg="modSp new mod">
        <pc:chgData name="Sivakumar Paulraj" userId="fba6c5ed4cacd2a1" providerId="LiveId" clId="{F541A3AE-C60B-40A7-8647-A285F5FA1625}" dt="2024-07-23T02:35:15.630" v="2972" actId="20577"/>
        <pc:sldMkLst>
          <pc:docMk/>
          <pc:sldMk cId="1135802798" sldId="781"/>
        </pc:sldMkLst>
        <pc:spChg chg="mod">
          <ac:chgData name="Sivakumar Paulraj" userId="fba6c5ed4cacd2a1" providerId="LiveId" clId="{F541A3AE-C60B-40A7-8647-A285F5FA1625}" dt="2024-07-23T02:31:11.218" v="2902"/>
          <ac:spMkLst>
            <pc:docMk/>
            <pc:sldMk cId="1135802798" sldId="781"/>
            <ac:spMk id="2" creationId="{4E960F2C-6A47-DAFC-5334-5B110EE13DD3}"/>
          </ac:spMkLst>
        </pc:spChg>
        <pc:spChg chg="mod">
          <ac:chgData name="Sivakumar Paulraj" userId="fba6c5ed4cacd2a1" providerId="LiveId" clId="{F541A3AE-C60B-40A7-8647-A285F5FA1625}" dt="2024-07-23T02:35:15.630" v="2972" actId="20577"/>
          <ac:spMkLst>
            <pc:docMk/>
            <pc:sldMk cId="1135802798" sldId="781"/>
            <ac:spMk id="3" creationId="{A4F494F5-B050-0839-E0BF-AA4C7D58CABF}"/>
          </ac:spMkLst>
        </pc:spChg>
      </pc:sldChg>
      <pc:sldChg chg="del">
        <pc:chgData name="Sivakumar Paulraj" userId="fba6c5ed4cacd2a1" providerId="LiveId" clId="{F541A3AE-C60B-40A7-8647-A285F5FA1625}" dt="2024-07-08T02:33:30.984" v="366" actId="47"/>
        <pc:sldMkLst>
          <pc:docMk/>
          <pc:sldMk cId="1819957110" sldId="781"/>
        </pc:sldMkLst>
      </pc:sldChg>
      <pc:sldChg chg="del">
        <pc:chgData name="Sivakumar Paulraj" userId="fba6c5ed4cacd2a1" providerId="LiveId" clId="{F541A3AE-C60B-40A7-8647-A285F5FA1625}" dt="2024-07-08T02:33:30.984" v="366" actId="47"/>
        <pc:sldMkLst>
          <pc:docMk/>
          <pc:sldMk cId="3331215143" sldId="782"/>
        </pc:sldMkLst>
      </pc:sldChg>
      <pc:sldChg chg="del">
        <pc:chgData name="Sivakumar Paulraj" userId="fba6c5ed4cacd2a1" providerId="LiveId" clId="{F541A3AE-C60B-40A7-8647-A285F5FA1625}" dt="2024-07-08T02:33:30.984" v="366" actId="47"/>
        <pc:sldMkLst>
          <pc:docMk/>
          <pc:sldMk cId="2747278340" sldId="783"/>
        </pc:sldMkLst>
      </pc:sldChg>
      <pc:sldChg chg="del">
        <pc:chgData name="Sivakumar Paulraj" userId="fba6c5ed4cacd2a1" providerId="LiveId" clId="{F541A3AE-C60B-40A7-8647-A285F5FA1625}" dt="2024-07-08T02:33:30.984" v="366" actId="47"/>
        <pc:sldMkLst>
          <pc:docMk/>
          <pc:sldMk cId="855010860" sldId="784"/>
        </pc:sldMkLst>
      </pc:sldChg>
      <pc:sldChg chg="del">
        <pc:chgData name="Sivakumar Paulraj" userId="fba6c5ed4cacd2a1" providerId="LiveId" clId="{F541A3AE-C60B-40A7-8647-A285F5FA1625}" dt="2024-07-08T02:33:30.984" v="366" actId="47"/>
        <pc:sldMkLst>
          <pc:docMk/>
          <pc:sldMk cId="3388227759" sldId="785"/>
        </pc:sldMkLst>
      </pc:sldChg>
      <pc:sldChg chg="del">
        <pc:chgData name="Sivakumar Paulraj" userId="fba6c5ed4cacd2a1" providerId="LiveId" clId="{F541A3AE-C60B-40A7-8647-A285F5FA1625}" dt="2024-07-08T02:33:30.984" v="366" actId="47"/>
        <pc:sldMkLst>
          <pc:docMk/>
          <pc:sldMk cId="3914126340" sldId="786"/>
        </pc:sldMkLst>
      </pc:sldChg>
      <pc:sldChg chg="del">
        <pc:chgData name="Sivakumar Paulraj" userId="fba6c5ed4cacd2a1" providerId="LiveId" clId="{F541A3AE-C60B-40A7-8647-A285F5FA1625}" dt="2024-07-08T02:33:30.984" v="366" actId="47"/>
        <pc:sldMkLst>
          <pc:docMk/>
          <pc:sldMk cId="407321896" sldId="787"/>
        </pc:sldMkLst>
      </pc:sldChg>
      <pc:sldChg chg="del">
        <pc:chgData name="Sivakumar Paulraj" userId="fba6c5ed4cacd2a1" providerId="LiveId" clId="{F541A3AE-C60B-40A7-8647-A285F5FA1625}" dt="2024-07-08T02:33:30.984" v="366" actId="47"/>
        <pc:sldMkLst>
          <pc:docMk/>
          <pc:sldMk cId="1841599041" sldId="788"/>
        </pc:sldMkLst>
      </pc:sldChg>
      <pc:sldChg chg="del">
        <pc:chgData name="Sivakumar Paulraj" userId="fba6c5ed4cacd2a1" providerId="LiveId" clId="{F541A3AE-C60B-40A7-8647-A285F5FA1625}" dt="2024-07-08T02:33:30.984" v="366" actId="47"/>
        <pc:sldMkLst>
          <pc:docMk/>
          <pc:sldMk cId="4111104422" sldId="789"/>
        </pc:sldMkLst>
      </pc:sldChg>
      <pc:sldChg chg="del">
        <pc:chgData name="Sivakumar Paulraj" userId="fba6c5ed4cacd2a1" providerId="LiveId" clId="{F541A3AE-C60B-40A7-8647-A285F5FA1625}" dt="2024-07-08T02:33:30.984" v="366" actId="47"/>
        <pc:sldMkLst>
          <pc:docMk/>
          <pc:sldMk cId="811729295" sldId="790"/>
        </pc:sldMkLst>
      </pc:sldChg>
      <pc:sldChg chg="del">
        <pc:chgData name="Sivakumar Paulraj" userId="fba6c5ed4cacd2a1" providerId="LiveId" clId="{F541A3AE-C60B-40A7-8647-A285F5FA1625}" dt="2024-07-08T02:33:30.984" v="366" actId="47"/>
        <pc:sldMkLst>
          <pc:docMk/>
          <pc:sldMk cId="2198452611" sldId="791"/>
        </pc:sldMkLst>
      </pc:sldChg>
      <pc:sldChg chg="del">
        <pc:chgData name="Sivakumar Paulraj" userId="fba6c5ed4cacd2a1" providerId="LiveId" clId="{F541A3AE-C60B-40A7-8647-A285F5FA1625}" dt="2024-07-08T02:33:30.984" v="366" actId="47"/>
        <pc:sldMkLst>
          <pc:docMk/>
          <pc:sldMk cId="2043582774" sldId="792"/>
        </pc:sldMkLst>
      </pc:sldChg>
      <pc:sldChg chg="del">
        <pc:chgData name="Sivakumar Paulraj" userId="fba6c5ed4cacd2a1" providerId="LiveId" clId="{F541A3AE-C60B-40A7-8647-A285F5FA1625}" dt="2024-07-08T02:33:30.984" v="366" actId="47"/>
        <pc:sldMkLst>
          <pc:docMk/>
          <pc:sldMk cId="157259298" sldId="793"/>
        </pc:sldMkLst>
      </pc:sldChg>
      <pc:sldChg chg="del">
        <pc:chgData name="Sivakumar Paulraj" userId="fba6c5ed4cacd2a1" providerId="LiveId" clId="{F541A3AE-C60B-40A7-8647-A285F5FA1625}" dt="2024-07-08T02:33:30.984" v="366" actId="47"/>
        <pc:sldMkLst>
          <pc:docMk/>
          <pc:sldMk cId="2650226329" sldId="794"/>
        </pc:sldMkLst>
      </pc:sldChg>
      <pc:sldChg chg="del">
        <pc:chgData name="Sivakumar Paulraj" userId="fba6c5ed4cacd2a1" providerId="LiveId" clId="{F541A3AE-C60B-40A7-8647-A285F5FA1625}" dt="2024-07-08T02:33:30.984" v="366" actId="47"/>
        <pc:sldMkLst>
          <pc:docMk/>
          <pc:sldMk cId="3150461671" sldId="795"/>
        </pc:sldMkLst>
      </pc:sldChg>
      <pc:sldChg chg="del">
        <pc:chgData name="Sivakumar Paulraj" userId="fba6c5ed4cacd2a1" providerId="LiveId" clId="{F541A3AE-C60B-40A7-8647-A285F5FA1625}" dt="2024-07-08T02:33:30.984" v="366" actId="47"/>
        <pc:sldMkLst>
          <pc:docMk/>
          <pc:sldMk cId="1791175014" sldId="797"/>
        </pc:sldMkLst>
      </pc:sldChg>
      <pc:sldChg chg="del">
        <pc:chgData name="Sivakumar Paulraj" userId="fba6c5ed4cacd2a1" providerId="LiveId" clId="{F541A3AE-C60B-40A7-8647-A285F5FA1625}" dt="2024-07-08T02:33:30.984" v="366" actId="47"/>
        <pc:sldMkLst>
          <pc:docMk/>
          <pc:sldMk cId="3914520665" sldId="798"/>
        </pc:sldMkLst>
      </pc:sldChg>
      <pc:sldChg chg="del">
        <pc:chgData name="Sivakumar Paulraj" userId="fba6c5ed4cacd2a1" providerId="LiveId" clId="{F541A3AE-C60B-40A7-8647-A285F5FA1625}" dt="2024-07-08T02:33:30.984" v="366" actId="47"/>
        <pc:sldMkLst>
          <pc:docMk/>
          <pc:sldMk cId="2956651670" sldId="799"/>
        </pc:sldMkLst>
      </pc:sldChg>
      <pc:sldChg chg="del">
        <pc:chgData name="Sivakumar Paulraj" userId="fba6c5ed4cacd2a1" providerId="LiveId" clId="{F541A3AE-C60B-40A7-8647-A285F5FA1625}" dt="2024-07-08T02:33:30.984" v="366" actId="47"/>
        <pc:sldMkLst>
          <pc:docMk/>
          <pc:sldMk cId="3969242379" sldId="800"/>
        </pc:sldMkLst>
      </pc:sldChg>
      <pc:sldChg chg="del">
        <pc:chgData name="Sivakumar Paulraj" userId="fba6c5ed4cacd2a1" providerId="LiveId" clId="{F541A3AE-C60B-40A7-8647-A285F5FA1625}" dt="2024-07-08T02:33:30.984" v="366" actId="47"/>
        <pc:sldMkLst>
          <pc:docMk/>
          <pc:sldMk cId="1134797900" sldId="801"/>
        </pc:sldMkLst>
      </pc:sldChg>
      <pc:sldChg chg="del">
        <pc:chgData name="Sivakumar Paulraj" userId="fba6c5ed4cacd2a1" providerId="LiveId" clId="{F541A3AE-C60B-40A7-8647-A285F5FA1625}" dt="2024-07-08T02:33:30.984" v="366" actId="47"/>
        <pc:sldMkLst>
          <pc:docMk/>
          <pc:sldMk cId="927578775" sldId="802"/>
        </pc:sldMkLst>
      </pc:sldChg>
      <pc:sldChg chg="del">
        <pc:chgData name="Sivakumar Paulraj" userId="fba6c5ed4cacd2a1" providerId="LiveId" clId="{F541A3AE-C60B-40A7-8647-A285F5FA1625}" dt="2024-07-08T02:33:30.984" v="366" actId="47"/>
        <pc:sldMkLst>
          <pc:docMk/>
          <pc:sldMk cId="2013561776" sldId="803"/>
        </pc:sldMkLst>
      </pc:sldChg>
      <pc:sldChg chg="del">
        <pc:chgData name="Sivakumar Paulraj" userId="fba6c5ed4cacd2a1" providerId="LiveId" clId="{F541A3AE-C60B-40A7-8647-A285F5FA1625}" dt="2024-07-08T02:33:30.984" v="366" actId="47"/>
        <pc:sldMkLst>
          <pc:docMk/>
          <pc:sldMk cId="2435652191" sldId="804"/>
        </pc:sldMkLst>
      </pc:sldChg>
      <pc:sldChg chg="del">
        <pc:chgData name="Sivakumar Paulraj" userId="fba6c5ed4cacd2a1" providerId="LiveId" clId="{F541A3AE-C60B-40A7-8647-A285F5FA1625}" dt="2024-07-08T02:33:30.984" v="366" actId="47"/>
        <pc:sldMkLst>
          <pc:docMk/>
          <pc:sldMk cId="420583266" sldId="805"/>
        </pc:sldMkLst>
      </pc:sldChg>
      <pc:sldChg chg="del">
        <pc:chgData name="Sivakumar Paulraj" userId="fba6c5ed4cacd2a1" providerId="LiveId" clId="{F541A3AE-C60B-40A7-8647-A285F5FA1625}" dt="2024-07-08T02:33:30.984" v="366" actId="47"/>
        <pc:sldMkLst>
          <pc:docMk/>
          <pc:sldMk cId="3638874238" sldId="806"/>
        </pc:sldMkLst>
      </pc:sldChg>
      <pc:sldChg chg="del">
        <pc:chgData name="Sivakumar Paulraj" userId="fba6c5ed4cacd2a1" providerId="LiveId" clId="{F541A3AE-C60B-40A7-8647-A285F5FA1625}" dt="2024-07-08T02:33:30.984" v="366" actId="47"/>
        <pc:sldMkLst>
          <pc:docMk/>
          <pc:sldMk cId="2583407040" sldId="807"/>
        </pc:sldMkLst>
      </pc:sldChg>
      <pc:sldChg chg="del">
        <pc:chgData name="Sivakumar Paulraj" userId="fba6c5ed4cacd2a1" providerId="LiveId" clId="{F541A3AE-C60B-40A7-8647-A285F5FA1625}" dt="2024-07-08T02:33:30.984" v="366" actId="47"/>
        <pc:sldMkLst>
          <pc:docMk/>
          <pc:sldMk cId="2193796816" sldId="809"/>
        </pc:sldMkLst>
      </pc:sldChg>
      <pc:sldChg chg="del">
        <pc:chgData name="Sivakumar Paulraj" userId="fba6c5ed4cacd2a1" providerId="LiveId" clId="{F541A3AE-C60B-40A7-8647-A285F5FA1625}" dt="2024-07-08T02:33:30.984" v="366" actId="47"/>
        <pc:sldMkLst>
          <pc:docMk/>
          <pc:sldMk cId="646517849" sldId="810"/>
        </pc:sldMkLst>
      </pc:sldChg>
      <pc:sldChg chg="del">
        <pc:chgData name="Sivakumar Paulraj" userId="fba6c5ed4cacd2a1" providerId="LiveId" clId="{F541A3AE-C60B-40A7-8647-A285F5FA1625}" dt="2024-07-08T02:33:30.984" v="366" actId="47"/>
        <pc:sldMkLst>
          <pc:docMk/>
          <pc:sldMk cId="189022597" sldId="811"/>
        </pc:sldMkLst>
      </pc:sldChg>
      <pc:sldChg chg="del">
        <pc:chgData name="Sivakumar Paulraj" userId="fba6c5ed4cacd2a1" providerId="LiveId" clId="{F541A3AE-C60B-40A7-8647-A285F5FA1625}" dt="2024-07-08T02:33:30.984" v="366" actId="47"/>
        <pc:sldMkLst>
          <pc:docMk/>
          <pc:sldMk cId="233564431" sldId="812"/>
        </pc:sldMkLst>
      </pc:sldChg>
      <pc:sldChg chg="del">
        <pc:chgData name="Sivakumar Paulraj" userId="fba6c5ed4cacd2a1" providerId="LiveId" clId="{F541A3AE-C60B-40A7-8647-A285F5FA1625}" dt="2024-07-08T02:33:30.984" v="366" actId="47"/>
        <pc:sldMkLst>
          <pc:docMk/>
          <pc:sldMk cId="2853089380" sldId="813"/>
        </pc:sldMkLst>
      </pc:sldChg>
      <pc:sldChg chg="del">
        <pc:chgData name="Sivakumar Paulraj" userId="fba6c5ed4cacd2a1" providerId="LiveId" clId="{F541A3AE-C60B-40A7-8647-A285F5FA1625}" dt="2024-07-08T02:33:30.984" v="366" actId="47"/>
        <pc:sldMkLst>
          <pc:docMk/>
          <pc:sldMk cId="3310485678" sldId="815"/>
        </pc:sldMkLst>
      </pc:sldChg>
      <pc:sldChg chg="del">
        <pc:chgData name="Sivakumar Paulraj" userId="fba6c5ed4cacd2a1" providerId="LiveId" clId="{F541A3AE-C60B-40A7-8647-A285F5FA1625}" dt="2024-07-08T02:33:30.984" v="366" actId="47"/>
        <pc:sldMkLst>
          <pc:docMk/>
          <pc:sldMk cId="1832148038" sldId="816"/>
        </pc:sldMkLst>
      </pc:sldChg>
      <pc:sldChg chg="del">
        <pc:chgData name="Sivakumar Paulraj" userId="fba6c5ed4cacd2a1" providerId="LiveId" clId="{F541A3AE-C60B-40A7-8647-A285F5FA1625}" dt="2024-07-08T02:33:30.984" v="366" actId="47"/>
        <pc:sldMkLst>
          <pc:docMk/>
          <pc:sldMk cId="3456219338" sldId="817"/>
        </pc:sldMkLst>
      </pc:sldChg>
      <pc:sldChg chg="del">
        <pc:chgData name="Sivakumar Paulraj" userId="fba6c5ed4cacd2a1" providerId="LiveId" clId="{F541A3AE-C60B-40A7-8647-A285F5FA1625}" dt="2024-07-08T02:33:30.984" v="366" actId="47"/>
        <pc:sldMkLst>
          <pc:docMk/>
          <pc:sldMk cId="1932819106" sldId="818"/>
        </pc:sldMkLst>
      </pc:sldChg>
      <pc:sldChg chg="del">
        <pc:chgData name="Sivakumar Paulraj" userId="fba6c5ed4cacd2a1" providerId="LiveId" clId="{F541A3AE-C60B-40A7-8647-A285F5FA1625}" dt="2024-07-08T02:33:30.984" v="366" actId="47"/>
        <pc:sldMkLst>
          <pc:docMk/>
          <pc:sldMk cId="612140946" sldId="819"/>
        </pc:sldMkLst>
      </pc:sldChg>
      <pc:sldChg chg="del">
        <pc:chgData name="Sivakumar Paulraj" userId="fba6c5ed4cacd2a1" providerId="LiveId" clId="{F541A3AE-C60B-40A7-8647-A285F5FA1625}" dt="2024-07-08T02:33:30.984" v="366" actId="47"/>
        <pc:sldMkLst>
          <pc:docMk/>
          <pc:sldMk cId="1379603656" sldId="820"/>
        </pc:sldMkLst>
      </pc:sldChg>
      <pc:sldChg chg="del">
        <pc:chgData name="Sivakumar Paulraj" userId="fba6c5ed4cacd2a1" providerId="LiveId" clId="{F541A3AE-C60B-40A7-8647-A285F5FA1625}" dt="2024-07-08T02:33:30.984" v="366" actId="47"/>
        <pc:sldMkLst>
          <pc:docMk/>
          <pc:sldMk cId="1757753650" sldId="821"/>
        </pc:sldMkLst>
      </pc:sldChg>
      <pc:sldChg chg="del">
        <pc:chgData name="Sivakumar Paulraj" userId="fba6c5ed4cacd2a1" providerId="LiveId" clId="{F541A3AE-C60B-40A7-8647-A285F5FA1625}" dt="2024-07-08T02:33:30.984" v="366" actId="47"/>
        <pc:sldMkLst>
          <pc:docMk/>
          <pc:sldMk cId="1481546542" sldId="822"/>
        </pc:sldMkLst>
      </pc:sldChg>
      <pc:sldChg chg="del">
        <pc:chgData name="Sivakumar Paulraj" userId="fba6c5ed4cacd2a1" providerId="LiveId" clId="{F541A3AE-C60B-40A7-8647-A285F5FA1625}" dt="2024-07-08T02:33:30.984" v="366" actId="47"/>
        <pc:sldMkLst>
          <pc:docMk/>
          <pc:sldMk cId="4001166094" sldId="823"/>
        </pc:sldMkLst>
      </pc:sldChg>
      <pc:sldChg chg="del">
        <pc:chgData name="Sivakumar Paulraj" userId="fba6c5ed4cacd2a1" providerId="LiveId" clId="{F541A3AE-C60B-40A7-8647-A285F5FA1625}" dt="2024-07-08T02:33:30.984" v="366" actId="47"/>
        <pc:sldMkLst>
          <pc:docMk/>
          <pc:sldMk cId="2333857713" sldId="824"/>
        </pc:sldMkLst>
      </pc:sldChg>
      <pc:sldChg chg="del">
        <pc:chgData name="Sivakumar Paulraj" userId="fba6c5ed4cacd2a1" providerId="LiveId" clId="{F541A3AE-C60B-40A7-8647-A285F5FA1625}" dt="2024-07-08T02:33:30.984" v="366" actId="47"/>
        <pc:sldMkLst>
          <pc:docMk/>
          <pc:sldMk cId="285583290" sldId="825"/>
        </pc:sldMkLst>
      </pc:sldChg>
      <pc:sldChg chg="del">
        <pc:chgData name="Sivakumar Paulraj" userId="fba6c5ed4cacd2a1" providerId="LiveId" clId="{F541A3AE-C60B-40A7-8647-A285F5FA1625}" dt="2024-07-08T02:33:30.984" v="366" actId="47"/>
        <pc:sldMkLst>
          <pc:docMk/>
          <pc:sldMk cId="2800461285" sldId="826"/>
        </pc:sldMkLst>
      </pc:sldChg>
      <pc:sldChg chg="del">
        <pc:chgData name="Sivakumar Paulraj" userId="fba6c5ed4cacd2a1" providerId="LiveId" clId="{F541A3AE-C60B-40A7-8647-A285F5FA1625}" dt="2024-07-08T02:33:30.984" v="366" actId="47"/>
        <pc:sldMkLst>
          <pc:docMk/>
          <pc:sldMk cId="1176191779" sldId="827"/>
        </pc:sldMkLst>
      </pc:sldChg>
      <pc:sldChg chg="del">
        <pc:chgData name="Sivakumar Paulraj" userId="fba6c5ed4cacd2a1" providerId="LiveId" clId="{F541A3AE-C60B-40A7-8647-A285F5FA1625}" dt="2024-07-08T02:33:30.984" v="366" actId="47"/>
        <pc:sldMkLst>
          <pc:docMk/>
          <pc:sldMk cId="1227158809" sldId="828"/>
        </pc:sldMkLst>
      </pc:sldChg>
      <pc:sldChg chg="del">
        <pc:chgData name="Sivakumar Paulraj" userId="fba6c5ed4cacd2a1" providerId="LiveId" clId="{F541A3AE-C60B-40A7-8647-A285F5FA1625}" dt="2024-07-08T02:33:30.984" v="366" actId="47"/>
        <pc:sldMkLst>
          <pc:docMk/>
          <pc:sldMk cId="3653092922" sldId="829"/>
        </pc:sldMkLst>
      </pc:sldChg>
      <pc:sldChg chg="del">
        <pc:chgData name="Sivakumar Paulraj" userId="fba6c5ed4cacd2a1" providerId="LiveId" clId="{F541A3AE-C60B-40A7-8647-A285F5FA1625}" dt="2024-07-08T02:33:30.984" v="366" actId="47"/>
        <pc:sldMkLst>
          <pc:docMk/>
          <pc:sldMk cId="3757618325" sldId="837"/>
        </pc:sldMkLst>
      </pc:sldChg>
      <pc:sldChg chg="del">
        <pc:chgData name="Sivakumar Paulraj" userId="fba6c5ed4cacd2a1" providerId="LiveId" clId="{F541A3AE-C60B-40A7-8647-A285F5FA1625}" dt="2024-07-08T02:33:30.984" v="366" actId="47"/>
        <pc:sldMkLst>
          <pc:docMk/>
          <pc:sldMk cId="2729154073" sldId="838"/>
        </pc:sldMkLst>
      </pc:sldChg>
      <pc:sldChg chg="del">
        <pc:chgData name="Sivakumar Paulraj" userId="fba6c5ed4cacd2a1" providerId="LiveId" clId="{F541A3AE-C60B-40A7-8647-A285F5FA1625}" dt="2024-07-08T02:33:30.984" v="366" actId="47"/>
        <pc:sldMkLst>
          <pc:docMk/>
          <pc:sldMk cId="1164807285" sldId="839"/>
        </pc:sldMkLst>
      </pc:sldChg>
      <pc:sldChg chg="del">
        <pc:chgData name="Sivakumar Paulraj" userId="fba6c5ed4cacd2a1" providerId="LiveId" clId="{F541A3AE-C60B-40A7-8647-A285F5FA1625}" dt="2024-07-08T02:33:30.984" v="366" actId="47"/>
        <pc:sldMkLst>
          <pc:docMk/>
          <pc:sldMk cId="2382403040" sldId="840"/>
        </pc:sldMkLst>
      </pc:sldChg>
      <pc:sldMasterChg chg="modSldLayout">
        <pc:chgData name="Sivakumar Paulraj" userId="fba6c5ed4cacd2a1" providerId="LiveId" clId="{F541A3AE-C60B-40A7-8647-A285F5FA1625}" dt="2024-07-09T04:24:08.296" v="1294" actId="14100"/>
        <pc:sldMasterMkLst>
          <pc:docMk/>
          <pc:sldMasterMk cId="4286578635" sldId="2147483648"/>
        </pc:sldMasterMkLst>
        <pc:sldLayoutChg chg="modSp mod">
          <pc:chgData name="Sivakumar Paulraj" userId="fba6c5ed4cacd2a1" providerId="LiveId" clId="{F541A3AE-C60B-40A7-8647-A285F5FA1625}" dt="2024-07-09T04:24:08.296" v="1294" actId="14100"/>
          <pc:sldLayoutMkLst>
            <pc:docMk/>
            <pc:sldMasterMk cId="4286578635" sldId="2147483648"/>
            <pc:sldLayoutMk cId="3385113815" sldId="2147483650"/>
          </pc:sldLayoutMkLst>
          <pc:spChg chg="mod">
            <ac:chgData name="Sivakumar Paulraj" userId="fba6c5ed4cacd2a1" providerId="LiveId" clId="{F541A3AE-C60B-40A7-8647-A285F5FA1625}" dt="2024-07-09T04:23:50.312" v="1289" actId="255"/>
            <ac:spMkLst>
              <pc:docMk/>
              <pc:sldMasterMk cId="4286578635" sldId="2147483648"/>
              <pc:sldLayoutMk cId="3385113815" sldId="2147483650"/>
              <ac:spMk id="2" creationId="{00000000-0000-0000-0000-000000000000}"/>
            </ac:spMkLst>
          </pc:spChg>
          <pc:spChg chg="mod">
            <ac:chgData name="Sivakumar Paulraj" userId="fba6c5ed4cacd2a1" providerId="LiveId" clId="{F541A3AE-C60B-40A7-8647-A285F5FA1625}" dt="2024-07-09T04:24:08.296" v="1294" actId="14100"/>
            <ac:spMkLst>
              <pc:docMk/>
              <pc:sldMasterMk cId="4286578635" sldId="2147483648"/>
              <pc:sldLayoutMk cId="3385113815" sldId="2147483650"/>
              <ac:spMk id="3" creationId="{00000000-0000-0000-0000-000000000000}"/>
            </ac:spMkLst>
          </pc:spChg>
        </pc:sldLayoutChg>
      </pc:sldMasterChg>
    </pc:docChg>
  </pc:docChgLst>
  <pc:docChgLst>
    <pc:chgData name="Sivakumar Paulraj" userId="fba6c5ed4cacd2a1" providerId="LiveId" clId="{E91C68CE-948E-4055-801D-02170C5ABF24}"/>
    <pc:docChg chg="undo custSel addSld delSld modSection">
      <pc:chgData name="Sivakumar Paulraj" userId="fba6c5ed4cacd2a1" providerId="LiveId" clId="{E91C68CE-948E-4055-801D-02170C5ABF24}" dt="2024-08-17T12:36:08.765" v="35" actId="47"/>
      <pc:docMkLst>
        <pc:docMk/>
      </pc:docMkLst>
      <pc:sldChg chg="del">
        <pc:chgData name="Sivakumar Paulraj" userId="fba6c5ed4cacd2a1" providerId="LiveId" clId="{E91C68CE-948E-4055-801D-02170C5ABF24}" dt="2024-08-17T09:21:15.009" v="0" actId="47"/>
        <pc:sldMkLst>
          <pc:docMk/>
          <pc:sldMk cId="4101426173" sldId="300"/>
        </pc:sldMkLst>
      </pc:sldChg>
      <pc:sldChg chg="del">
        <pc:chgData name="Sivakumar Paulraj" userId="fba6c5ed4cacd2a1" providerId="LiveId" clId="{E91C68CE-948E-4055-801D-02170C5ABF24}" dt="2024-08-17T09:21:18.111" v="1" actId="47"/>
        <pc:sldMkLst>
          <pc:docMk/>
          <pc:sldMk cId="4185312093" sldId="301"/>
        </pc:sldMkLst>
      </pc:sldChg>
      <pc:sldChg chg="del">
        <pc:chgData name="Sivakumar Paulraj" userId="fba6c5ed4cacd2a1" providerId="LiveId" clId="{E91C68CE-948E-4055-801D-02170C5ABF24}" dt="2024-08-17T09:21:19.325" v="2" actId="47"/>
        <pc:sldMkLst>
          <pc:docMk/>
          <pc:sldMk cId="2241353411" sldId="302"/>
        </pc:sldMkLst>
      </pc:sldChg>
      <pc:sldChg chg="del">
        <pc:chgData name="Sivakumar Paulraj" userId="fba6c5ed4cacd2a1" providerId="LiveId" clId="{E91C68CE-948E-4055-801D-02170C5ABF24}" dt="2024-08-17T09:21:20.001" v="3" actId="47"/>
        <pc:sldMkLst>
          <pc:docMk/>
          <pc:sldMk cId="2768760384" sldId="303"/>
        </pc:sldMkLst>
      </pc:sldChg>
      <pc:sldChg chg="del">
        <pc:chgData name="Sivakumar Paulraj" userId="fba6c5ed4cacd2a1" providerId="LiveId" clId="{E91C68CE-948E-4055-801D-02170C5ABF24}" dt="2024-08-17T09:21:20.649" v="4" actId="47"/>
        <pc:sldMkLst>
          <pc:docMk/>
          <pc:sldMk cId="30310079" sldId="304"/>
        </pc:sldMkLst>
      </pc:sldChg>
      <pc:sldChg chg="del">
        <pc:chgData name="Sivakumar Paulraj" userId="fba6c5ed4cacd2a1" providerId="LiveId" clId="{E91C68CE-948E-4055-801D-02170C5ABF24}" dt="2024-08-17T09:21:21.426" v="5" actId="47"/>
        <pc:sldMkLst>
          <pc:docMk/>
          <pc:sldMk cId="2153248385" sldId="305"/>
        </pc:sldMkLst>
      </pc:sldChg>
      <pc:sldChg chg="del">
        <pc:chgData name="Sivakumar Paulraj" userId="fba6c5ed4cacd2a1" providerId="LiveId" clId="{E91C68CE-948E-4055-801D-02170C5ABF24}" dt="2024-08-17T09:21:22.150" v="6" actId="47"/>
        <pc:sldMkLst>
          <pc:docMk/>
          <pc:sldMk cId="4063166" sldId="306"/>
        </pc:sldMkLst>
      </pc:sldChg>
      <pc:sldChg chg="del">
        <pc:chgData name="Sivakumar Paulraj" userId="fba6c5ed4cacd2a1" providerId="LiveId" clId="{E91C68CE-948E-4055-801D-02170C5ABF24}" dt="2024-08-17T09:23:25.853" v="7" actId="47"/>
        <pc:sldMkLst>
          <pc:docMk/>
          <pc:sldMk cId="1806543837" sldId="310"/>
        </pc:sldMkLst>
      </pc:sldChg>
      <pc:sldChg chg="del">
        <pc:chgData name="Sivakumar Paulraj" userId="fba6c5ed4cacd2a1" providerId="LiveId" clId="{E91C68CE-948E-4055-801D-02170C5ABF24}" dt="2024-08-17T09:23:29.894" v="8" actId="47"/>
        <pc:sldMkLst>
          <pc:docMk/>
          <pc:sldMk cId="3035325002" sldId="312"/>
        </pc:sldMkLst>
      </pc:sldChg>
      <pc:sldChg chg="del">
        <pc:chgData name="Sivakumar Paulraj" userId="fba6c5ed4cacd2a1" providerId="LiveId" clId="{E91C68CE-948E-4055-801D-02170C5ABF24}" dt="2024-08-17T09:23:30.661" v="9" actId="47"/>
        <pc:sldMkLst>
          <pc:docMk/>
          <pc:sldMk cId="4204406342" sldId="313"/>
        </pc:sldMkLst>
      </pc:sldChg>
      <pc:sldChg chg="del">
        <pc:chgData name="Sivakumar Paulraj" userId="fba6c5ed4cacd2a1" providerId="LiveId" clId="{E91C68CE-948E-4055-801D-02170C5ABF24}" dt="2024-08-17T09:23:36.506" v="10" actId="47"/>
        <pc:sldMkLst>
          <pc:docMk/>
          <pc:sldMk cId="4080542742" sldId="316"/>
        </pc:sldMkLst>
      </pc:sldChg>
      <pc:sldChg chg="del">
        <pc:chgData name="Sivakumar Paulraj" userId="fba6c5ed4cacd2a1" providerId="LiveId" clId="{E91C68CE-948E-4055-801D-02170C5ABF24}" dt="2024-08-17T09:23:42.803" v="11" actId="47"/>
        <pc:sldMkLst>
          <pc:docMk/>
          <pc:sldMk cId="2216573782" sldId="322"/>
        </pc:sldMkLst>
      </pc:sldChg>
      <pc:sldChg chg="del">
        <pc:chgData name="Sivakumar Paulraj" userId="fba6c5ed4cacd2a1" providerId="LiveId" clId="{E91C68CE-948E-4055-801D-02170C5ABF24}" dt="2024-08-17T09:23:49.820" v="14" actId="47"/>
        <pc:sldMkLst>
          <pc:docMk/>
          <pc:sldMk cId="3148746083" sldId="324"/>
        </pc:sldMkLst>
      </pc:sldChg>
      <pc:sldChg chg="del">
        <pc:chgData name="Sivakumar Paulraj" userId="fba6c5ed4cacd2a1" providerId="LiveId" clId="{E91C68CE-948E-4055-801D-02170C5ABF24}" dt="2024-08-17T09:23:51.174" v="15" actId="47"/>
        <pc:sldMkLst>
          <pc:docMk/>
          <pc:sldMk cId="581486111" sldId="325"/>
        </pc:sldMkLst>
      </pc:sldChg>
      <pc:sldChg chg="del">
        <pc:chgData name="Sivakumar Paulraj" userId="fba6c5ed4cacd2a1" providerId="LiveId" clId="{E91C68CE-948E-4055-801D-02170C5ABF24}" dt="2024-08-17T09:23:52.051" v="16" actId="47"/>
        <pc:sldMkLst>
          <pc:docMk/>
          <pc:sldMk cId="1969062006" sldId="326"/>
        </pc:sldMkLst>
      </pc:sldChg>
      <pc:sldChg chg="del">
        <pc:chgData name="Sivakumar Paulraj" userId="fba6c5ed4cacd2a1" providerId="LiveId" clId="{E91C68CE-948E-4055-801D-02170C5ABF24}" dt="2024-08-17T09:23:53.267" v="17" actId="47"/>
        <pc:sldMkLst>
          <pc:docMk/>
          <pc:sldMk cId="902358998" sldId="327"/>
        </pc:sldMkLst>
      </pc:sldChg>
      <pc:sldChg chg="del">
        <pc:chgData name="Sivakumar Paulraj" userId="fba6c5ed4cacd2a1" providerId="LiveId" clId="{E91C68CE-948E-4055-801D-02170C5ABF24}" dt="2024-08-17T09:23:53.883" v="18" actId="47"/>
        <pc:sldMkLst>
          <pc:docMk/>
          <pc:sldMk cId="1818664076" sldId="328"/>
        </pc:sldMkLst>
      </pc:sldChg>
      <pc:sldChg chg="del">
        <pc:chgData name="Sivakumar Paulraj" userId="fba6c5ed4cacd2a1" providerId="LiveId" clId="{E91C68CE-948E-4055-801D-02170C5ABF24}" dt="2024-08-17T09:23:55.702" v="20" actId="47"/>
        <pc:sldMkLst>
          <pc:docMk/>
          <pc:sldMk cId="2787566204" sldId="329"/>
        </pc:sldMkLst>
      </pc:sldChg>
      <pc:sldChg chg="del">
        <pc:chgData name="Sivakumar Paulraj" userId="fba6c5ed4cacd2a1" providerId="LiveId" clId="{E91C68CE-948E-4055-801D-02170C5ABF24}" dt="2024-08-17T09:23:55.970" v="21" actId="47"/>
        <pc:sldMkLst>
          <pc:docMk/>
          <pc:sldMk cId="576365212" sldId="330"/>
        </pc:sldMkLst>
      </pc:sldChg>
      <pc:sldChg chg="del">
        <pc:chgData name="Sivakumar Paulraj" userId="fba6c5ed4cacd2a1" providerId="LiveId" clId="{E91C68CE-948E-4055-801D-02170C5ABF24}" dt="2024-08-17T09:23:56.287" v="22" actId="47"/>
        <pc:sldMkLst>
          <pc:docMk/>
          <pc:sldMk cId="3005907500" sldId="331"/>
        </pc:sldMkLst>
      </pc:sldChg>
      <pc:sldChg chg="add del">
        <pc:chgData name="Sivakumar Paulraj" userId="fba6c5ed4cacd2a1" providerId="LiveId" clId="{E91C68CE-948E-4055-801D-02170C5ABF24}" dt="2024-08-17T09:23:45.816" v="13" actId="47"/>
        <pc:sldMkLst>
          <pc:docMk/>
          <pc:sldMk cId="4287985990" sldId="337"/>
        </pc:sldMkLst>
      </pc:sldChg>
      <pc:sldChg chg="del">
        <pc:chgData name="Sivakumar Paulraj" userId="fba6c5ed4cacd2a1" providerId="LiveId" clId="{E91C68CE-948E-4055-801D-02170C5ABF24}" dt="2024-08-17T09:23:55.402" v="19" actId="47"/>
        <pc:sldMkLst>
          <pc:docMk/>
          <pc:sldMk cId="3635048522" sldId="343"/>
        </pc:sldMkLst>
      </pc:sldChg>
      <pc:sldChg chg="del">
        <pc:chgData name="Sivakumar Paulraj" userId="fba6c5ed4cacd2a1" providerId="LiveId" clId="{E91C68CE-948E-4055-801D-02170C5ABF24}" dt="2024-08-17T09:23:56.575" v="23" actId="47"/>
        <pc:sldMkLst>
          <pc:docMk/>
          <pc:sldMk cId="914924437" sldId="344"/>
        </pc:sldMkLst>
      </pc:sldChg>
      <pc:sldChg chg="del">
        <pc:chgData name="Sivakumar Paulraj" userId="fba6c5ed4cacd2a1" providerId="LiveId" clId="{E91C68CE-948E-4055-801D-02170C5ABF24}" dt="2024-08-17T09:23:56.878" v="24" actId="47"/>
        <pc:sldMkLst>
          <pc:docMk/>
          <pc:sldMk cId="2966578025" sldId="345"/>
        </pc:sldMkLst>
      </pc:sldChg>
      <pc:sldChg chg="del">
        <pc:chgData name="Sivakumar Paulraj" userId="fba6c5ed4cacd2a1" providerId="LiveId" clId="{E91C68CE-948E-4055-801D-02170C5ABF24}" dt="2024-08-17T09:23:57.317" v="25" actId="47"/>
        <pc:sldMkLst>
          <pc:docMk/>
          <pc:sldMk cId="1742549385" sldId="346"/>
        </pc:sldMkLst>
      </pc:sldChg>
      <pc:sldChg chg="del">
        <pc:chgData name="Sivakumar Paulraj" userId="fba6c5ed4cacd2a1" providerId="LiveId" clId="{E91C68CE-948E-4055-801D-02170C5ABF24}" dt="2024-08-17T09:23:57.785" v="26" actId="47"/>
        <pc:sldMkLst>
          <pc:docMk/>
          <pc:sldMk cId="2119617850" sldId="347"/>
        </pc:sldMkLst>
      </pc:sldChg>
      <pc:sldChg chg="del">
        <pc:chgData name="Sivakumar Paulraj" userId="fba6c5ed4cacd2a1" providerId="LiveId" clId="{E91C68CE-948E-4055-801D-02170C5ABF24}" dt="2024-08-17T09:23:58.215" v="27" actId="47"/>
        <pc:sldMkLst>
          <pc:docMk/>
          <pc:sldMk cId="732869196" sldId="348"/>
        </pc:sldMkLst>
      </pc:sldChg>
      <pc:sldChg chg="del">
        <pc:chgData name="Sivakumar Paulraj" userId="fba6c5ed4cacd2a1" providerId="LiveId" clId="{E91C68CE-948E-4055-801D-02170C5ABF24}" dt="2024-08-17T09:23:58.626" v="28" actId="47"/>
        <pc:sldMkLst>
          <pc:docMk/>
          <pc:sldMk cId="2813702148" sldId="349"/>
        </pc:sldMkLst>
      </pc:sldChg>
      <pc:sldChg chg="del">
        <pc:chgData name="Sivakumar Paulraj" userId="fba6c5ed4cacd2a1" providerId="LiveId" clId="{E91C68CE-948E-4055-801D-02170C5ABF24}" dt="2024-08-17T09:23:58.966" v="29" actId="47"/>
        <pc:sldMkLst>
          <pc:docMk/>
          <pc:sldMk cId="2311928252" sldId="350"/>
        </pc:sldMkLst>
      </pc:sldChg>
      <pc:sldChg chg="del">
        <pc:chgData name="Sivakumar Paulraj" userId="fba6c5ed4cacd2a1" providerId="LiveId" clId="{E91C68CE-948E-4055-801D-02170C5ABF24}" dt="2024-08-17T09:23:59.334" v="30" actId="47"/>
        <pc:sldMkLst>
          <pc:docMk/>
          <pc:sldMk cId="3067843729" sldId="351"/>
        </pc:sldMkLst>
      </pc:sldChg>
      <pc:sldChg chg="del">
        <pc:chgData name="Sivakumar Paulraj" userId="fba6c5ed4cacd2a1" providerId="LiveId" clId="{E91C68CE-948E-4055-801D-02170C5ABF24}" dt="2024-08-17T09:23:59.707" v="31" actId="47"/>
        <pc:sldMkLst>
          <pc:docMk/>
          <pc:sldMk cId="3928486743" sldId="352"/>
        </pc:sldMkLst>
      </pc:sldChg>
      <pc:sldChg chg="del">
        <pc:chgData name="Sivakumar Paulraj" userId="fba6c5ed4cacd2a1" providerId="LiveId" clId="{E91C68CE-948E-4055-801D-02170C5ABF24}" dt="2024-08-17T09:24:00.074" v="32" actId="47"/>
        <pc:sldMkLst>
          <pc:docMk/>
          <pc:sldMk cId="1381852027" sldId="353"/>
        </pc:sldMkLst>
      </pc:sldChg>
      <pc:sldChg chg="add del">
        <pc:chgData name="Sivakumar Paulraj" userId="fba6c5ed4cacd2a1" providerId="LiveId" clId="{E91C68CE-948E-4055-801D-02170C5ABF24}" dt="2024-08-17T12:36:08.765" v="35" actId="47"/>
        <pc:sldMkLst>
          <pc:docMk/>
          <pc:sldMk cId="2753422419" sldId="354"/>
        </pc:sldMkLst>
      </pc:sldChg>
    </pc:docChg>
  </pc:docChgLst>
  <pc:docChgLst>
    <pc:chgData name="Sivakumar Paulraj" userId="fba6c5ed4cacd2a1" providerId="LiveId" clId="{CCD3E5B1-1E80-4299-8978-9072EA1072B5}"/>
    <pc:docChg chg="undo redo custSel addSld delSld modSld">
      <pc:chgData name="Sivakumar Paulraj" userId="fba6c5ed4cacd2a1" providerId="LiveId" clId="{CCD3E5B1-1E80-4299-8978-9072EA1072B5}" dt="2024-01-20T02:44:35.421" v="47" actId="47"/>
      <pc:docMkLst>
        <pc:docMk/>
      </pc:docMkLst>
      <pc:sldChg chg="modSp mod">
        <pc:chgData name="Sivakumar Paulraj" userId="fba6c5ed4cacd2a1" providerId="LiveId" clId="{CCD3E5B1-1E80-4299-8978-9072EA1072B5}" dt="2024-01-18T09:09:47.118" v="45" actId="400"/>
        <pc:sldMkLst>
          <pc:docMk/>
          <pc:sldMk cId="2109567966" sldId="719"/>
        </pc:sldMkLst>
        <pc:spChg chg="mod">
          <ac:chgData name="Sivakumar Paulraj" userId="fba6c5ed4cacd2a1" providerId="LiveId" clId="{CCD3E5B1-1E80-4299-8978-9072EA1072B5}" dt="2024-01-18T09:09:47.118" v="45" actId="400"/>
          <ac:spMkLst>
            <pc:docMk/>
            <pc:sldMk cId="2109567966" sldId="719"/>
            <ac:spMk id="2" creationId="{815DC50B-D46A-DFB2-32ED-14D4F01F6D11}"/>
          </ac:spMkLst>
        </pc:spChg>
      </pc:sldChg>
      <pc:sldChg chg="del">
        <pc:chgData name="Sivakumar Paulraj" userId="fba6c5ed4cacd2a1" providerId="LiveId" clId="{CCD3E5B1-1E80-4299-8978-9072EA1072B5}" dt="2024-01-06T02:44:36.747" v="1" actId="47"/>
        <pc:sldMkLst>
          <pc:docMk/>
          <pc:sldMk cId="3905078831" sldId="749"/>
        </pc:sldMkLst>
      </pc:sldChg>
      <pc:sldChg chg="del">
        <pc:chgData name="Sivakumar Paulraj" userId="fba6c5ed4cacd2a1" providerId="LiveId" clId="{CCD3E5B1-1E80-4299-8978-9072EA1072B5}" dt="2024-01-06T02:44:35.524" v="0" actId="47"/>
        <pc:sldMkLst>
          <pc:docMk/>
          <pc:sldMk cId="27453987" sldId="750"/>
        </pc:sldMkLst>
      </pc:sldChg>
      <pc:sldChg chg="del">
        <pc:chgData name="Sivakumar Paulraj" userId="fba6c5ed4cacd2a1" providerId="LiveId" clId="{CCD3E5B1-1E80-4299-8978-9072EA1072B5}" dt="2024-01-06T02:44:37.885" v="2" actId="47"/>
        <pc:sldMkLst>
          <pc:docMk/>
          <pc:sldMk cId="2630106357" sldId="751"/>
        </pc:sldMkLst>
      </pc:sldChg>
      <pc:sldChg chg="del">
        <pc:chgData name="Sivakumar Paulraj" userId="fba6c5ed4cacd2a1" providerId="LiveId" clId="{CCD3E5B1-1E80-4299-8978-9072EA1072B5}" dt="2024-01-06T02:44:39.829" v="3" actId="47"/>
        <pc:sldMkLst>
          <pc:docMk/>
          <pc:sldMk cId="567645886" sldId="752"/>
        </pc:sldMkLst>
      </pc:sldChg>
      <pc:sldChg chg="mod modShow">
        <pc:chgData name="Sivakumar Paulraj" userId="fba6c5ed4cacd2a1" providerId="LiveId" clId="{CCD3E5B1-1E80-4299-8978-9072EA1072B5}" dt="2024-01-06T02:45:26.102" v="4" actId="729"/>
        <pc:sldMkLst>
          <pc:docMk/>
          <pc:sldMk cId="3124696452" sldId="760"/>
        </pc:sldMkLst>
      </pc:sldChg>
      <pc:sldChg chg="mod modShow">
        <pc:chgData name="Sivakumar Paulraj" userId="fba6c5ed4cacd2a1" providerId="LiveId" clId="{CCD3E5B1-1E80-4299-8978-9072EA1072B5}" dt="2024-01-06T02:45:32.175" v="5" actId="729"/>
        <pc:sldMkLst>
          <pc:docMk/>
          <pc:sldMk cId="3338536856" sldId="761"/>
        </pc:sldMkLst>
      </pc:sldChg>
      <pc:sldChg chg="mod modShow">
        <pc:chgData name="Sivakumar Paulraj" userId="fba6c5ed4cacd2a1" providerId="LiveId" clId="{CCD3E5B1-1E80-4299-8978-9072EA1072B5}" dt="2024-01-06T02:45:37.229" v="6" actId="729"/>
        <pc:sldMkLst>
          <pc:docMk/>
          <pc:sldMk cId="475496093" sldId="762"/>
        </pc:sldMkLst>
      </pc:sldChg>
      <pc:sldChg chg="mod modShow">
        <pc:chgData name="Sivakumar Paulraj" userId="fba6c5ed4cacd2a1" providerId="LiveId" clId="{CCD3E5B1-1E80-4299-8978-9072EA1072B5}" dt="2024-01-06T02:45:40.012" v="7" actId="729"/>
        <pc:sldMkLst>
          <pc:docMk/>
          <pc:sldMk cId="1064159833" sldId="763"/>
        </pc:sldMkLst>
      </pc:sldChg>
      <pc:sldChg chg="mod modShow">
        <pc:chgData name="Sivakumar Paulraj" userId="fba6c5ed4cacd2a1" providerId="LiveId" clId="{CCD3E5B1-1E80-4299-8978-9072EA1072B5}" dt="2024-01-06T02:45:44.605" v="8" actId="729"/>
        <pc:sldMkLst>
          <pc:docMk/>
          <pc:sldMk cId="1906928640" sldId="764"/>
        </pc:sldMkLst>
      </pc:sldChg>
      <pc:sldChg chg="new del">
        <pc:chgData name="Sivakumar Paulraj" userId="fba6c5ed4cacd2a1" providerId="LiveId" clId="{CCD3E5B1-1E80-4299-8978-9072EA1072B5}" dt="2024-01-20T02:44:35.421" v="47" actId="47"/>
        <pc:sldMkLst>
          <pc:docMk/>
          <pc:sldMk cId="837634164" sldId="841"/>
        </pc:sldMkLst>
      </pc:sldChg>
    </pc:docChg>
  </pc:docChgLst>
  <pc:docChgLst>
    <pc:chgData name="Sivakumar Paulraj" userId="fba6c5ed4cacd2a1" providerId="LiveId" clId="{B0A4612A-EC28-4324-B5D9-0E907AFBDB7D}"/>
    <pc:docChg chg="undo custSel addSld delSld modSld">
      <pc:chgData name="Sivakumar Paulraj" userId="fba6c5ed4cacd2a1" providerId="LiveId" clId="{B0A4612A-EC28-4324-B5D9-0E907AFBDB7D}" dt="2023-04-28T04:12:30.752" v="11" actId="47"/>
      <pc:docMkLst>
        <pc:docMk/>
      </pc:docMkLst>
      <pc:sldChg chg="modSp mod modShow">
        <pc:chgData name="Sivakumar Paulraj" userId="fba6c5ed4cacd2a1" providerId="LiveId" clId="{B0A4612A-EC28-4324-B5D9-0E907AFBDB7D}" dt="2023-04-28T03:54:41.425" v="9"/>
        <pc:sldMkLst>
          <pc:docMk/>
          <pc:sldMk cId="2109567966" sldId="719"/>
        </pc:sldMkLst>
        <pc:spChg chg="mod">
          <ac:chgData name="Sivakumar Paulraj" userId="fba6c5ed4cacd2a1" providerId="LiveId" clId="{B0A4612A-EC28-4324-B5D9-0E907AFBDB7D}" dt="2023-04-28T03:54:41.425" v="9"/>
          <ac:spMkLst>
            <pc:docMk/>
            <pc:sldMk cId="2109567966" sldId="719"/>
            <ac:spMk id="2" creationId="{815DC50B-D46A-DFB2-32ED-14D4F01F6D11}"/>
          </ac:spMkLst>
        </pc:spChg>
      </pc:sldChg>
      <pc:sldChg chg="modSp mod">
        <pc:chgData name="Sivakumar Paulraj" userId="fba6c5ed4cacd2a1" providerId="LiveId" clId="{B0A4612A-EC28-4324-B5D9-0E907AFBDB7D}" dt="2023-04-24T05:16:36.729" v="0" actId="20577"/>
        <pc:sldMkLst>
          <pc:docMk/>
          <pc:sldMk cId="399360708" sldId="720"/>
        </pc:sldMkLst>
        <pc:spChg chg="mod">
          <ac:chgData name="Sivakumar Paulraj" userId="fba6c5ed4cacd2a1" providerId="LiveId" clId="{B0A4612A-EC28-4324-B5D9-0E907AFBDB7D}" dt="2023-04-24T05:16:36.729" v="0" actId="20577"/>
          <ac:spMkLst>
            <pc:docMk/>
            <pc:sldMk cId="399360708" sldId="720"/>
            <ac:spMk id="4" creationId="{9EC0D18E-802C-90A9-4BBC-1B9C4410D479}"/>
          </ac:spMkLst>
        </pc:spChg>
      </pc:sldChg>
      <pc:sldChg chg="modSp modAnim">
        <pc:chgData name="Sivakumar Paulraj" userId="fba6c5ed4cacd2a1" providerId="LiveId" clId="{B0A4612A-EC28-4324-B5D9-0E907AFBDB7D}" dt="2023-04-24T05:23:59.426" v="4" actId="20578"/>
        <pc:sldMkLst>
          <pc:docMk/>
          <pc:sldMk cId="582700824" sldId="730"/>
        </pc:sldMkLst>
        <pc:spChg chg="mod">
          <ac:chgData name="Sivakumar Paulraj" userId="fba6c5ed4cacd2a1" providerId="LiveId" clId="{B0A4612A-EC28-4324-B5D9-0E907AFBDB7D}" dt="2023-04-24T05:23:58.196" v="3" actId="20578"/>
          <ac:spMkLst>
            <pc:docMk/>
            <pc:sldMk cId="582700824" sldId="730"/>
            <ac:spMk id="27" creationId="{3B581951-1414-F395-13EF-490A44D76365}"/>
          </ac:spMkLst>
        </pc:spChg>
      </pc:sldChg>
      <pc:sldChg chg="new del">
        <pc:chgData name="Sivakumar Paulraj" userId="fba6c5ed4cacd2a1" providerId="LiveId" clId="{B0A4612A-EC28-4324-B5D9-0E907AFBDB7D}" dt="2023-04-28T04:12:30.752" v="11" actId="47"/>
        <pc:sldMkLst>
          <pc:docMk/>
          <pc:sldMk cId="3367097555" sldId="8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65BBB-9053-4FB2-B204-6D5C221D5451}" type="datetimeFigureOut">
              <a:rPr lang="en-IN" smtClean="0"/>
              <a:t>17-08-2024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192C4-1362-4BBE-9949-F6525E953936}" type="slidenum">
              <a:rPr lang="en-IN" smtClean="0"/>
              <a:t>‹#›</a:t>
            </a:fld>
            <a:endParaRPr lang="en-IN"/>
          </a:p>
        </p:txBody>
      </p:sp>
    </p:spTree>
    <p:extLst>
      <p:ext uri="{BB962C8B-B14F-4D97-AF65-F5344CB8AC3E}">
        <p14:creationId xmlns:p14="http://schemas.microsoft.com/office/powerpoint/2010/main" val="124035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r>
              <a:rPr lang="en-US"/>
              <a:t>Fall 2006</a:t>
            </a:r>
            <a:endParaRPr lang="en-IN"/>
          </a:p>
        </p:txBody>
      </p:sp>
      <p:sp>
        <p:nvSpPr>
          <p:cNvPr id="5" name="Footer Placeholder 4"/>
          <p:cNvSpPr>
            <a:spLocks noGrp="1"/>
          </p:cNvSpPr>
          <p:nvPr>
            <p:ph type="ftr" sz="quarter" idx="11"/>
          </p:nvPr>
        </p:nvSpPr>
        <p:spPr/>
        <p:txBody>
          <a:bodyPr/>
          <a:lstStyle/>
          <a:p>
            <a:r>
              <a:rPr lang="en-IN"/>
              <a:t>Costas Busch - RPI</a:t>
            </a:r>
          </a:p>
        </p:txBody>
      </p:sp>
      <p:sp>
        <p:nvSpPr>
          <p:cNvPr id="6" name="Slide Number Placeholder 5"/>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39425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Fall 2006</a:t>
            </a:r>
            <a:endParaRPr lang="en-IN"/>
          </a:p>
        </p:txBody>
      </p:sp>
      <p:sp>
        <p:nvSpPr>
          <p:cNvPr id="5" name="Footer Placeholder 4"/>
          <p:cNvSpPr>
            <a:spLocks noGrp="1"/>
          </p:cNvSpPr>
          <p:nvPr>
            <p:ph type="ftr" sz="quarter" idx="11"/>
          </p:nvPr>
        </p:nvSpPr>
        <p:spPr/>
        <p:txBody>
          <a:bodyPr/>
          <a:lstStyle/>
          <a:p>
            <a:r>
              <a:rPr lang="en-IN"/>
              <a:t>Costas Busch - RPI</a:t>
            </a:r>
          </a:p>
        </p:txBody>
      </p:sp>
      <p:sp>
        <p:nvSpPr>
          <p:cNvPr id="6" name="Slide Number Placeholder 5"/>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00557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US"/>
              <a:t>Fall 2006</a:t>
            </a:r>
            <a:endParaRPr lang="en-IN"/>
          </a:p>
        </p:txBody>
      </p:sp>
      <p:sp>
        <p:nvSpPr>
          <p:cNvPr id="5" name="Footer Placeholder 4"/>
          <p:cNvSpPr>
            <a:spLocks noGrp="1"/>
          </p:cNvSpPr>
          <p:nvPr>
            <p:ph type="ftr" sz="quarter" idx="11"/>
          </p:nvPr>
        </p:nvSpPr>
        <p:spPr/>
        <p:txBody>
          <a:bodyPr/>
          <a:lstStyle/>
          <a:p>
            <a:r>
              <a:rPr lang="en-IN"/>
              <a:t>Costas Busch - RPI</a:t>
            </a:r>
          </a:p>
        </p:txBody>
      </p:sp>
      <p:sp>
        <p:nvSpPr>
          <p:cNvPr id="6" name="Slide Number Placeholder 5"/>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57986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6814"/>
            <a:ext cx="10515600" cy="863311"/>
          </a:xfrm>
        </p:spPr>
        <p:txBody>
          <a:bodyPr>
            <a:normAutofit/>
          </a:bodyPr>
          <a:lstStyle>
            <a:lvl1pPr>
              <a:defRPr sz="4000"/>
            </a:lvl1pPr>
          </a:lstStyle>
          <a:p>
            <a:r>
              <a:rPr lang="en-US" dirty="0"/>
              <a:t>Click to edit Master title style</a:t>
            </a:r>
            <a:endParaRPr lang="en-IN" dirty="0"/>
          </a:p>
        </p:txBody>
      </p:sp>
      <p:sp>
        <p:nvSpPr>
          <p:cNvPr id="3" name="Content Placeholder 2"/>
          <p:cNvSpPr>
            <a:spLocks noGrp="1"/>
          </p:cNvSpPr>
          <p:nvPr>
            <p:ph idx="1"/>
          </p:nvPr>
        </p:nvSpPr>
        <p:spPr>
          <a:xfrm>
            <a:off x="838200" y="1000124"/>
            <a:ext cx="10515600" cy="5721061"/>
          </a:xfrm>
        </p:spPr>
        <p:txBody>
          <a:bodyPr/>
          <a:lstStyle>
            <a:lvl1pPr marL="228600" indent="-228600">
              <a:buFont typeface="Wingdings" panose="05000000000000000000" pitchFamily="2" charset="2"/>
              <a:buChar char="§"/>
              <a:defRPr sz="2600"/>
            </a:lvl1pPr>
            <a:lvl2pPr marL="685800" indent="-228600">
              <a:buFont typeface="Arial" panose="020B0604020202020204" pitchFamily="34" charset="0"/>
              <a:buChar cha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r>
              <a:rPr lang="en-US"/>
              <a:t>Fall 2006</a:t>
            </a:r>
            <a:endParaRPr lang="en-IN"/>
          </a:p>
        </p:txBody>
      </p:sp>
      <p:sp>
        <p:nvSpPr>
          <p:cNvPr id="5" name="Footer Placeholder 4"/>
          <p:cNvSpPr>
            <a:spLocks noGrp="1"/>
          </p:cNvSpPr>
          <p:nvPr>
            <p:ph type="ftr" sz="quarter" idx="11"/>
          </p:nvPr>
        </p:nvSpPr>
        <p:spPr/>
        <p:txBody>
          <a:bodyPr/>
          <a:lstStyle/>
          <a:p>
            <a:r>
              <a:rPr lang="en-IN"/>
              <a:t>Costas Busch - RPI</a:t>
            </a:r>
          </a:p>
        </p:txBody>
      </p:sp>
      <p:sp>
        <p:nvSpPr>
          <p:cNvPr id="6" name="Slide Number Placeholder 5"/>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38511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2006</a:t>
            </a:r>
            <a:endParaRPr lang="en-IN"/>
          </a:p>
        </p:txBody>
      </p:sp>
      <p:sp>
        <p:nvSpPr>
          <p:cNvPr id="5" name="Footer Placeholder 4"/>
          <p:cNvSpPr>
            <a:spLocks noGrp="1"/>
          </p:cNvSpPr>
          <p:nvPr>
            <p:ph type="ftr" sz="quarter" idx="11"/>
          </p:nvPr>
        </p:nvSpPr>
        <p:spPr/>
        <p:txBody>
          <a:bodyPr/>
          <a:lstStyle/>
          <a:p>
            <a:r>
              <a:rPr lang="en-IN"/>
              <a:t>Costas Busch - RPI</a:t>
            </a:r>
          </a:p>
        </p:txBody>
      </p:sp>
      <p:sp>
        <p:nvSpPr>
          <p:cNvPr id="6" name="Slide Number Placeholder 5"/>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882023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r>
              <a:rPr lang="en-US"/>
              <a:t>Fall 2006</a:t>
            </a:r>
            <a:endParaRPr lang="en-IN"/>
          </a:p>
        </p:txBody>
      </p:sp>
      <p:sp>
        <p:nvSpPr>
          <p:cNvPr id="6" name="Footer Placeholder 5"/>
          <p:cNvSpPr>
            <a:spLocks noGrp="1"/>
          </p:cNvSpPr>
          <p:nvPr>
            <p:ph type="ftr" sz="quarter" idx="11"/>
          </p:nvPr>
        </p:nvSpPr>
        <p:spPr/>
        <p:txBody>
          <a:bodyPr/>
          <a:lstStyle/>
          <a:p>
            <a:r>
              <a:rPr lang="en-IN"/>
              <a:t>Costas Busch - RPI</a:t>
            </a:r>
          </a:p>
        </p:txBody>
      </p:sp>
      <p:sp>
        <p:nvSpPr>
          <p:cNvPr id="7" name="Slide Number Placeholder 6"/>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36701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r>
              <a:rPr lang="en-US"/>
              <a:t>Fall 2006</a:t>
            </a:r>
            <a:endParaRPr lang="en-IN"/>
          </a:p>
        </p:txBody>
      </p:sp>
      <p:sp>
        <p:nvSpPr>
          <p:cNvPr id="8" name="Footer Placeholder 7"/>
          <p:cNvSpPr>
            <a:spLocks noGrp="1"/>
          </p:cNvSpPr>
          <p:nvPr>
            <p:ph type="ftr" sz="quarter" idx="11"/>
          </p:nvPr>
        </p:nvSpPr>
        <p:spPr/>
        <p:txBody>
          <a:bodyPr/>
          <a:lstStyle/>
          <a:p>
            <a:r>
              <a:rPr lang="en-IN"/>
              <a:t>Costas Busch - RPI</a:t>
            </a:r>
          </a:p>
        </p:txBody>
      </p:sp>
      <p:sp>
        <p:nvSpPr>
          <p:cNvPr id="9" name="Slide Number Placeholder 8"/>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232368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Fall 2006</a:t>
            </a:r>
            <a:endParaRPr lang="en-IN"/>
          </a:p>
        </p:txBody>
      </p:sp>
      <p:sp>
        <p:nvSpPr>
          <p:cNvPr id="4" name="Footer Placeholder 3"/>
          <p:cNvSpPr>
            <a:spLocks noGrp="1"/>
          </p:cNvSpPr>
          <p:nvPr>
            <p:ph type="ftr" sz="quarter" idx="11"/>
          </p:nvPr>
        </p:nvSpPr>
        <p:spPr/>
        <p:txBody>
          <a:bodyPr/>
          <a:lstStyle/>
          <a:p>
            <a:r>
              <a:rPr lang="en-IN"/>
              <a:t>Costas Busch - RPI</a:t>
            </a:r>
          </a:p>
        </p:txBody>
      </p:sp>
      <p:sp>
        <p:nvSpPr>
          <p:cNvPr id="5" name="Slide Number Placeholder 4"/>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412781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2006</a:t>
            </a:r>
            <a:endParaRPr lang="en-IN"/>
          </a:p>
        </p:txBody>
      </p:sp>
      <p:sp>
        <p:nvSpPr>
          <p:cNvPr id="3" name="Footer Placeholder 2"/>
          <p:cNvSpPr>
            <a:spLocks noGrp="1"/>
          </p:cNvSpPr>
          <p:nvPr>
            <p:ph type="ftr" sz="quarter" idx="11"/>
          </p:nvPr>
        </p:nvSpPr>
        <p:spPr/>
        <p:txBody>
          <a:bodyPr/>
          <a:lstStyle/>
          <a:p>
            <a:r>
              <a:rPr lang="en-IN"/>
              <a:t>Costas Busch - RPI</a:t>
            </a:r>
          </a:p>
        </p:txBody>
      </p:sp>
      <p:sp>
        <p:nvSpPr>
          <p:cNvPr id="4" name="Slide Number Placeholder 3"/>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27601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2006</a:t>
            </a:r>
            <a:endParaRPr lang="en-IN"/>
          </a:p>
        </p:txBody>
      </p:sp>
      <p:sp>
        <p:nvSpPr>
          <p:cNvPr id="6" name="Footer Placeholder 5"/>
          <p:cNvSpPr>
            <a:spLocks noGrp="1"/>
          </p:cNvSpPr>
          <p:nvPr>
            <p:ph type="ftr" sz="quarter" idx="11"/>
          </p:nvPr>
        </p:nvSpPr>
        <p:spPr/>
        <p:txBody>
          <a:bodyPr/>
          <a:lstStyle/>
          <a:p>
            <a:r>
              <a:rPr lang="en-IN"/>
              <a:t>Costas Busch - RPI</a:t>
            </a:r>
          </a:p>
        </p:txBody>
      </p:sp>
      <p:sp>
        <p:nvSpPr>
          <p:cNvPr id="7" name="Slide Number Placeholder 6"/>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257345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2006</a:t>
            </a:r>
            <a:endParaRPr lang="en-IN"/>
          </a:p>
        </p:txBody>
      </p:sp>
      <p:sp>
        <p:nvSpPr>
          <p:cNvPr id="6" name="Footer Placeholder 5"/>
          <p:cNvSpPr>
            <a:spLocks noGrp="1"/>
          </p:cNvSpPr>
          <p:nvPr>
            <p:ph type="ftr" sz="quarter" idx="11"/>
          </p:nvPr>
        </p:nvSpPr>
        <p:spPr/>
        <p:txBody>
          <a:bodyPr/>
          <a:lstStyle/>
          <a:p>
            <a:r>
              <a:rPr lang="en-IN"/>
              <a:t>Costas Busch - RPI</a:t>
            </a:r>
          </a:p>
        </p:txBody>
      </p:sp>
      <p:sp>
        <p:nvSpPr>
          <p:cNvPr id="7" name="Slide Number Placeholder 6"/>
          <p:cNvSpPr>
            <a:spLocks noGrp="1"/>
          </p:cNvSpPr>
          <p:nvPr>
            <p:ph type="sldNum" sz="quarter" idx="12"/>
          </p:nvPr>
        </p:nvSpPr>
        <p:spPr/>
        <p:txBody>
          <a:bodyPr/>
          <a:lstStyle/>
          <a:p>
            <a:fld id="{9C8CFCD6-D300-4021-B6CE-498726932892}" type="slidenum">
              <a:rPr lang="en-IN" smtClean="0"/>
              <a:t>‹#›</a:t>
            </a:fld>
            <a:endParaRPr lang="en-IN"/>
          </a:p>
        </p:txBody>
      </p:sp>
    </p:spTree>
    <p:extLst>
      <p:ext uri="{BB962C8B-B14F-4D97-AF65-F5344CB8AC3E}">
        <p14:creationId xmlns:p14="http://schemas.microsoft.com/office/powerpoint/2010/main" val="426586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alatino Linotype" panose="02040502050505030304" pitchFamily="18" charset="0"/>
              </a:defRPr>
            </a:lvl1pPr>
          </a:lstStyle>
          <a:p>
            <a:r>
              <a:rPr lang="en-US"/>
              <a:t>Fall 2006</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alatino Linotype" panose="02040502050505030304" pitchFamily="18" charset="0"/>
              </a:defRPr>
            </a:lvl1pPr>
          </a:lstStyle>
          <a:p>
            <a:r>
              <a:rPr lang="en-IN"/>
              <a:t>Costas Busch - RPI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alatino Linotype" panose="02040502050505030304" pitchFamily="18" charset="0"/>
              </a:defRPr>
            </a:lvl1pPr>
          </a:lstStyle>
          <a:p>
            <a:fld id="{9C8CFCD6-D300-4021-B6CE-498726932892}" type="slidenum">
              <a:rPr lang="en-IN" smtClean="0"/>
              <a:pPr/>
              <a:t>‹#›</a:t>
            </a:fld>
            <a:endParaRPr lang="en-IN"/>
          </a:p>
        </p:txBody>
      </p:sp>
    </p:spTree>
    <p:extLst>
      <p:ext uri="{BB962C8B-B14F-4D97-AF65-F5344CB8AC3E}">
        <p14:creationId xmlns:p14="http://schemas.microsoft.com/office/powerpoint/2010/main" val="4286578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5742" y="2236498"/>
            <a:ext cx="9144000" cy="1655762"/>
          </a:xfrm>
        </p:spPr>
        <p:txBody>
          <a:bodyPr>
            <a:normAutofit/>
          </a:bodyPr>
          <a:lstStyle/>
          <a:p>
            <a:r>
              <a:rPr lang="en-IN" sz="4400" dirty="0">
                <a:solidFill>
                  <a:srgbClr val="C00000"/>
                </a:solidFill>
              </a:rPr>
              <a:t>Module 2 - Linear Data Structures</a:t>
            </a:r>
          </a:p>
        </p:txBody>
      </p:sp>
    </p:spTree>
    <p:extLst>
      <p:ext uri="{BB962C8B-B14F-4D97-AF65-F5344CB8AC3E}">
        <p14:creationId xmlns:p14="http://schemas.microsoft.com/office/powerpoint/2010/main" val="4262036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D92C-5AD2-7790-8AC5-4FB975CF08E1}"/>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Time and space analysis of algorithms</a:t>
            </a:r>
            <a:endParaRPr lang="en-US"/>
          </a:p>
        </p:txBody>
      </p:sp>
      <p:sp>
        <p:nvSpPr>
          <p:cNvPr id="3" name="Content Placeholder 2">
            <a:extLst>
              <a:ext uri="{FF2B5EF4-FFF2-40B4-BE49-F238E27FC236}">
                <a16:creationId xmlns:a16="http://schemas.microsoft.com/office/drawing/2014/main" id="{395D6DB2-C687-FBE1-AC4E-E71D9C81D3BA}"/>
              </a:ext>
            </a:extLst>
          </p:cNvPr>
          <p:cNvSpPr txBox="1">
            <a:spLocks/>
          </p:cNvSpPr>
          <p:nvPr/>
        </p:nvSpPr>
        <p:spPr>
          <a:xfrm>
            <a:off x="131180" y="863444"/>
            <a:ext cx="11929641" cy="5590565"/>
          </a:xfrm>
          <a:prstGeom prst="rect">
            <a:avLst/>
          </a:prstGeom>
        </p:spPr>
        <p:txBody>
          <a:bodyPr>
            <a:normAutofit fontScale="925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Sometimes, there are more than one way to solve a problem. </a:t>
            </a:r>
          </a:p>
          <a:p>
            <a:r>
              <a:rPr lang="en-IN"/>
              <a:t>We need to learn how to compare the performance of different algorithms and choose the best one to solve a particular problem. </a:t>
            </a:r>
          </a:p>
          <a:p>
            <a:r>
              <a:rPr lang="en-IN"/>
              <a:t>While analyzing an algorithm, we mostly consider time complexity and space complexity.</a:t>
            </a:r>
          </a:p>
          <a:p>
            <a:r>
              <a:rPr lang="en-IN" b="1" i="1">
                <a:solidFill>
                  <a:srgbClr val="C00000"/>
                </a:solidFill>
              </a:rPr>
              <a:t>Time complexity </a:t>
            </a:r>
            <a:r>
              <a:rPr lang="en-IN"/>
              <a:t>of an algorithm quantifies the amount of time taken by an algorithm to run as a function of the length of the input.</a:t>
            </a:r>
          </a:p>
          <a:p>
            <a:r>
              <a:rPr lang="en-IN" b="1" i="1">
                <a:solidFill>
                  <a:srgbClr val="C00000"/>
                </a:solidFill>
              </a:rPr>
              <a:t>Space complexity </a:t>
            </a:r>
            <a:r>
              <a:rPr lang="en-IN"/>
              <a:t>of an algorithm quantifies the amount of space or memory taken by an algorithm to run as a function of the length of the input.</a:t>
            </a:r>
          </a:p>
          <a:p>
            <a:r>
              <a:rPr lang="en-IN"/>
              <a:t>Time &amp; space complexity depends on lots of things like hardware, operating system, processors, etc. </a:t>
            </a:r>
          </a:p>
          <a:p>
            <a:r>
              <a:rPr lang="en-IN"/>
              <a:t>However, we don't consider any of these factors while analyzing the algorithm. We will only consider the execution time of an algorithm.</a:t>
            </a:r>
            <a:endParaRPr lang="en-US"/>
          </a:p>
        </p:txBody>
      </p:sp>
    </p:spTree>
    <p:extLst>
      <p:ext uri="{BB962C8B-B14F-4D97-AF65-F5344CB8AC3E}">
        <p14:creationId xmlns:p14="http://schemas.microsoft.com/office/powerpoint/2010/main" val="255835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9F55-654E-F57D-D8AB-1D61526EEF51}"/>
              </a:ext>
            </a:extLst>
          </p:cNvPr>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Calculate Time Complexity of Algorithm</a:t>
            </a:r>
            <a:endParaRPr lang="en-US"/>
          </a:p>
        </p:txBody>
      </p:sp>
      <p:sp>
        <p:nvSpPr>
          <p:cNvPr id="3" name="Content Placeholder 2">
            <a:extLst>
              <a:ext uri="{FF2B5EF4-FFF2-40B4-BE49-F238E27FC236}">
                <a16:creationId xmlns:a16="http://schemas.microsoft.com/office/drawing/2014/main" id="{3D74DFC4-3A88-3B6F-8EB3-9713D9487371}"/>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solidFill>
                  <a:srgbClr val="C00000"/>
                </a:solidFill>
              </a:rPr>
              <a:t>Time Complexity </a:t>
            </a:r>
            <a:r>
              <a:rPr lang="en-IN"/>
              <a:t>is most commonly </a:t>
            </a:r>
            <a:r>
              <a:rPr lang="en-IN" b="1"/>
              <a:t>estimated</a:t>
            </a:r>
            <a:r>
              <a:rPr lang="en-IN"/>
              <a:t> by </a:t>
            </a:r>
            <a:r>
              <a:rPr lang="en-IN" b="1"/>
              <a:t>counting</a:t>
            </a:r>
            <a:r>
              <a:rPr lang="en-IN"/>
              <a:t> the </a:t>
            </a:r>
            <a:r>
              <a:rPr lang="en-IN" b="1">
                <a:solidFill>
                  <a:srgbClr val="C00000"/>
                </a:solidFill>
              </a:rPr>
              <a:t>number of elementary functions performed</a:t>
            </a:r>
            <a:r>
              <a:rPr lang="en-IN"/>
              <a:t> by the algorithm.</a:t>
            </a:r>
          </a:p>
          <a:p>
            <a:r>
              <a:rPr lang="en-IN"/>
              <a:t>Since the algorithm's performance may vary with different types of input data, </a:t>
            </a:r>
          </a:p>
          <a:p>
            <a:pPr lvl="1"/>
            <a:r>
              <a:rPr lang="en-IN"/>
              <a:t>hence for an algorithm we usually use the </a:t>
            </a:r>
            <a:r>
              <a:rPr lang="en-IN" b="1">
                <a:solidFill>
                  <a:srgbClr val="C00000"/>
                </a:solidFill>
              </a:rPr>
              <a:t>worst-case Time complexity </a:t>
            </a:r>
            <a:r>
              <a:rPr lang="en-IN"/>
              <a:t>of an algorithm because that is the maximum time taken for any input size.</a:t>
            </a:r>
            <a:endParaRPr lang="en-US"/>
          </a:p>
        </p:txBody>
      </p:sp>
    </p:spTree>
    <p:extLst>
      <p:ext uri="{BB962C8B-B14F-4D97-AF65-F5344CB8AC3E}">
        <p14:creationId xmlns:p14="http://schemas.microsoft.com/office/powerpoint/2010/main" val="14630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03FE-1903-E0A5-84FD-A9E8C5E0C459}"/>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Calculating Time Complexity</a:t>
            </a:r>
            <a:endParaRPr lang="en-US"/>
          </a:p>
        </p:txBody>
      </p:sp>
      <p:sp>
        <p:nvSpPr>
          <p:cNvPr id="3" name="Content Placeholder 2">
            <a:extLst>
              <a:ext uri="{FF2B5EF4-FFF2-40B4-BE49-F238E27FC236}">
                <a16:creationId xmlns:a16="http://schemas.microsoft.com/office/drawing/2014/main" id="{BB45EF71-F520-6D87-0D28-41B9C1935F72}"/>
              </a:ext>
            </a:extLst>
          </p:cNvPr>
          <p:cNvSpPr txBox="1">
            <a:spLocks/>
          </p:cNvSpPr>
          <p:nvPr/>
        </p:nvSpPr>
        <p:spPr>
          <a:xfrm>
            <a:off x="131180" y="863444"/>
            <a:ext cx="11929641" cy="5590565"/>
          </a:xfrm>
          <a:prstGeom prst="rect">
            <a:avLst/>
          </a:prstGeom>
        </p:spPr>
        <p:txBody>
          <a:bodyPr>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Calculate Time Complexity of Sum of elements of List (One dimensional Array)</a:t>
            </a:r>
          </a:p>
          <a:p>
            <a:endParaRPr lang="en-US"/>
          </a:p>
        </p:txBody>
      </p:sp>
      <p:sp>
        <p:nvSpPr>
          <p:cNvPr id="4" name="TextBox 3">
            <a:extLst>
              <a:ext uri="{FF2B5EF4-FFF2-40B4-BE49-F238E27FC236}">
                <a16:creationId xmlns:a16="http://schemas.microsoft.com/office/drawing/2014/main" id="{A63571C8-466B-966C-FBA0-C1EC4C28F0F9}"/>
              </a:ext>
            </a:extLst>
          </p:cNvPr>
          <p:cNvSpPr txBox="1"/>
          <p:nvPr/>
        </p:nvSpPr>
        <p:spPr>
          <a:xfrm>
            <a:off x="1818608" y="1639135"/>
            <a:ext cx="5483299" cy="2462213"/>
          </a:xfrm>
          <a:prstGeom prst="rect">
            <a:avLst/>
          </a:prstGeom>
          <a:noFill/>
        </p:spPr>
        <p:txBody>
          <a:bodyPr wrap="square" rtlCol="0">
            <a:spAutoFit/>
          </a:bodyPr>
          <a:lstStyle/>
          <a:p>
            <a:r>
              <a:rPr lang="en-US" sz="2200" b="1" err="1">
                <a:latin typeface="Consolas" pitchFamily="49" charset="0"/>
                <a:cs typeface="Consolas" pitchFamily="49" charset="0"/>
              </a:rPr>
              <a:t>SumOfList(A,n)</a:t>
            </a:r>
          </a:p>
          <a:p>
            <a:r>
              <a:rPr lang="en-US" sz="2200" b="1">
                <a:latin typeface="Consolas" pitchFamily="49" charset="0"/>
                <a:cs typeface="Consolas" pitchFamily="49" charset="0"/>
              </a:rPr>
              <a:t>{</a:t>
            </a:r>
          </a:p>
          <a:p>
            <a:r>
              <a:rPr lang="en-US" sz="2200" b="1">
                <a:solidFill>
                  <a:schemeClr val="tx2">
                    <a:lumMod val="60000"/>
                    <a:lumOff val="40000"/>
                  </a:schemeClr>
                </a:solidFill>
                <a:latin typeface="Consolas" pitchFamily="49" charset="0"/>
                <a:cs typeface="Consolas" pitchFamily="49" charset="0"/>
              </a:rPr>
              <a:t>Line 1</a:t>
            </a:r>
            <a:r>
              <a:rPr lang="en-US" sz="2200">
                <a:latin typeface="Consolas" pitchFamily="49" charset="0"/>
                <a:cs typeface="Consolas" pitchFamily="49" charset="0"/>
              </a:rPr>
              <a:t>  total = 0</a:t>
            </a:r>
          </a:p>
          <a:p>
            <a:r>
              <a:rPr lang="en-US" sz="2200" b="1">
                <a:solidFill>
                  <a:schemeClr val="tx2">
                    <a:lumMod val="60000"/>
                    <a:lumOff val="40000"/>
                  </a:schemeClr>
                </a:solidFill>
                <a:latin typeface="Consolas" pitchFamily="49" charset="0"/>
                <a:cs typeface="Consolas" pitchFamily="49" charset="0"/>
              </a:rPr>
              <a:t>Line 2  </a:t>
            </a:r>
            <a:r>
              <a:rPr lang="en-US" sz="2200">
                <a:latin typeface="Consolas" pitchFamily="49" charset="0"/>
                <a:cs typeface="Consolas" pitchFamily="49" charset="0"/>
              </a:rPr>
              <a:t>for i = 0 to n-1</a:t>
            </a:r>
          </a:p>
          <a:p>
            <a:r>
              <a:rPr lang="en-US" sz="2200" b="1">
                <a:solidFill>
                  <a:schemeClr val="tx2">
                    <a:lumMod val="60000"/>
                    <a:lumOff val="40000"/>
                  </a:schemeClr>
                </a:solidFill>
                <a:latin typeface="Consolas" pitchFamily="49" charset="0"/>
                <a:cs typeface="Consolas" pitchFamily="49" charset="0"/>
              </a:rPr>
              <a:t>Line 3 </a:t>
            </a:r>
            <a:r>
              <a:rPr lang="en-US" sz="2200">
                <a:latin typeface="Consolas" pitchFamily="49" charset="0"/>
                <a:cs typeface="Consolas" pitchFamily="49" charset="0"/>
              </a:rPr>
              <a:t>   total = total + A[i]</a:t>
            </a:r>
          </a:p>
          <a:p>
            <a:r>
              <a:rPr lang="en-US" sz="2200" b="1">
                <a:solidFill>
                  <a:schemeClr val="tx2">
                    <a:lumMod val="60000"/>
                    <a:lumOff val="40000"/>
                  </a:schemeClr>
                </a:solidFill>
                <a:latin typeface="Consolas" pitchFamily="49" charset="0"/>
                <a:cs typeface="Consolas" pitchFamily="49" charset="0"/>
              </a:rPr>
              <a:t>Line 4</a:t>
            </a:r>
            <a:r>
              <a:rPr lang="en-US" sz="2200">
                <a:latin typeface="Consolas" pitchFamily="49" charset="0"/>
                <a:cs typeface="Consolas" pitchFamily="49" charset="0"/>
              </a:rPr>
              <a:t>  return total</a:t>
            </a:r>
          </a:p>
          <a:p>
            <a:r>
              <a:rPr lang="en-US" sz="2200" b="1">
                <a:latin typeface="Consolas" pitchFamily="49" charset="0"/>
                <a:cs typeface="Consolas" pitchFamily="49" charset="0"/>
              </a:rPr>
              <a:t>}</a:t>
            </a:r>
          </a:p>
        </p:txBody>
      </p:sp>
      <p:sp>
        <p:nvSpPr>
          <p:cNvPr id="5" name="TextBox 4">
            <a:extLst>
              <a:ext uri="{FF2B5EF4-FFF2-40B4-BE49-F238E27FC236}">
                <a16:creationId xmlns:a16="http://schemas.microsoft.com/office/drawing/2014/main" id="{16E2914F-813B-0184-B2BC-F7B1AE611B81}"/>
              </a:ext>
            </a:extLst>
          </p:cNvPr>
          <p:cNvSpPr txBox="1"/>
          <p:nvPr/>
        </p:nvSpPr>
        <p:spPr>
          <a:xfrm>
            <a:off x="6882806" y="1454468"/>
            <a:ext cx="4002907" cy="400110"/>
          </a:xfrm>
          <a:prstGeom prst="rect">
            <a:avLst/>
          </a:prstGeom>
          <a:noFill/>
        </p:spPr>
        <p:txBody>
          <a:bodyPr wrap="square" rtlCol="0">
            <a:spAutoFit/>
          </a:bodyPr>
          <a:lstStyle/>
          <a:p>
            <a:r>
              <a:rPr lang="en-IN" sz="2000"/>
              <a:t>A is array, n is no of elements in array</a:t>
            </a:r>
            <a:endParaRPr lang="en-US" sz="2000"/>
          </a:p>
        </p:txBody>
      </p:sp>
      <p:cxnSp>
        <p:nvCxnSpPr>
          <p:cNvPr id="6" name="Straight Arrow Connector 5">
            <a:extLst>
              <a:ext uri="{FF2B5EF4-FFF2-40B4-BE49-F238E27FC236}">
                <a16:creationId xmlns:a16="http://schemas.microsoft.com/office/drawing/2014/main" id="{190FCE57-CB4A-42EF-4114-787EBA757D04}"/>
              </a:ext>
            </a:extLst>
          </p:cNvPr>
          <p:cNvCxnSpPr>
            <a:stCxn id="5" idx="1"/>
          </p:cNvCxnSpPr>
          <p:nvPr/>
        </p:nvCxnSpPr>
        <p:spPr>
          <a:xfrm flipH="1">
            <a:off x="4267204" y="1654523"/>
            <a:ext cx="2615602" cy="218503"/>
          </a:xfrm>
          <a:prstGeom prst="straightConnector1">
            <a:avLst/>
          </a:prstGeom>
          <a:ln w="25400">
            <a:solidFill>
              <a:schemeClr val="tx2">
                <a:lumMod val="75000"/>
              </a:schemeClr>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EE25B01-3765-3E6E-DB01-36590EF00C5C}"/>
              </a:ext>
            </a:extLst>
          </p:cNvPr>
          <p:cNvCxnSpPr>
            <a:stCxn id="22" idx="1"/>
          </p:cNvCxnSpPr>
          <p:nvPr/>
        </p:nvCxnSpPr>
        <p:spPr>
          <a:xfrm flipH="1">
            <a:off x="4972365" y="2490977"/>
            <a:ext cx="2753493"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8" name="Straight Arrow Connector 7">
            <a:extLst>
              <a:ext uri="{FF2B5EF4-FFF2-40B4-BE49-F238E27FC236}">
                <a16:creationId xmlns:a16="http://schemas.microsoft.com/office/drawing/2014/main" id="{7D79BAC5-F2B1-F0A8-7804-DDB25B791106}"/>
              </a:ext>
            </a:extLst>
          </p:cNvPr>
          <p:cNvCxnSpPr>
            <a:stCxn id="25" idx="1"/>
          </p:cNvCxnSpPr>
          <p:nvPr/>
        </p:nvCxnSpPr>
        <p:spPr>
          <a:xfrm flipH="1">
            <a:off x="5638802" y="2863811"/>
            <a:ext cx="2087056"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E472AB22-BFB1-466E-4B03-9837214A8EE4}"/>
              </a:ext>
            </a:extLst>
          </p:cNvPr>
          <p:cNvCxnSpPr>
            <a:stCxn id="28" idx="1"/>
          </p:cNvCxnSpPr>
          <p:nvPr/>
        </p:nvCxnSpPr>
        <p:spPr>
          <a:xfrm flipH="1">
            <a:off x="6882807" y="3193103"/>
            <a:ext cx="843051"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B5F5D6A3-7A78-97E5-2690-8F81C94C6594}"/>
              </a:ext>
            </a:extLst>
          </p:cNvPr>
          <p:cNvCxnSpPr>
            <a:stCxn id="31" idx="1"/>
          </p:cNvCxnSpPr>
          <p:nvPr/>
        </p:nvCxnSpPr>
        <p:spPr>
          <a:xfrm flipH="1">
            <a:off x="5391465" y="3541898"/>
            <a:ext cx="2334393" cy="6077"/>
          </a:xfrm>
          <a:prstGeom prst="straightConnector1">
            <a:avLst/>
          </a:prstGeom>
          <a:ln w="25400">
            <a:solidFill>
              <a:srgbClr val="C00000"/>
            </a:solidFill>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4E23B491-0239-7B8D-165B-C77861A4C9C0}"/>
              </a:ext>
            </a:extLst>
          </p:cNvPr>
          <p:cNvSpPr txBox="1"/>
          <p:nvPr/>
        </p:nvSpPr>
        <p:spPr>
          <a:xfrm>
            <a:off x="2057400" y="4186089"/>
            <a:ext cx="3581400" cy="381000"/>
          </a:xfrm>
          <a:prstGeom prst="rect">
            <a:avLst/>
          </a:prstGeom>
          <a:noFill/>
        </p:spPr>
        <p:txBody>
          <a:bodyPr wrap="square" rtlCol="0">
            <a:spAutoFit/>
          </a:bodyPr>
          <a:lstStyle/>
          <a:p>
            <a:r>
              <a:rPr lang="pt-BR" b="1"/>
              <a:t>TSumOfList  =  </a:t>
            </a:r>
            <a:r>
              <a:rPr lang="pt-BR"/>
              <a:t>1 + 2 (n+1) + 2n + 1</a:t>
            </a:r>
            <a:endParaRPr lang="en-US"/>
          </a:p>
        </p:txBody>
      </p:sp>
      <p:sp>
        <p:nvSpPr>
          <p:cNvPr id="12" name="TextBox 11">
            <a:extLst>
              <a:ext uri="{FF2B5EF4-FFF2-40B4-BE49-F238E27FC236}">
                <a16:creationId xmlns:a16="http://schemas.microsoft.com/office/drawing/2014/main" id="{0720DC1B-F221-3CA3-CE8B-2E30EFBEC1C5}"/>
              </a:ext>
            </a:extLst>
          </p:cNvPr>
          <p:cNvSpPr txBox="1"/>
          <p:nvPr/>
        </p:nvSpPr>
        <p:spPr>
          <a:xfrm>
            <a:off x="3243549" y="4512004"/>
            <a:ext cx="2362200" cy="369332"/>
          </a:xfrm>
          <a:prstGeom prst="rect">
            <a:avLst/>
          </a:prstGeom>
          <a:noFill/>
        </p:spPr>
        <p:txBody>
          <a:bodyPr wrap="square" rtlCol="0">
            <a:spAutoFit/>
          </a:bodyPr>
          <a:lstStyle/>
          <a:p>
            <a:r>
              <a:rPr lang="pt-BR" b="1"/>
              <a:t>=</a:t>
            </a:r>
            <a:r>
              <a:rPr lang="pt-BR"/>
              <a:t> 4n + 4</a:t>
            </a:r>
            <a:endParaRPr lang="en-US"/>
          </a:p>
        </p:txBody>
      </p:sp>
      <p:sp>
        <p:nvSpPr>
          <p:cNvPr id="13" name="TextBox 12">
            <a:extLst>
              <a:ext uri="{FF2B5EF4-FFF2-40B4-BE49-F238E27FC236}">
                <a16:creationId xmlns:a16="http://schemas.microsoft.com/office/drawing/2014/main" id="{11D3C635-8728-5D42-1D9F-AFF6818A2AA7}"/>
              </a:ext>
            </a:extLst>
          </p:cNvPr>
          <p:cNvSpPr txBox="1"/>
          <p:nvPr/>
        </p:nvSpPr>
        <p:spPr>
          <a:xfrm>
            <a:off x="3243549" y="4829659"/>
            <a:ext cx="2362200" cy="369332"/>
          </a:xfrm>
          <a:prstGeom prst="rect">
            <a:avLst/>
          </a:prstGeom>
          <a:noFill/>
        </p:spPr>
        <p:txBody>
          <a:bodyPr wrap="square" rtlCol="0">
            <a:spAutoFit/>
          </a:bodyPr>
          <a:lstStyle/>
          <a:p>
            <a:r>
              <a:rPr lang="pt-BR" b="1"/>
              <a:t>=</a:t>
            </a:r>
            <a:r>
              <a:rPr lang="pt-BR"/>
              <a:t> n</a:t>
            </a:r>
            <a:endParaRPr lang="en-US"/>
          </a:p>
        </p:txBody>
      </p:sp>
      <p:sp>
        <p:nvSpPr>
          <p:cNvPr id="14" name="TextBox 13">
            <a:extLst>
              <a:ext uri="{FF2B5EF4-FFF2-40B4-BE49-F238E27FC236}">
                <a16:creationId xmlns:a16="http://schemas.microsoft.com/office/drawing/2014/main" id="{68E6A1D3-CCE9-9652-7D26-9FA0CAB9DC7E}"/>
              </a:ext>
            </a:extLst>
          </p:cNvPr>
          <p:cNvSpPr txBox="1"/>
          <p:nvPr/>
        </p:nvSpPr>
        <p:spPr>
          <a:xfrm>
            <a:off x="5747132" y="4512004"/>
            <a:ext cx="2890552" cy="400110"/>
          </a:xfrm>
          <a:prstGeom prst="rect">
            <a:avLst/>
          </a:prstGeom>
          <a:noFill/>
        </p:spPr>
        <p:txBody>
          <a:bodyPr wrap="square" rtlCol="0">
            <a:spAutoFit/>
          </a:bodyPr>
          <a:lstStyle/>
          <a:p>
            <a:r>
              <a:rPr lang="pt-BR" sz="2000"/>
              <a:t>We can neglate constant 4</a:t>
            </a:r>
            <a:endParaRPr lang="en-US" sz="2000"/>
          </a:p>
        </p:txBody>
      </p:sp>
      <p:cxnSp>
        <p:nvCxnSpPr>
          <p:cNvPr id="15" name="Straight Arrow Connector 14">
            <a:extLst>
              <a:ext uri="{FF2B5EF4-FFF2-40B4-BE49-F238E27FC236}">
                <a16:creationId xmlns:a16="http://schemas.microsoft.com/office/drawing/2014/main" id="{AFE72869-5BF1-9BC6-D1A3-0B847A7A004A}"/>
              </a:ext>
            </a:extLst>
          </p:cNvPr>
          <p:cNvCxnSpPr>
            <a:stCxn id="12" idx="3"/>
          </p:cNvCxnSpPr>
          <p:nvPr/>
        </p:nvCxnSpPr>
        <p:spPr>
          <a:xfrm flipH="1">
            <a:off x="4191001" y="4696670"/>
            <a:ext cx="1414749" cy="0"/>
          </a:xfrm>
          <a:prstGeom prst="straightConnector1">
            <a:avLst/>
          </a:prstGeom>
          <a:ln w="25400">
            <a:solidFill>
              <a:schemeClr val="tx2">
                <a:lumMod val="75000"/>
              </a:schemeClr>
            </a:solidFill>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982088F-6BD8-065F-4EAE-D2390B4198AD}"/>
              </a:ext>
            </a:extLst>
          </p:cNvPr>
          <p:cNvSpPr txBox="1"/>
          <p:nvPr/>
        </p:nvSpPr>
        <p:spPr>
          <a:xfrm>
            <a:off x="2133600" y="5351391"/>
            <a:ext cx="7772400" cy="400110"/>
          </a:xfrm>
          <a:prstGeom prst="rect">
            <a:avLst/>
          </a:prstGeom>
          <a:solidFill>
            <a:schemeClr val="bg2">
              <a:lumMod val="85000"/>
            </a:schemeClr>
          </a:solidFill>
          <a:ln>
            <a:solidFill>
              <a:schemeClr val="bg1">
                <a:lumMod val="50000"/>
              </a:schemeClr>
            </a:solidFill>
          </a:ln>
        </p:spPr>
        <p:style>
          <a:lnRef idx="0">
            <a:scrgbClr r="0" g="0" b="0"/>
          </a:lnRef>
          <a:fillRef idx="4294967295">
            <a:schemeClr val="lt2"/>
          </a:fillRef>
          <a:effectRef idx="0">
            <a:scrgbClr r="0" g="0" b="0"/>
          </a:effectRef>
          <a:fontRef idx="major"/>
        </p:style>
        <p:txBody>
          <a:bodyPr wrap="square" rtlCol="0">
            <a:spAutoFit/>
          </a:bodyPr>
          <a:lstStyle/>
          <a:p>
            <a:pPr algn="ctr"/>
            <a:r>
              <a:rPr lang="en-IN" sz="2000"/>
              <a:t>Time complexity of given algorithm is </a:t>
            </a:r>
            <a:r>
              <a:rPr lang="en-IN" sz="2000" b="1" i="1">
                <a:solidFill>
                  <a:srgbClr val="C00000"/>
                </a:solidFill>
              </a:rPr>
              <a:t>n</a:t>
            </a:r>
            <a:r>
              <a:rPr lang="en-IN" sz="2000"/>
              <a:t> unit time </a:t>
            </a:r>
            <a:endParaRPr lang="en-US" sz="2000"/>
          </a:p>
        </p:txBody>
      </p:sp>
      <p:sp>
        <p:nvSpPr>
          <p:cNvPr id="17" name="TextBox 16">
            <a:extLst>
              <a:ext uri="{FF2B5EF4-FFF2-40B4-BE49-F238E27FC236}">
                <a16:creationId xmlns:a16="http://schemas.microsoft.com/office/drawing/2014/main" id="{4925F3CA-91D7-2201-5914-B5444F7C8092}"/>
              </a:ext>
            </a:extLst>
          </p:cNvPr>
          <p:cNvSpPr txBox="1"/>
          <p:nvPr/>
        </p:nvSpPr>
        <p:spPr>
          <a:xfrm>
            <a:off x="8411658" y="1964648"/>
            <a:ext cx="685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1" i="0" u="none" strike="noStrike" kern="0" cap="none" spc="0" normalizeH="0" baseline="0" noProof="0">
                <a:ln>
                  <a:noFill/>
                </a:ln>
                <a:solidFill>
                  <a:prstClr val="white"/>
                </a:solidFill>
                <a:effectLst/>
                <a:uLnTx/>
                <a:uFillTx/>
                <a:latin typeface="Calibri"/>
              </a:rPr>
              <a:t>Cost</a:t>
            </a:r>
            <a:endParaRPr kumimoji="0" lang="en-US" sz="1800" b="1" i="0" u="none" strike="noStrike" kern="0" cap="none" spc="0" normalizeH="0" baseline="0" noProof="0">
              <a:ln>
                <a:noFill/>
              </a:ln>
              <a:solidFill>
                <a:prstClr val="white"/>
              </a:solidFill>
              <a:effectLst/>
              <a:uLnTx/>
              <a:uFillTx/>
              <a:latin typeface="Calibri"/>
            </a:endParaRPr>
          </a:p>
        </p:txBody>
      </p:sp>
      <p:sp>
        <p:nvSpPr>
          <p:cNvPr id="18" name="TextBox 17">
            <a:extLst>
              <a:ext uri="{FF2B5EF4-FFF2-40B4-BE49-F238E27FC236}">
                <a16:creationId xmlns:a16="http://schemas.microsoft.com/office/drawing/2014/main" id="{9D8BB5F6-6245-9456-56EE-27C890708A84}"/>
              </a:ext>
            </a:extLst>
          </p:cNvPr>
          <p:cNvSpPr txBox="1"/>
          <p:nvPr/>
        </p:nvSpPr>
        <p:spPr>
          <a:xfrm>
            <a:off x="9097458" y="1963411"/>
            <a:ext cx="1447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1" i="0" u="none" strike="noStrike" kern="0" cap="none" spc="0" normalizeH="0" baseline="0" noProof="0">
                <a:ln>
                  <a:noFill/>
                </a:ln>
                <a:solidFill>
                  <a:prstClr val="white"/>
                </a:solidFill>
                <a:effectLst/>
                <a:uLnTx/>
                <a:uFillTx/>
                <a:latin typeface="Calibri"/>
              </a:rPr>
              <a:t>No of Times</a:t>
            </a:r>
            <a:endParaRPr kumimoji="0" lang="en-US" sz="1800" b="1" i="0" u="none" strike="noStrike" kern="0" cap="none" spc="0" normalizeH="0" baseline="0" noProof="0">
              <a:ln>
                <a:noFill/>
              </a:ln>
              <a:solidFill>
                <a:prstClr val="white"/>
              </a:solidFill>
              <a:effectLst/>
              <a:uLnTx/>
              <a:uFillTx/>
              <a:latin typeface="Calibri"/>
            </a:endParaRPr>
          </a:p>
        </p:txBody>
      </p:sp>
      <p:sp>
        <p:nvSpPr>
          <p:cNvPr id="19" name="Rectangle 18">
            <a:extLst>
              <a:ext uri="{FF2B5EF4-FFF2-40B4-BE49-F238E27FC236}">
                <a16:creationId xmlns:a16="http://schemas.microsoft.com/office/drawing/2014/main" id="{441A803F-A952-A902-B22B-CFC8F2989582}"/>
              </a:ext>
            </a:extLst>
          </p:cNvPr>
          <p:cNvSpPr/>
          <p:nvPr/>
        </p:nvSpPr>
        <p:spPr>
          <a:xfrm>
            <a:off x="8411658" y="2370843"/>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1</a:t>
            </a:r>
            <a:endParaRPr kumimoji="0" lang="en-US" sz="1800" b="0" i="0" u="none" strike="noStrike" kern="0" cap="none" spc="0" normalizeH="0" baseline="0" noProof="0">
              <a:ln>
                <a:noFill/>
              </a:ln>
              <a:solidFill>
                <a:prstClr val="black"/>
              </a:solidFill>
              <a:effectLst/>
              <a:uLnTx/>
              <a:uFillTx/>
              <a:latin typeface="Calibri"/>
            </a:endParaRPr>
          </a:p>
        </p:txBody>
      </p:sp>
      <p:sp>
        <p:nvSpPr>
          <p:cNvPr id="20" name="Rectangle 19">
            <a:extLst>
              <a:ext uri="{FF2B5EF4-FFF2-40B4-BE49-F238E27FC236}">
                <a16:creationId xmlns:a16="http://schemas.microsoft.com/office/drawing/2014/main" id="{9DD9FF2B-60B3-600E-2A05-E327FB1A72E2}"/>
              </a:ext>
            </a:extLst>
          </p:cNvPr>
          <p:cNvSpPr/>
          <p:nvPr/>
        </p:nvSpPr>
        <p:spPr>
          <a:xfrm>
            <a:off x="9097458" y="2370843"/>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1</a:t>
            </a:r>
            <a:endParaRPr kumimoji="0" lang="en-US" sz="1800" b="0" i="0" u="none" strike="noStrike" kern="0" cap="none" spc="0" normalizeH="0" baseline="0" noProof="0">
              <a:ln>
                <a:noFill/>
              </a:ln>
              <a:solidFill>
                <a:prstClr val="black"/>
              </a:solidFill>
              <a:effectLst/>
              <a:uLnTx/>
              <a:uFillTx/>
              <a:latin typeface="Calibri"/>
            </a:endParaRPr>
          </a:p>
        </p:txBody>
      </p:sp>
      <p:sp>
        <p:nvSpPr>
          <p:cNvPr id="21" name="TextBox 20">
            <a:extLst>
              <a:ext uri="{FF2B5EF4-FFF2-40B4-BE49-F238E27FC236}">
                <a16:creationId xmlns:a16="http://schemas.microsoft.com/office/drawing/2014/main" id="{E16162EE-ED67-582D-2975-C27D204CD08A}"/>
              </a:ext>
            </a:extLst>
          </p:cNvPr>
          <p:cNvSpPr txBox="1"/>
          <p:nvPr/>
        </p:nvSpPr>
        <p:spPr>
          <a:xfrm>
            <a:off x="7725858" y="1963411"/>
            <a:ext cx="685800" cy="369332"/>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w="9525" cap="flat" cmpd="sng" algn="ctr">
            <a:solidFill>
              <a:sysClr val="windowText" lastClr="000000">
                <a:shade val="95000"/>
                <a:satMod val="105000"/>
              </a:sysClr>
            </a:solidFill>
            <a:prstDash val="solid"/>
          </a:ln>
          <a:effectLst>
            <a:outerShdw blurRad="40000" dist="23000" dir="5400000" rotWithShape="0">
              <a:srgbClr val="000000">
                <a:alpha val="35000"/>
              </a:srgbClr>
            </a:outerShdw>
          </a:effectLst>
        </p:spPr>
        <p:txBody>
          <a:bodyPr wrap="square" rtlCol="0">
            <a:sp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1" i="0" u="none" strike="noStrike" kern="0" cap="none" spc="0" normalizeH="0" baseline="0" noProof="0">
                <a:ln>
                  <a:noFill/>
                </a:ln>
                <a:solidFill>
                  <a:prstClr val="white"/>
                </a:solidFill>
                <a:effectLst/>
                <a:uLnTx/>
                <a:uFillTx/>
                <a:latin typeface="Calibri"/>
              </a:rPr>
              <a:t>Line</a:t>
            </a:r>
            <a:endParaRPr kumimoji="0" lang="en-US" sz="1800" b="1" i="0" u="none" strike="noStrike" kern="0" cap="none" spc="0" normalizeH="0" baseline="0" noProof="0">
              <a:ln>
                <a:noFill/>
              </a:ln>
              <a:solidFill>
                <a:prstClr val="white"/>
              </a:solidFill>
              <a:effectLst/>
              <a:uLnTx/>
              <a:uFillTx/>
              <a:latin typeface="Calibri"/>
            </a:endParaRPr>
          </a:p>
        </p:txBody>
      </p:sp>
      <p:sp>
        <p:nvSpPr>
          <p:cNvPr id="22" name="Rectangle 21">
            <a:extLst>
              <a:ext uri="{FF2B5EF4-FFF2-40B4-BE49-F238E27FC236}">
                <a16:creationId xmlns:a16="http://schemas.microsoft.com/office/drawing/2014/main" id="{C2BA23A4-974C-E5B3-D7E7-68F1F8CF7AFE}"/>
              </a:ext>
            </a:extLst>
          </p:cNvPr>
          <p:cNvSpPr/>
          <p:nvPr/>
        </p:nvSpPr>
        <p:spPr>
          <a:xfrm>
            <a:off x="7725858" y="2370843"/>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1</a:t>
            </a:r>
            <a:endParaRPr kumimoji="0" lang="en-US" sz="1800" b="0" i="0" u="none" strike="noStrike" kern="0" cap="none" spc="0" normalizeH="0" baseline="0" noProof="0">
              <a:ln>
                <a:noFill/>
              </a:ln>
              <a:solidFill>
                <a:prstClr val="black"/>
              </a:solidFill>
              <a:effectLst/>
              <a:uLnTx/>
              <a:uFillTx/>
              <a:latin typeface="Calibri"/>
            </a:endParaRPr>
          </a:p>
        </p:txBody>
      </p:sp>
      <p:sp>
        <p:nvSpPr>
          <p:cNvPr id="23" name="Rectangle 22">
            <a:extLst>
              <a:ext uri="{FF2B5EF4-FFF2-40B4-BE49-F238E27FC236}">
                <a16:creationId xmlns:a16="http://schemas.microsoft.com/office/drawing/2014/main" id="{9C677E44-C741-F6A2-B654-39594E6B02E4}"/>
              </a:ext>
            </a:extLst>
          </p:cNvPr>
          <p:cNvSpPr/>
          <p:nvPr/>
        </p:nvSpPr>
        <p:spPr>
          <a:xfrm>
            <a:off x="8411658" y="2743677"/>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2</a:t>
            </a:r>
            <a:endParaRPr kumimoji="0" lang="en-US" sz="1800" b="0" i="0" u="none" strike="noStrike" kern="0" cap="none" spc="0" normalizeH="0" baseline="0" noProof="0">
              <a:ln>
                <a:noFill/>
              </a:ln>
              <a:solidFill>
                <a:prstClr val="black"/>
              </a:solidFill>
              <a:effectLst/>
              <a:uLnTx/>
              <a:uFillTx/>
              <a:latin typeface="Calibri"/>
            </a:endParaRPr>
          </a:p>
        </p:txBody>
      </p:sp>
      <p:sp>
        <p:nvSpPr>
          <p:cNvPr id="24" name="Rectangle 23">
            <a:extLst>
              <a:ext uri="{FF2B5EF4-FFF2-40B4-BE49-F238E27FC236}">
                <a16:creationId xmlns:a16="http://schemas.microsoft.com/office/drawing/2014/main" id="{8F89E62E-170F-E5ED-413B-04C0BC439466}"/>
              </a:ext>
            </a:extLst>
          </p:cNvPr>
          <p:cNvSpPr/>
          <p:nvPr/>
        </p:nvSpPr>
        <p:spPr>
          <a:xfrm>
            <a:off x="9097458" y="2743677"/>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n + 1</a:t>
            </a:r>
            <a:endParaRPr kumimoji="0" lang="en-US" sz="1800" b="0" i="0" u="none" strike="noStrike" kern="0" cap="none" spc="0" normalizeH="0" baseline="0" noProof="0">
              <a:ln>
                <a:noFill/>
              </a:ln>
              <a:solidFill>
                <a:prstClr val="black"/>
              </a:solidFill>
              <a:effectLst/>
              <a:uLnTx/>
              <a:uFillTx/>
              <a:latin typeface="Calibri"/>
            </a:endParaRPr>
          </a:p>
        </p:txBody>
      </p:sp>
      <p:sp>
        <p:nvSpPr>
          <p:cNvPr id="25" name="Rectangle 24">
            <a:extLst>
              <a:ext uri="{FF2B5EF4-FFF2-40B4-BE49-F238E27FC236}">
                <a16:creationId xmlns:a16="http://schemas.microsoft.com/office/drawing/2014/main" id="{C432BA28-843A-C335-5D31-A25A1D4BF12A}"/>
              </a:ext>
            </a:extLst>
          </p:cNvPr>
          <p:cNvSpPr/>
          <p:nvPr/>
        </p:nvSpPr>
        <p:spPr>
          <a:xfrm>
            <a:off x="7725858" y="2743677"/>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2</a:t>
            </a:r>
            <a:endParaRPr kumimoji="0" lang="en-US" sz="1800" b="0" i="0" u="none" strike="noStrike" kern="0" cap="none" spc="0" normalizeH="0" baseline="0" noProof="0">
              <a:ln>
                <a:noFill/>
              </a:ln>
              <a:solidFill>
                <a:prstClr val="black"/>
              </a:solidFill>
              <a:effectLst/>
              <a:uLnTx/>
              <a:uFillTx/>
              <a:latin typeface="Calibri"/>
            </a:endParaRPr>
          </a:p>
        </p:txBody>
      </p:sp>
      <p:sp>
        <p:nvSpPr>
          <p:cNvPr id="26" name="Rectangle 25">
            <a:extLst>
              <a:ext uri="{FF2B5EF4-FFF2-40B4-BE49-F238E27FC236}">
                <a16:creationId xmlns:a16="http://schemas.microsoft.com/office/drawing/2014/main" id="{32B4F4EC-71CC-5A7E-50A4-5BC51F20F2F2}"/>
              </a:ext>
            </a:extLst>
          </p:cNvPr>
          <p:cNvSpPr/>
          <p:nvPr/>
        </p:nvSpPr>
        <p:spPr>
          <a:xfrm>
            <a:off x="8411658" y="3072969"/>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2</a:t>
            </a:r>
            <a:endParaRPr kumimoji="0" lang="en-US" sz="1800" b="0" i="0" u="none" strike="noStrike" kern="0" cap="none" spc="0" normalizeH="0" baseline="0" noProof="0">
              <a:ln>
                <a:noFill/>
              </a:ln>
              <a:solidFill>
                <a:prstClr val="black"/>
              </a:solidFill>
              <a:effectLst/>
              <a:uLnTx/>
              <a:uFillTx/>
              <a:latin typeface="Calibri"/>
            </a:endParaRPr>
          </a:p>
        </p:txBody>
      </p:sp>
      <p:sp>
        <p:nvSpPr>
          <p:cNvPr id="27" name="Rectangle 26">
            <a:extLst>
              <a:ext uri="{FF2B5EF4-FFF2-40B4-BE49-F238E27FC236}">
                <a16:creationId xmlns:a16="http://schemas.microsoft.com/office/drawing/2014/main" id="{18B1A856-3C7C-33FB-5050-6CF20980DE28}"/>
              </a:ext>
            </a:extLst>
          </p:cNvPr>
          <p:cNvSpPr/>
          <p:nvPr/>
        </p:nvSpPr>
        <p:spPr>
          <a:xfrm>
            <a:off x="9097458" y="3072969"/>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n</a:t>
            </a:r>
            <a:endParaRPr kumimoji="0" lang="en-US" sz="1800" b="0" i="0" u="none" strike="noStrike" kern="0" cap="none" spc="0" normalizeH="0" baseline="0" noProof="0">
              <a:ln>
                <a:noFill/>
              </a:ln>
              <a:solidFill>
                <a:prstClr val="black"/>
              </a:solidFill>
              <a:effectLst/>
              <a:uLnTx/>
              <a:uFillTx/>
              <a:latin typeface="Calibri"/>
            </a:endParaRPr>
          </a:p>
        </p:txBody>
      </p:sp>
      <p:sp>
        <p:nvSpPr>
          <p:cNvPr id="28" name="Rectangle 27">
            <a:extLst>
              <a:ext uri="{FF2B5EF4-FFF2-40B4-BE49-F238E27FC236}">
                <a16:creationId xmlns:a16="http://schemas.microsoft.com/office/drawing/2014/main" id="{04A69F83-4DC8-3B9C-66D8-349693E81EAD}"/>
              </a:ext>
            </a:extLst>
          </p:cNvPr>
          <p:cNvSpPr/>
          <p:nvPr/>
        </p:nvSpPr>
        <p:spPr>
          <a:xfrm>
            <a:off x="7725858" y="3072969"/>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3</a:t>
            </a:r>
            <a:endParaRPr kumimoji="0" lang="en-US" sz="1800" b="0" i="0" u="none" strike="noStrike" kern="0" cap="none" spc="0" normalizeH="0" baseline="0" noProof="0">
              <a:ln>
                <a:noFill/>
              </a:ln>
              <a:solidFill>
                <a:prstClr val="black"/>
              </a:solidFill>
              <a:effectLst/>
              <a:uLnTx/>
              <a:uFillTx/>
              <a:latin typeface="Calibri"/>
            </a:endParaRPr>
          </a:p>
        </p:txBody>
      </p:sp>
      <p:sp>
        <p:nvSpPr>
          <p:cNvPr id="29" name="Rectangle 28">
            <a:extLst>
              <a:ext uri="{FF2B5EF4-FFF2-40B4-BE49-F238E27FC236}">
                <a16:creationId xmlns:a16="http://schemas.microsoft.com/office/drawing/2014/main" id="{EC26F5D7-EB75-9865-B9E3-3E47DAC9BF97}"/>
              </a:ext>
            </a:extLst>
          </p:cNvPr>
          <p:cNvSpPr/>
          <p:nvPr/>
        </p:nvSpPr>
        <p:spPr>
          <a:xfrm>
            <a:off x="8411658" y="3421764"/>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1</a:t>
            </a:r>
            <a:endParaRPr kumimoji="0" lang="en-US" sz="1800" b="0" i="0" u="none" strike="noStrike" kern="0" cap="none" spc="0" normalizeH="0" baseline="0" noProof="0">
              <a:ln>
                <a:noFill/>
              </a:ln>
              <a:solidFill>
                <a:prstClr val="black"/>
              </a:solidFill>
              <a:effectLst/>
              <a:uLnTx/>
              <a:uFillTx/>
              <a:latin typeface="Calibri"/>
            </a:endParaRPr>
          </a:p>
        </p:txBody>
      </p:sp>
      <p:sp>
        <p:nvSpPr>
          <p:cNvPr id="30" name="Rectangle 29">
            <a:extLst>
              <a:ext uri="{FF2B5EF4-FFF2-40B4-BE49-F238E27FC236}">
                <a16:creationId xmlns:a16="http://schemas.microsoft.com/office/drawing/2014/main" id="{EF6E7D1A-56F8-1174-9FBF-BCBD790A0AC0}"/>
              </a:ext>
            </a:extLst>
          </p:cNvPr>
          <p:cNvSpPr/>
          <p:nvPr/>
        </p:nvSpPr>
        <p:spPr>
          <a:xfrm>
            <a:off x="9097458" y="3421764"/>
            <a:ext cx="1447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1</a:t>
            </a:r>
            <a:endParaRPr kumimoji="0" lang="en-US" sz="1800" b="0" i="0" u="none" strike="noStrike" kern="0" cap="none" spc="0" normalizeH="0" baseline="0" noProof="0">
              <a:ln>
                <a:noFill/>
              </a:ln>
              <a:solidFill>
                <a:prstClr val="black"/>
              </a:solidFill>
              <a:effectLst/>
              <a:uLnTx/>
              <a:uFillTx/>
              <a:latin typeface="Calibri"/>
            </a:endParaRPr>
          </a:p>
        </p:txBody>
      </p:sp>
      <p:sp>
        <p:nvSpPr>
          <p:cNvPr id="31" name="Rectangle 30">
            <a:extLst>
              <a:ext uri="{FF2B5EF4-FFF2-40B4-BE49-F238E27FC236}">
                <a16:creationId xmlns:a16="http://schemas.microsoft.com/office/drawing/2014/main" id="{C8028A64-C623-5254-C650-7BCFC2CD87F5}"/>
              </a:ext>
            </a:extLst>
          </p:cNvPr>
          <p:cNvSpPr/>
          <p:nvPr/>
        </p:nvSpPr>
        <p:spPr>
          <a:xfrm>
            <a:off x="7725858" y="3421764"/>
            <a:ext cx="685800" cy="240268"/>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4</a:t>
            </a:r>
            <a:endParaRPr kumimoji="0" lang="en-US" sz="18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3825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500"/>
                                        <p:tgtEl>
                                          <p:spTgt spid="1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1" grpId="0"/>
      <p:bldP spid="12" grpId="0"/>
      <p:bldP spid="13" grpId="0"/>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2915-A391-4699-1FA4-871904097957}"/>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Stack</a:t>
            </a:r>
            <a:endParaRPr lang="en-US"/>
          </a:p>
        </p:txBody>
      </p:sp>
      <p:sp>
        <p:nvSpPr>
          <p:cNvPr id="3" name="Content Placeholder 2">
            <a:extLst>
              <a:ext uri="{FF2B5EF4-FFF2-40B4-BE49-F238E27FC236}">
                <a16:creationId xmlns:a16="http://schemas.microsoft.com/office/drawing/2014/main" id="{D35B27E0-741B-677F-5B72-F41226C16307}"/>
              </a:ext>
            </a:extLst>
          </p:cNvPr>
          <p:cNvSpPr txBox="1">
            <a:spLocks/>
          </p:cNvSpPr>
          <p:nvPr/>
        </p:nvSpPr>
        <p:spPr>
          <a:xfrm>
            <a:off x="131180" y="863444"/>
            <a:ext cx="11929641" cy="5590565"/>
          </a:xfrm>
          <a:prstGeom prst="rect">
            <a:avLst/>
          </a:prstGeom>
        </p:spPr>
        <p:txBody>
          <a:bodyPr>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A linear list which allows insertion and deletion of an element at one end only is called </a:t>
            </a:r>
            <a:r>
              <a:rPr lang="en-IN" b="1" i="1">
                <a:solidFill>
                  <a:srgbClr val="C00000"/>
                </a:solidFill>
              </a:rPr>
              <a:t>stack</a:t>
            </a:r>
            <a:r>
              <a:rPr lang="en-IN"/>
              <a:t>.</a:t>
            </a:r>
          </a:p>
          <a:p>
            <a:r>
              <a:rPr lang="en-IN"/>
              <a:t>The insertion operation is called as </a:t>
            </a:r>
            <a:r>
              <a:rPr lang="en-IN" b="1" i="1">
                <a:solidFill>
                  <a:srgbClr val="C00000"/>
                </a:solidFill>
              </a:rPr>
              <a:t>PUSH</a:t>
            </a:r>
            <a:r>
              <a:rPr lang="en-IN">
                <a:solidFill>
                  <a:srgbClr val="C00000"/>
                </a:solidFill>
              </a:rPr>
              <a:t> </a:t>
            </a:r>
            <a:r>
              <a:rPr lang="en-IN"/>
              <a:t>and deletion operation as </a:t>
            </a:r>
            <a:r>
              <a:rPr lang="en-IN" b="1" i="1">
                <a:solidFill>
                  <a:srgbClr val="C00000"/>
                </a:solidFill>
              </a:rPr>
              <a:t>POP</a:t>
            </a:r>
            <a:r>
              <a:rPr lang="en-IN"/>
              <a:t>.</a:t>
            </a:r>
          </a:p>
          <a:p>
            <a:r>
              <a:rPr lang="en-IN"/>
              <a:t>The most accessible elements in stack is known as </a:t>
            </a:r>
            <a:r>
              <a:rPr lang="en-IN" b="1" i="1">
                <a:solidFill>
                  <a:srgbClr val="C00000"/>
                </a:solidFill>
              </a:rPr>
              <a:t>top</a:t>
            </a:r>
            <a:r>
              <a:rPr lang="en-IN"/>
              <a:t>.</a:t>
            </a:r>
          </a:p>
          <a:p>
            <a:r>
              <a:rPr lang="en-IN"/>
              <a:t>The elements can only be removed in the opposite orders from that in which they were added to the stack.</a:t>
            </a:r>
          </a:p>
          <a:p>
            <a:r>
              <a:rPr lang="en-IN"/>
              <a:t>Such a linear list is referred to as a </a:t>
            </a:r>
            <a:r>
              <a:rPr lang="en-IN" b="1" i="1">
                <a:solidFill>
                  <a:srgbClr val="C00000"/>
                </a:solidFill>
              </a:rPr>
              <a:t>LIFO (Last In First Out) </a:t>
            </a:r>
            <a:r>
              <a:rPr lang="en-IN"/>
              <a:t>list.</a:t>
            </a:r>
          </a:p>
          <a:p>
            <a:endParaRPr lang="en-IN" b="1" i="1">
              <a:solidFill>
                <a:srgbClr val="FF0000"/>
              </a:solidFill>
            </a:endParaRPr>
          </a:p>
        </p:txBody>
      </p:sp>
      <p:grpSp>
        <p:nvGrpSpPr>
          <p:cNvPr id="4" name="Group 3">
            <a:extLst>
              <a:ext uri="{FF2B5EF4-FFF2-40B4-BE49-F238E27FC236}">
                <a16:creationId xmlns:a16="http://schemas.microsoft.com/office/drawing/2014/main" id="{4B842D87-9E92-BD39-DCCB-AEE0BBB3F9A9}"/>
              </a:ext>
            </a:extLst>
          </p:cNvPr>
          <p:cNvGrpSpPr/>
          <p:nvPr/>
        </p:nvGrpSpPr>
        <p:grpSpPr>
          <a:xfrm>
            <a:off x="3810000" y="5257800"/>
            <a:ext cx="4419600" cy="544206"/>
            <a:chOff x="2286000" y="5628752"/>
            <a:chExt cx="4419600" cy="544206"/>
          </a:xfrm>
        </p:grpSpPr>
        <p:sp>
          <p:nvSpPr>
            <p:cNvPr id="5" name="Rectangle 4">
              <a:extLst>
                <a:ext uri="{FF2B5EF4-FFF2-40B4-BE49-F238E27FC236}">
                  <a16:creationId xmlns:a16="http://schemas.microsoft.com/office/drawing/2014/main" id="{6F106C84-CED6-E7CA-83F5-839517BC059E}"/>
                </a:ext>
              </a:extLst>
            </p:cNvPr>
            <p:cNvSpPr/>
            <p:nvPr/>
          </p:nvSpPr>
          <p:spPr>
            <a:xfrm>
              <a:off x="4793670" y="5639558"/>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a:extLst>
                <a:ext uri="{FF2B5EF4-FFF2-40B4-BE49-F238E27FC236}">
                  <a16:creationId xmlns:a16="http://schemas.microsoft.com/office/drawing/2014/main" id="{149B545E-BCD9-5CBA-BEFB-2F0768178097}"/>
                </a:ext>
              </a:extLst>
            </p:cNvPr>
            <p:cNvGrpSpPr/>
            <p:nvPr/>
          </p:nvGrpSpPr>
          <p:grpSpPr>
            <a:xfrm>
              <a:off x="2286000" y="5638800"/>
              <a:ext cx="543448" cy="533422"/>
              <a:chOff x="2667000" y="5083210"/>
              <a:chExt cx="543448" cy="533422"/>
            </a:xfrm>
          </p:grpSpPr>
          <p:sp>
            <p:nvSpPr>
              <p:cNvPr id="23" name="Rectangle 22">
                <a:extLst>
                  <a:ext uri="{FF2B5EF4-FFF2-40B4-BE49-F238E27FC236}">
                    <a16:creationId xmlns:a16="http://schemas.microsoft.com/office/drawing/2014/main" id="{4D3E9B9A-CBC1-36C3-7DEF-7368A15A943B}"/>
                  </a:ext>
                </a:extLst>
              </p:cNvPr>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4" name="Straight Connector 23">
                <a:extLst>
                  <a:ext uri="{FF2B5EF4-FFF2-40B4-BE49-F238E27FC236}">
                    <a16:creationId xmlns:a16="http://schemas.microsoft.com/office/drawing/2014/main" id="{2CA93061-5ACB-CB08-A6FF-9F7AEDB48A35}"/>
                  </a:ext>
                </a:extLst>
              </p:cNvPr>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9571251-2BFD-E6B5-1BF5-63077ABF6D1A}"/>
                  </a:ext>
                </a:extLst>
              </p:cNvPr>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7" name="Group 6">
              <a:extLst>
                <a:ext uri="{FF2B5EF4-FFF2-40B4-BE49-F238E27FC236}">
                  <a16:creationId xmlns:a16="http://schemas.microsoft.com/office/drawing/2014/main" id="{8235547B-B242-5BC1-DD1E-84DDDF4A95D6}"/>
                </a:ext>
              </a:extLst>
            </p:cNvPr>
            <p:cNvGrpSpPr/>
            <p:nvPr/>
          </p:nvGrpSpPr>
          <p:grpSpPr>
            <a:xfrm>
              <a:off x="2824590" y="5638800"/>
              <a:ext cx="543448" cy="533422"/>
              <a:chOff x="2667000" y="5083210"/>
              <a:chExt cx="543448" cy="533422"/>
            </a:xfrm>
          </p:grpSpPr>
          <p:sp>
            <p:nvSpPr>
              <p:cNvPr id="20" name="Rectangle 19">
                <a:extLst>
                  <a:ext uri="{FF2B5EF4-FFF2-40B4-BE49-F238E27FC236}">
                    <a16:creationId xmlns:a16="http://schemas.microsoft.com/office/drawing/2014/main" id="{972DD9A4-3A53-13E7-5513-431AD679B109}"/>
                  </a:ext>
                </a:extLst>
              </p:cNvPr>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1" name="Straight Connector 20">
                <a:extLst>
                  <a:ext uri="{FF2B5EF4-FFF2-40B4-BE49-F238E27FC236}">
                    <a16:creationId xmlns:a16="http://schemas.microsoft.com/office/drawing/2014/main" id="{E2A5C18B-6B1F-D7C6-7C5B-2E76A99273AA}"/>
                  </a:ext>
                </a:extLst>
              </p:cNvPr>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E7E7002C-0284-10FA-CC7D-EB6840992272}"/>
                  </a:ext>
                </a:extLst>
              </p:cNvPr>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B5676507-8E03-F645-5EA6-C0135C05D1C4}"/>
                </a:ext>
              </a:extLst>
            </p:cNvPr>
            <p:cNvGrpSpPr/>
            <p:nvPr/>
          </p:nvGrpSpPr>
          <p:grpSpPr>
            <a:xfrm>
              <a:off x="3363532" y="5638800"/>
              <a:ext cx="543448" cy="533422"/>
              <a:chOff x="2667000" y="5083210"/>
              <a:chExt cx="543448" cy="533422"/>
            </a:xfrm>
          </p:grpSpPr>
          <p:sp>
            <p:nvSpPr>
              <p:cNvPr id="17" name="Rectangle 16">
                <a:extLst>
                  <a:ext uri="{FF2B5EF4-FFF2-40B4-BE49-F238E27FC236}">
                    <a16:creationId xmlns:a16="http://schemas.microsoft.com/office/drawing/2014/main" id="{417932E8-DA07-76AA-55A8-049B298D75B9}"/>
                  </a:ext>
                </a:extLst>
              </p:cNvPr>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 name="Straight Connector 17">
                <a:extLst>
                  <a:ext uri="{FF2B5EF4-FFF2-40B4-BE49-F238E27FC236}">
                    <a16:creationId xmlns:a16="http://schemas.microsoft.com/office/drawing/2014/main" id="{381A7D17-DA26-4FFB-8432-B2981FD90926}"/>
                  </a:ext>
                </a:extLst>
              </p:cNvPr>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61188A82-7D10-2772-C450-6BCF5080EDA5}"/>
                  </a:ext>
                </a:extLst>
              </p:cNvPr>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9" name="Group 8">
              <a:extLst>
                <a:ext uri="{FF2B5EF4-FFF2-40B4-BE49-F238E27FC236}">
                  <a16:creationId xmlns:a16="http://schemas.microsoft.com/office/drawing/2014/main" id="{D960A0D0-3717-7E5A-243A-85F48F527869}"/>
                </a:ext>
              </a:extLst>
            </p:cNvPr>
            <p:cNvGrpSpPr/>
            <p:nvPr/>
          </p:nvGrpSpPr>
          <p:grpSpPr>
            <a:xfrm>
              <a:off x="4257152" y="5638778"/>
              <a:ext cx="543448" cy="533422"/>
              <a:chOff x="2667000" y="5083210"/>
              <a:chExt cx="543448" cy="533422"/>
            </a:xfrm>
          </p:grpSpPr>
          <p:sp>
            <p:nvSpPr>
              <p:cNvPr id="14" name="Rectangle 13">
                <a:extLst>
                  <a:ext uri="{FF2B5EF4-FFF2-40B4-BE49-F238E27FC236}">
                    <a16:creationId xmlns:a16="http://schemas.microsoft.com/office/drawing/2014/main" id="{8139BF42-AC13-D93C-2F03-CE860EC71546}"/>
                  </a:ext>
                </a:extLst>
              </p:cNvPr>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5" name="Straight Connector 14">
                <a:extLst>
                  <a:ext uri="{FF2B5EF4-FFF2-40B4-BE49-F238E27FC236}">
                    <a16:creationId xmlns:a16="http://schemas.microsoft.com/office/drawing/2014/main" id="{A4D2191D-5078-39FD-F056-A47A51F6D780}"/>
                  </a:ext>
                </a:extLst>
              </p:cNvPr>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A770129A-F3CC-9B53-5072-AB4F5261C758}"/>
                  </a:ext>
                </a:extLst>
              </p:cNvPr>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sp>
          <p:nvSpPr>
            <p:cNvPr id="10" name="Rectangle 9">
              <a:extLst>
                <a:ext uri="{FF2B5EF4-FFF2-40B4-BE49-F238E27FC236}">
                  <a16:creationId xmlns:a16="http://schemas.microsoft.com/office/drawing/2014/main" id="{D975E707-EC86-FB4C-B7AF-AA294FC05292}"/>
                </a:ext>
              </a:extLst>
            </p:cNvPr>
            <p:cNvSpPr/>
            <p:nvPr/>
          </p:nvSpPr>
          <p:spPr>
            <a:xfrm>
              <a:off x="3896932" y="5628752"/>
              <a:ext cx="360220" cy="543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prstClr val="black"/>
                  </a:solidFill>
                </a:rPr>
                <a:t>…</a:t>
              </a:r>
              <a:endParaRPr lang="en-US">
                <a:solidFill>
                  <a:prstClr val="black"/>
                </a:solidFill>
              </a:endParaRPr>
            </a:p>
          </p:txBody>
        </p:sp>
        <p:sp>
          <p:nvSpPr>
            <p:cNvPr id="11" name="Rectangle 10">
              <a:extLst>
                <a:ext uri="{FF2B5EF4-FFF2-40B4-BE49-F238E27FC236}">
                  <a16:creationId xmlns:a16="http://schemas.microsoft.com/office/drawing/2014/main" id="{7765023B-54A7-668A-7852-9E2D3C1C4371}"/>
                </a:ext>
              </a:extLst>
            </p:cNvPr>
            <p:cNvSpPr/>
            <p:nvPr/>
          </p:nvSpPr>
          <p:spPr>
            <a:xfrm>
              <a:off x="5334000" y="56388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52742364-BC5B-DC23-2626-F3A38AE31CD5}"/>
                </a:ext>
              </a:extLst>
            </p:cNvPr>
            <p:cNvSpPr/>
            <p:nvPr/>
          </p:nvSpPr>
          <p:spPr>
            <a:xfrm>
              <a:off x="6172200" y="56388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9F660C65-DDAF-7C76-FE99-66ED8BEA227A}"/>
                </a:ext>
              </a:extLst>
            </p:cNvPr>
            <p:cNvSpPr/>
            <p:nvPr/>
          </p:nvSpPr>
          <p:spPr>
            <a:xfrm>
              <a:off x="5841078" y="5628774"/>
              <a:ext cx="360220" cy="543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prstClr val="black"/>
                  </a:solidFill>
                </a:rPr>
                <a:t>…</a:t>
              </a:r>
              <a:endParaRPr lang="en-US">
                <a:solidFill>
                  <a:prstClr val="black"/>
                </a:solidFill>
              </a:endParaRPr>
            </a:p>
          </p:txBody>
        </p:sp>
      </p:grpSp>
      <p:sp>
        <p:nvSpPr>
          <p:cNvPr id="26" name="TextBox 25">
            <a:extLst>
              <a:ext uri="{FF2B5EF4-FFF2-40B4-BE49-F238E27FC236}">
                <a16:creationId xmlns:a16="http://schemas.microsoft.com/office/drawing/2014/main" id="{5CF9EE1F-8156-BAFA-7424-11CEEBD1FB81}"/>
              </a:ext>
            </a:extLst>
          </p:cNvPr>
          <p:cNvSpPr txBox="1"/>
          <p:nvPr/>
        </p:nvSpPr>
        <p:spPr>
          <a:xfrm>
            <a:off x="5737168" y="6019800"/>
            <a:ext cx="619648" cy="369332"/>
          </a:xfrm>
          <a:prstGeom prst="rect">
            <a:avLst/>
          </a:prstGeom>
          <a:noFill/>
        </p:spPr>
        <p:txBody>
          <a:bodyPr wrap="square" rtlCol="0">
            <a:spAutoFit/>
          </a:bodyPr>
          <a:lstStyle/>
          <a:p>
            <a:pPr algn="ctr"/>
            <a:r>
              <a:rPr lang="en-IN">
                <a:solidFill>
                  <a:prstClr val="black"/>
                </a:solidFill>
              </a:rPr>
              <a:t>TOP</a:t>
            </a:r>
            <a:endParaRPr lang="en-US">
              <a:solidFill>
                <a:prstClr val="black"/>
              </a:solidFill>
            </a:endParaRPr>
          </a:p>
        </p:txBody>
      </p:sp>
      <p:cxnSp>
        <p:nvCxnSpPr>
          <p:cNvPr id="27" name="Straight Arrow Connector 26">
            <a:extLst>
              <a:ext uri="{FF2B5EF4-FFF2-40B4-BE49-F238E27FC236}">
                <a16:creationId xmlns:a16="http://schemas.microsoft.com/office/drawing/2014/main" id="{A3CADCC0-655F-E6C6-CFB4-B7DFE84B5588}"/>
              </a:ext>
            </a:extLst>
          </p:cNvPr>
          <p:cNvCxnSpPr>
            <a:stCxn id="26" idx="0"/>
            <a:endCxn id="14" idx="2"/>
          </p:cNvCxnSpPr>
          <p:nvPr/>
        </p:nvCxnSpPr>
        <p:spPr>
          <a:xfrm flipV="1">
            <a:off x="6046992" y="5801226"/>
            <a:ext cx="860" cy="218574"/>
          </a:xfrm>
          <a:prstGeom prst="straightConnector1">
            <a:avLst/>
          </a:prstGeom>
          <a:ln w="28575">
            <a:tailEnd type="arrow"/>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93A7789F-D277-8F51-F038-38C9FA19A1B6}"/>
              </a:ext>
            </a:extLst>
          </p:cNvPr>
          <p:cNvCxnSpPr/>
          <p:nvPr/>
        </p:nvCxnSpPr>
        <p:spPr>
          <a:xfrm flipH="1">
            <a:off x="6324600" y="4579956"/>
            <a:ext cx="0" cy="601644"/>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B7E39C8-B6CA-FB42-A1AE-A038DB392196}"/>
              </a:ext>
            </a:extLst>
          </p:cNvPr>
          <p:cNvSpPr txBox="1"/>
          <p:nvPr/>
        </p:nvSpPr>
        <p:spPr>
          <a:xfrm>
            <a:off x="4495800" y="4800600"/>
            <a:ext cx="1105242" cy="369332"/>
          </a:xfrm>
          <a:prstGeom prst="rect">
            <a:avLst/>
          </a:prstGeom>
          <a:noFill/>
        </p:spPr>
        <p:txBody>
          <a:bodyPr wrap="square" rtlCol="0">
            <a:spAutoFit/>
          </a:bodyPr>
          <a:lstStyle/>
          <a:p>
            <a:pPr algn="r"/>
            <a:r>
              <a:rPr lang="en-IN">
                <a:solidFill>
                  <a:prstClr val="black"/>
                </a:solidFill>
              </a:rPr>
              <a:t>Insertion</a:t>
            </a:r>
            <a:endParaRPr lang="en-US">
              <a:solidFill>
                <a:prstClr val="black"/>
              </a:solidFill>
            </a:endParaRPr>
          </a:p>
        </p:txBody>
      </p:sp>
      <p:sp>
        <p:nvSpPr>
          <p:cNvPr id="30" name="TextBox 29">
            <a:extLst>
              <a:ext uri="{FF2B5EF4-FFF2-40B4-BE49-F238E27FC236}">
                <a16:creationId xmlns:a16="http://schemas.microsoft.com/office/drawing/2014/main" id="{015DE24A-BBF6-566F-CEA3-F85A3237C2E9}"/>
              </a:ext>
            </a:extLst>
          </p:cNvPr>
          <p:cNvSpPr txBox="1"/>
          <p:nvPr/>
        </p:nvSpPr>
        <p:spPr>
          <a:xfrm>
            <a:off x="4495800" y="4495800"/>
            <a:ext cx="1105242" cy="369332"/>
          </a:xfrm>
          <a:prstGeom prst="rect">
            <a:avLst/>
          </a:prstGeom>
          <a:noFill/>
        </p:spPr>
        <p:txBody>
          <a:bodyPr wrap="square" rtlCol="0">
            <a:spAutoFit/>
          </a:bodyPr>
          <a:lstStyle/>
          <a:p>
            <a:pPr algn="r"/>
            <a:r>
              <a:rPr lang="en-IN">
                <a:solidFill>
                  <a:prstClr val="black"/>
                </a:solidFill>
              </a:rPr>
              <a:t>Deletion</a:t>
            </a:r>
            <a:endParaRPr lang="en-US">
              <a:solidFill>
                <a:prstClr val="black"/>
              </a:solidFill>
            </a:endParaRPr>
          </a:p>
        </p:txBody>
      </p:sp>
      <p:cxnSp>
        <p:nvCxnSpPr>
          <p:cNvPr id="31" name="Straight Arrow Connector 30">
            <a:extLst>
              <a:ext uri="{FF2B5EF4-FFF2-40B4-BE49-F238E27FC236}">
                <a16:creationId xmlns:a16="http://schemas.microsoft.com/office/drawing/2014/main" id="{EE973F6D-059A-D3EB-5E21-1AF96B2A5BE3}"/>
              </a:ext>
            </a:extLst>
          </p:cNvPr>
          <p:cNvCxnSpPr>
            <a:stCxn id="29" idx="3"/>
          </p:cNvCxnSpPr>
          <p:nvPr/>
        </p:nvCxnSpPr>
        <p:spPr>
          <a:xfrm>
            <a:off x="5601042" y="4985266"/>
            <a:ext cx="713510"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BCDE6CE-D9FA-2BE8-3C79-28E3063E7015}"/>
              </a:ext>
            </a:extLst>
          </p:cNvPr>
          <p:cNvCxnSpPr>
            <a:endCxn id="30" idx="3"/>
          </p:cNvCxnSpPr>
          <p:nvPr/>
        </p:nvCxnSpPr>
        <p:spPr>
          <a:xfrm flipH="1">
            <a:off x="5601042" y="4680466"/>
            <a:ext cx="7235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33" name="Freeform 13">
            <a:extLst>
              <a:ext uri="{FF2B5EF4-FFF2-40B4-BE49-F238E27FC236}">
                <a16:creationId xmlns:a16="http://schemas.microsoft.com/office/drawing/2014/main" id="{E10FFF9D-DD54-E85A-C6FA-DA87CACC29AD}"/>
              </a:ext>
            </a:extLst>
          </p:cNvPr>
          <p:cNvSpPr/>
          <p:nvPr/>
        </p:nvSpPr>
        <p:spPr>
          <a:xfrm>
            <a:off x="1905000" y="4419600"/>
            <a:ext cx="762000" cy="1600200"/>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4" name="Rectangle 33">
            <a:extLst>
              <a:ext uri="{FF2B5EF4-FFF2-40B4-BE49-F238E27FC236}">
                <a16:creationId xmlns:a16="http://schemas.microsoft.com/office/drawing/2014/main" id="{179D2547-7FA6-375D-BE16-C2C6BC8C4D38}"/>
              </a:ext>
            </a:extLst>
          </p:cNvPr>
          <p:cNvSpPr/>
          <p:nvPr/>
        </p:nvSpPr>
        <p:spPr>
          <a:xfrm>
            <a:off x="1905000" y="57150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prstClr val="white"/>
                </a:solidFill>
              </a:rPr>
              <a:t>A</a:t>
            </a:r>
            <a:endParaRPr lang="en-US">
              <a:solidFill>
                <a:prstClr val="white"/>
              </a:solidFill>
            </a:endParaRPr>
          </a:p>
        </p:txBody>
      </p:sp>
      <p:sp>
        <p:nvSpPr>
          <p:cNvPr id="35" name="Rectangle 34">
            <a:extLst>
              <a:ext uri="{FF2B5EF4-FFF2-40B4-BE49-F238E27FC236}">
                <a16:creationId xmlns:a16="http://schemas.microsoft.com/office/drawing/2014/main" id="{F939BB03-CD33-4A74-161A-1E823D1CA536}"/>
              </a:ext>
            </a:extLst>
          </p:cNvPr>
          <p:cNvSpPr/>
          <p:nvPr/>
        </p:nvSpPr>
        <p:spPr>
          <a:xfrm>
            <a:off x="1905000" y="5410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prstClr val="white"/>
                </a:solidFill>
              </a:rPr>
              <a:t>B</a:t>
            </a:r>
            <a:endParaRPr lang="en-US">
              <a:solidFill>
                <a:prstClr val="white"/>
              </a:solidFill>
            </a:endParaRPr>
          </a:p>
        </p:txBody>
      </p:sp>
      <p:sp>
        <p:nvSpPr>
          <p:cNvPr id="36" name="Rectangle 35">
            <a:extLst>
              <a:ext uri="{FF2B5EF4-FFF2-40B4-BE49-F238E27FC236}">
                <a16:creationId xmlns:a16="http://schemas.microsoft.com/office/drawing/2014/main" id="{3063112B-58A8-D0FD-6B83-E5094AE659F1}"/>
              </a:ext>
            </a:extLst>
          </p:cNvPr>
          <p:cNvSpPr/>
          <p:nvPr/>
        </p:nvSpPr>
        <p:spPr>
          <a:xfrm>
            <a:off x="1905000" y="5105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prstClr val="white"/>
                </a:solidFill>
              </a:rPr>
              <a:t>C</a:t>
            </a:r>
            <a:endParaRPr lang="en-US">
              <a:solidFill>
                <a:prstClr val="white"/>
              </a:solidFill>
            </a:endParaRPr>
          </a:p>
        </p:txBody>
      </p:sp>
    </p:spTree>
    <p:extLst>
      <p:ext uri="{BB962C8B-B14F-4D97-AF65-F5344CB8AC3E}">
        <p14:creationId xmlns:p14="http://schemas.microsoft.com/office/powerpoint/2010/main" val="395958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42" presetClass="path" presetSubtype="0" accel="50000" decel="50000" fill="hold" grpId="1" nodeType="withEffect">
                                  <p:stCondLst>
                                    <p:cond delay="0"/>
                                  </p:stCondLst>
                                  <p:childTnLst>
                                    <p:animMotion origin="layout" path="M -3.33333E-06 -0.28869 L -3.33333E-06 -1.83206E-06" pathEditMode="relative" rAng="0" ptsTypes="AA">
                                      <p:cBhvr>
                                        <p:cTn id="18" dur="2000" fill="hold"/>
                                        <p:tgtEl>
                                          <p:spTgt spid="34"/>
                                        </p:tgtEl>
                                        <p:attrNameLst>
                                          <p:attrName>ppt_x</p:attrName>
                                          <p:attrName>ppt_y</p:attrName>
                                        </p:attrNameLst>
                                      </p:cBhvr>
                                      <p:rCtr x="0" y="14434"/>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3.33333E-06 -0.24428 L -3.33333E-06 1.7696E-06" pathEditMode="relative" rAng="0" ptsTypes="AA">
                                      <p:cBhvr>
                                        <p:cTn id="24" dur="2000" fill="hold"/>
                                        <p:tgtEl>
                                          <p:spTgt spid="35"/>
                                        </p:tgtEl>
                                        <p:attrNameLst>
                                          <p:attrName>ppt_x</p:attrName>
                                          <p:attrName>ppt_y</p:attrName>
                                        </p:attrNameLst>
                                      </p:cBhvr>
                                      <p:rCtr x="0" y="12214"/>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33333E-06 -0.19986 L -3.33333E-06 -4.62873E-06" pathEditMode="relative" rAng="0" ptsTypes="AA">
                                      <p:cBhvr>
                                        <p:cTn id="30" dur="2000" fill="hold"/>
                                        <p:tgtEl>
                                          <p:spTgt spid="36"/>
                                        </p:tgtEl>
                                        <p:attrNameLst>
                                          <p:attrName>ppt_x</p:attrName>
                                          <p:attrName>ppt_y</p:attrName>
                                        </p:attrNameLst>
                                      </p:cBhvr>
                                      <p:rCtr x="0" y="9993"/>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3.33333E-06 -0.19986 L -3.33333E-06 -4.62873E-06" pathEditMode="relative" rAng="0" ptsTypes="AA">
                                      <p:cBhvr>
                                        <p:cTn id="34" dur="2000" spd="-100000" fill="hold"/>
                                        <p:tgtEl>
                                          <p:spTgt spid="36"/>
                                        </p:tgtEl>
                                        <p:attrNameLst>
                                          <p:attrName>ppt_x</p:attrName>
                                          <p:attrName>ppt_y</p:attrName>
                                        </p:attrNameLst>
                                      </p:cBhvr>
                                      <p:rCtr x="0" y="9993"/>
                                    </p:animMotion>
                                  </p:childTnLst>
                                </p:cTn>
                              </p:par>
                            </p:childTnLst>
                          </p:cTn>
                        </p:par>
                        <p:par>
                          <p:cTn id="35" fill="hold">
                            <p:stCondLst>
                              <p:cond delay="2000"/>
                            </p:stCondLst>
                            <p:childTnLst>
                              <p:par>
                                <p:cTn id="36" presetID="1" presetClass="exit" presetSubtype="0" fill="hold" grpId="3" nodeType="afterEffect">
                                  <p:stCondLst>
                                    <p:cond delay="0"/>
                                  </p:stCondLst>
                                  <p:childTnLst>
                                    <p:set>
                                      <p:cBhvr>
                                        <p:cTn id="37" dur="1" fill="hold">
                                          <p:stCondLst>
                                            <p:cond delay="0"/>
                                          </p:stCondLst>
                                        </p:cTn>
                                        <p:tgtEl>
                                          <p:spTgt spid="3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3.33333E-06 -0.24428 L -3.33333E-06 1.7696E-06" pathEditMode="relative" rAng="0" ptsTypes="AA">
                                      <p:cBhvr>
                                        <p:cTn id="41" dur="2000" spd="-100000" fill="hold"/>
                                        <p:tgtEl>
                                          <p:spTgt spid="35"/>
                                        </p:tgtEl>
                                        <p:attrNameLst>
                                          <p:attrName>ppt_x</p:attrName>
                                          <p:attrName>ppt_y</p:attrName>
                                        </p:attrNameLst>
                                      </p:cBhvr>
                                      <p:rCtr x="0" y="12214"/>
                                    </p:animMotion>
                                  </p:childTnLst>
                                </p:cTn>
                              </p:par>
                            </p:childTnLst>
                          </p:cTn>
                        </p:par>
                        <p:par>
                          <p:cTn id="42" fill="hold">
                            <p:stCondLst>
                              <p:cond delay="2000"/>
                            </p:stCondLst>
                            <p:childTnLst>
                              <p:par>
                                <p:cTn id="43" presetID="1" presetClass="exit" presetSubtype="0" fill="hold" grpId="3" nodeType="afterEffect">
                                  <p:stCondLst>
                                    <p:cond delay="0"/>
                                  </p:stCondLst>
                                  <p:childTnLst>
                                    <p:set>
                                      <p:cBhvr>
                                        <p:cTn id="44" dur="1" fill="hold">
                                          <p:stCondLst>
                                            <p:cond delay="0"/>
                                          </p:stCondLst>
                                        </p:cTn>
                                        <p:tgtEl>
                                          <p:spTgt spid="3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33333E-06 -0.28869 L -3.33333E-06 -1.83206E-06" pathEditMode="relative" rAng="0" ptsTypes="AA">
                                      <p:cBhvr>
                                        <p:cTn id="48" dur="2000" spd="-100000" fill="hold"/>
                                        <p:tgtEl>
                                          <p:spTgt spid="34"/>
                                        </p:tgtEl>
                                        <p:attrNameLst>
                                          <p:attrName>ppt_x</p:attrName>
                                          <p:attrName>ppt_y</p:attrName>
                                        </p:attrNameLst>
                                      </p:cBhvr>
                                      <p:rCtr x="0" y="14434"/>
                                    </p:animMotion>
                                  </p:childTnLst>
                                </p:cTn>
                              </p:par>
                            </p:childTnLst>
                          </p:cTn>
                        </p:par>
                        <p:par>
                          <p:cTn id="49" fill="hold">
                            <p:stCondLst>
                              <p:cond delay="2000"/>
                            </p:stCondLst>
                            <p:childTnLst>
                              <p:par>
                                <p:cTn id="50" presetID="1" presetClass="exit" presetSubtype="0" fill="hold" grpId="3" nodeType="afterEffect">
                                  <p:stCondLst>
                                    <p:cond delay="0"/>
                                  </p:stCondLst>
                                  <p:childTnLst>
                                    <p:set>
                                      <p:cBhvr>
                                        <p:cTn id="51" dur="1" fill="hold">
                                          <p:stCondLst>
                                            <p:cond delay="0"/>
                                          </p:stCondLst>
                                        </p:cTn>
                                        <p:tgtEl>
                                          <p:spTgt spid="3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0" grpId="0"/>
      <p:bldP spid="33" grpId="0" animBg="1"/>
      <p:bldP spid="34" grpId="0" animBg="1"/>
      <p:bldP spid="34" grpId="1" animBg="1"/>
      <p:bldP spid="34" grpId="2" animBg="1"/>
      <p:bldP spid="34" grpId="3" animBg="1"/>
      <p:bldP spid="35" grpId="0" animBg="1"/>
      <p:bldP spid="35" grpId="1" animBg="1"/>
      <p:bldP spid="35" grpId="2" animBg="1"/>
      <p:bldP spid="35" grpId="3" animBg="1"/>
      <p:bldP spid="36" grpId="0" animBg="1"/>
      <p:bldP spid="36" grpId="1" animBg="1"/>
      <p:bldP spid="36" grpId="2" animBg="1"/>
      <p:bldP spid="36" grpId="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C86B-4475-2512-8034-D0D40E9B2257}"/>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Stack Cont…</a:t>
            </a:r>
            <a:endParaRPr lang="en-US"/>
          </a:p>
        </p:txBody>
      </p:sp>
      <p:sp>
        <p:nvSpPr>
          <p:cNvPr id="3" name="Content Placeholder 2">
            <a:extLst>
              <a:ext uri="{FF2B5EF4-FFF2-40B4-BE49-F238E27FC236}">
                <a16:creationId xmlns:a16="http://schemas.microsoft.com/office/drawing/2014/main" id="{FB33C145-8E7A-45D5-B919-BC145A591A46}"/>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A pointer TOP keeps track of the top element in the stack. </a:t>
            </a:r>
          </a:p>
          <a:p>
            <a:r>
              <a:rPr lang="en-IN"/>
              <a:t>Initially, when the </a:t>
            </a:r>
            <a:r>
              <a:rPr lang="en-IN" b="1" i="1"/>
              <a:t>stack is empty</a:t>
            </a:r>
            <a:r>
              <a:rPr lang="en-IN"/>
              <a:t>, </a:t>
            </a:r>
            <a:r>
              <a:rPr lang="en-IN" b="1">
                <a:solidFill>
                  <a:srgbClr val="C00000"/>
                </a:solidFill>
              </a:rPr>
              <a:t>TOP</a:t>
            </a:r>
            <a:r>
              <a:rPr lang="en-IN">
                <a:solidFill>
                  <a:srgbClr val="C00000"/>
                </a:solidFill>
              </a:rPr>
              <a:t> </a:t>
            </a:r>
            <a:r>
              <a:rPr lang="en-IN"/>
              <a:t>has a value of </a:t>
            </a:r>
            <a:r>
              <a:rPr lang="en-IN" b="1" i="1">
                <a:solidFill>
                  <a:srgbClr val="C00000"/>
                </a:solidFill>
              </a:rPr>
              <a:t>“zero”</a:t>
            </a:r>
            <a:r>
              <a:rPr lang="en-IN"/>
              <a:t>.</a:t>
            </a:r>
          </a:p>
          <a:p>
            <a:r>
              <a:rPr lang="en-IN"/>
              <a:t>Each time a </a:t>
            </a:r>
            <a:r>
              <a:rPr lang="en-IN" b="1"/>
              <a:t>new element is inserted</a:t>
            </a:r>
            <a:r>
              <a:rPr lang="en-IN"/>
              <a:t> in the stack, the pointer is </a:t>
            </a:r>
            <a:r>
              <a:rPr lang="en-IN" b="1" i="1">
                <a:solidFill>
                  <a:srgbClr val="C00000"/>
                </a:solidFill>
              </a:rPr>
              <a:t>incremented by “one”</a:t>
            </a:r>
            <a:r>
              <a:rPr lang="en-IN">
                <a:solidFill>
                  <a:srgbClr val="C00000"/>
                </a:solidFill>
              </a:rPr>
              <a:t> </a:t>
            </a:r>
            <a:r>
              <a:rPr lang="en-IN"/>
              <a:t>before, the element is placed on the stack. </a:t>
            </a:r>
          </a:p>
          <a:p>
            <a:r>
              <a:rPr lang="en-IN"/>
              <a:t>The pointer is </a:t>
            </a:r>
            <a:r>
              <a:rPr lang="en-IN" b="1" i="1">
                <a:solidFill>
                  <a:srgbClr val="C00000"/>
                </a:solidFill>
              </a:rPr>
              <a:t>decremented by “one”</a:t>
            </a:r>
            <a:r>
              <a:rPr lang="en-IN">
                <a:solidFill>
                  <a:srgbClr val="C00000"/>
                </a:solidFill>
              </a:rPr>
              <a:t> </a:t>
            </a:r>
            <a:r>
              <a:rPr lang="en-IN"/>
              <a:t>each time a </a:t>
            </a:r>
            <a:r>
              <a:rPr lang="en-IN" b="1"/>
              <a:t>deletion</a:t>
            </a:r>
            <a:r>
              <a:rPr lang="en-IN"/>
              <a:t> is made from the stack.</a:t>
            </a:r>
            <a:endParaRPr lang="en-US"/>
          </a:p>
        </p:txBody>
      </p:sp>
    </p:spTree>
    <p:extLst>
      <p:ext uri="{BB962C8B-B14F-4D97-AF65-F5344CB8AC3E}">
        <p14:creationId xmlns:p14="http://schemas.microsoft.com/office/powerpoint/2010/main" val="119973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EBE-1DEB-674C-F4FF-B5C39AE8B908}"/>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Applications of Stack</a:t>
            </a:r>
          </a:p>
        </p:txBody>
      </p:sp>
      <p:sp>
        <p:nvSpPr>
          <p:cNvPr id="3" name="Content Placeholder 2">
            <a:extLst>
              <a:ext uri="{FF2B5EF4-FFF2-40B4-BE49-F238E27FC236}">
                <a16:creationId xmlns:a16="http://schemas.microsoft.com/office/drawing/2014/main" id="{6714D09B-E949-6D0C-ED28-9F8313BFB108}"/>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IN"/>
              <a:t>Recursion</a:t>
            </a:r>
          </a:p>
          <a:p>
            <a:pPr>
              <a:spcBef>
                <a:spcPts val="600"/>
              </a:spcBef>
            </a:pPr>
            <a:r>
              <a:rPr lang="en-IN"/>
              <a:t>Keeping track of function calls</a:t>
            </a:r>
          </a:p>
          <a:p>
            <a:pPr>
              <a:spcBef>
                <a:spcPts val="600"/>
              </a:spcBef>
            </a:pPr>
            <a:r>
              <a:rPr lang="en-IN"/>
              <a:t>Evaluation of expressions</a:t>
            </a:r>
          </a:p>
          <a:p>
            <a:pPr>
              <a:spcBef>
                <a:spcPts val="600"/>
              </a:spcBef>
            </a:pPr>
            <a:r>
              <a:rPr lang="en-IN"/>
              <a:t>Reversing characters</a:t>
            </a:r>
          </a:p>
          <a:p>
            <a:pPr>
              <a:spcBef>
                <a:spcPts val="600"/>
              </a:spcBef>
            </a:pPr>
            <a:r>
              <a:rPr lang="en-IN"/>
              <a:t>Servicing hardware interrupts</a:t>
            </a:r>
          </a:p>
          <a:p>
            <a:pPr>
              <a:spcBef>
                <a:spcPts val="600"/>
              </a:spcBef>
            </a:pPr>
            <a:r>
              <a:rPr lang="en-IN"/>
              <a:t>Solving combinatorial problems using backtracking</a:t>
            </a:r>
          </a:p>
          <a:p>
            <a:pPr>
              <a:spcBef>
                <a:spcPts val="600"/>
              </a:spcBef>
            </a:pPr>
            <a:r>
              <a:rPr lang="en-IN"/>
              <a:t>Expression Conversion (Infix to Postfix, Infix to Prefix)</a:t>
            </a:r>
          </a:p>
          <a:p>
            <a:pPr>
              <a:spcBef>
                <a:spcPts val="600"/>
              </a:spcBef>
            </a:pPr>
            <a:r>
              <a:rPr lang="en-IN"/>
              <a:t>Game Playing (Chess)</a:t>
            </a:r>
          </a:p>
          <a:p>
            <a:pPr>
              <a:spcBef>
                <a:spcPts val="600"/>
              </a:spcBef>
            </a:pPr>
            <a:r>
              <a:rPr lang="en-IN"/>
              <a:t>Microsoft Word (Undo / Redo)</a:t>
            </a:r>
          </a:p>
          <a:p>
            <a:pPr>
              <a:spcBef>
                <a:spcPts val="600"/>
              </a:spcBef>
            </a:pPr>
            <a:r>
              <a:rPr lang="en-IN"/>
              <a:t>Compiler – Parsing syntax &amp; expression</a:t>
            </a:r>
          </a:p>
          <a:p>
            <a:pPr>
              <a:spcBef>
                <a:spcPts val="600"/>
              </a:spcBef>
            </a:pPr>
            <a:r>
              <a:rPr lang="en-IN"/>
              <a:t>Finding paths</a:t>
            </a:r>
            <a:endParaRPr lang="en-US"/>
          </a:p>
        </p:txBody>
      </p:sp>
    </p:spTree>
    <p:extLst>
      <p:ext uri="{BB962C8B-B14F-4D97-AF65-F5344CB8AC3E}">
        <p14:creationId xmlns:p14="http://schemas.microsoft.com/office/powerpoint/2010/main" val="175271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0FD9-798F-C660-E7DA-8BC80A485493}"/>
              </a:ext>
            </a:extLst>
          </p:cNvPr>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Procedure : PUSH (S, TOP, X)</a:t>
            </a:r>
            <a:endParaRPr lang="en-US"/>
          </a:p>
        </p:txBody>
      </p:sp>
      <p:sp>
        <p:nvSpPr>
          <p:cNvPr id="3" name="Content Placeholder 2">
            <a:extLst>
              <a:ext uri="{FF2B5EF4-FFF2-40B4-BE49-F238E27FC236}">
                <a16:creationId xmlns:a16="http://schemas.microsoft.com/office/drawing/2014/main" id="{591FE2D8-7E39-3082-E965-7E250284DFF7}"/>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This procedure inserts an element </a:t>
            </a:r>
            <a:r>
              <a:rPr lang="en-IN" b="1">
                <a:solidFill>
                  <a:srgbClr val="C00000"/>
                </a:solidFill>
              </a:rPr>
              <a:t>X</a:t>
            </a:r>
            <a:r>
              <a:rPr lang="en-IN"/>
              <a:t> to the top of a stack.</a:t>
            </a:r>
          </a:p>
          <a:p>
            <a:r>
              <a:rPr lang="en-IN"/>
              <a:t>Stack is represented by a vector </a:t>
            </a:r>
            <a:r>
              <a:rPr lang="en-IN" b="1">
                <a:solidFill>
                  <a:srgbClr val="C00000"/>
                </a:solidFill>
              </a:rPr>
              <a:t>S</a:t>
            </a:r>
            <a:r>
              <a:rPr lang="en-IN"/>
              <a:t> containing </a:t>
            </a:r>
            <a:r>
              <a:rPr lang="en-IN" b="1">
                <a:solidFill>
                  <a:srgbClr val="C00000"/>
                </a:solidFill>
              </a:rPr>
              <a:t>N</a:t>
            </a:r>
            <a:r>
              <a:rPr lang="en-IN"/>
              <a:t> elements.</a:t>
            </a:r>
          </a:p>
          <a:p>
            <a:r>
              <a:rPr lang="en-IN"/>
              <a:t>A pointer </a:t>
            </a:r>
            <a:r>
              <a:rPr lang="en-IN" b="1">
                <a:solidFill>
                  <a:srgbClr val="C00000"/>
                </a:solidFill>
              </a:rPr>
              <a:t>TOP</a:t>
            </a:r>
            <a:r>
              <a:rPr lang="en-IN">
                <a:solidFill>
                  <a:srgbClr val="C00000"/>
                </a:solidFill>
              </a:rPr>
              <a:t> </a:t>
            </a:r>
            <a:r>
              <a:rPr lang="en-IN"/>
              <a:t>represents the top element in the stack.</a:t>
            </a:r>
            <a:endParaRPr lang="en-US"/>
          </a:p>
        </p:txBody>
      </p:sp>
      <p:sp>
        <p:nvSpPr>
          <p:cNvPr id="4" name="TextBox 3">
            <a:extLst>
              <a:ext uri="{FF2B5EF4-FFF2-40B4-BE49-F238E27FC236}">
                <a16:creationId xmlns:a16="http://schemas.microsoft.com/office/drawing/2014/main" id="{B8ED48CD-2D5A-08F7-5A5C-3E44192FDD20}"/>
              </a:ext>
            </a:extLst>
          </p:cNvPr>
          <p:cNvSpPr txBox="1"/>
          <p:nvPr/>
        </p:nvSpPr>
        <p:spPr>
          <a:xfrm>
            <a:off x="376518" y="2599937"/>
            <a:ext cx="5735933" cy="3477875"/>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200" b="1">
                <a:solidFill>
                  <a:schemeClr val="tx2"/>
                </a:solidFill>
                <a:latin typeface="Consolas" pitchFamily="49" charset="0"/>
                <a:cs typeface="Consolas" pitchFamily="49" charset="0"/>
              </a:rPr>
              <a:t>1. [Check for stack overflow]</a:t>
            </a:r>
          </a:p>
          <a:p>
            <a:r>
              <a:rPr lang="en-IN" sz="2200">
                <a:solidFill>
                  <a:prstClr val="black"/>
                </a:solidFill>
                <a:latin typeface="Consolas" pitchFamily="49" charset="0"/>
                <a:cs typeface="Consolas" pitchFamily="49" charset="0"/>
              </a:rPr>
              <a:t>	</a:t>
            </a:r>
            <a:r>
              <a:rPr lang="en-IN" sz="2200">
                <a:solidFill>
                  <a:schemeClr val="tx2">
                    <a:lumMod val="75000"/>
                  </a:schemeClr>
                </a:solidFill>
                <a:latin typeface="Consolas" pitchFamily="49" charset="0"/>
                <a:cs typeface="Consolas" pitchFamily="49" charset="0"/>
              </a:rPr>
              <a:t>If</a:t>
            </a:r>
            <a:r>
              <a:rPr lang="en-IN" sz="2200">
                <a:solidFill>
                  <a:prstClr val="black"/>
                </a:solidFill>
                <a:latin typeface="Consolas" pitchFamily="49" charset="0"/>
                <a:cs typeface="Consolas" pitchFamily="49" charset="0"/>
              </a:rPr>
              <a:t> 	TOP ≥ N</a:t>
            </a:r>
          </a:p>
          <a:p>
            <a:r>
              <a:rPr lang="en-IN" sz="2200">
                <a:solidFill>
                  <a:prstClr val="black"/>
                </a:solidFill>
                <a:latin typeface="Consolas" pitchFamily="49" charset="0"/>
                <a:cs typeface="Consolas" pitchFamily="49" charset="0"/>
              </a:rPr>
              <a:t>	</a:t>
            </a:r>
            <a:r>
              <a:rPr lang="en-IN" sz="2200">
                <a:solidFill>
                  <a:schemeClr val="tx2">
                    <a:lumMod val="75000"/>
                  </a:schemeClr>
                </a:solidFill>
                <a:latin typeface="Consolas" pitchFamily="49" charset="0"/>
                <a:cs typeface="Consolas" pitchFamily="49" charset="0"/>
              </a:rPr>
              <a:t>Then</a:t>
            </a:r>
            <a:r>
              <a:rPr lang="en-IN" sz="2200">
                <a:solidFill>
                  <a:prstClr val="black"/>
                </a:solidFill>
                <a:latin typeface="Consolas" pitchFamily="49" charset="0"/>
                <a:cs typeface="Consolas" pitchFamily="49" charset="0"/>
              </a:rPr>
              <a:t> 	write (‘STACK OVERFLOW’)</a:t>
            </a:r>
          </a:p>
          <a:p>
            <a:r>
              <a:rPr lang="en-IN" sz="2200">
                <a:solidFill>
                  <a:prstClr val="black"/>
                </a:solidFill>
                <a:latin typeface="Consolas" pitchFamily="49" charset="0"/>
                <a:cs typeface="Consolas" pitchFamily="49" charset="0"/>
              </a:rPr>
              <a:t>		Return</a:t>
            </a:r>
          </a:p>
          <a:p>
            <a:r>
              <a:rPr lang="en-IN" sz="2200" b="1">
                <a:solidFill>
                  <a:schemeClr val="tx2"/>
                </a:solidFill>
                <a:latin typeface="Consolas" pitchFamily="49" charset="0"/>
                <a:cs typeface="Consolas" pitchFamily="49" charset="0"/>
              </a:rPr>
              <a:t>2. [Increment TOP]</a:t>
            </a:r>
          </a:p>
          <a:p>
            <a:r>
              <a:rPr lang="en-IN" sz="2200">
                <a:solidFill>
                  <a:prstClr val="black"/>
                </a:solidFill>
                <a:latin typeface="Consolas" pitchFamily="49" charset="0"/>
                <a:cs typeface="Consolas" pitchFamily="49" charset="0"/>
              </a:rPr>
              <a:t>	TOP ← TOP + 1</a:t>
            </a:r>
          </a:p>
          <a:p>
            <a:r>
              <a:rPr lang="en-IN" sz="2200" b="1">
                <a:solidFill>
                  <a:schemeClr val="tx2"/>
                </a:solidFill>
                <a:latin typeface="Consolas" pitchFamily="49" charset="0"/>
                <a:cs typeface="Consolas" pitchFamily="49" charset="0"/>
              </a:rPr>
              <a:t>3. [Insert Element]</a:t>
            </a:r>
          </a:p>
          <a:p>
            <a:r>
              <a:rPr lang="en-IN" sz="2200">
                <a:solidFill>
                  <a:prstClr val="black"/>
                </a:solidFill>
                <a:latin typeface="Consolas" pitchFamily="49" charset="0"/>
                <a:cs typeface="Consolas" pitchFamily="49" charset="0"/>
              </a:rPr>
              <a:t>	S[TOP] ← X</a:t>
            </a:r>
          </a:p>
          <a:p>
            <a:r>
              <a:rPr lang="en-IN" sz="2200" b="1">
                <a:solidFill>
                  <a:schemeClr val="tx2"/>
                </a:solidFill>
                <a:latin typeface="Consolas" pitchFamily="49" charset="0"/>
                <a:cs typeface="Consolas" pitchFamily="49" charset="0"/>
              </a:rPr>
              <a:t>4. [Finished]</a:t>
            </a:r>
          </a:p>
          <a:p>
            <a:r>
              <a:rPr lang="en-IN" sz="2200">
                <a:solidFill>
                  <a:prstClr val="black"/>
                </a:solidFill>
                <a:latin typeface="Consolas" pitchFamily="49" charset="0"/>
                <a:cs typeface="Consolas" pitchFamily="49" charset="0"/>
              </a:rPr>
              <a:t>	Return</a:t>
            </a:r>
          </a:p>
        </p:txBody>
      </p:sp>
      <p:sp>
        <p:nvSpPr>
          <p:cNvPr id="5" name="Freeform 5">
            <a:extLst>
              <a:ext uri="{FF2B5EF4-FFF2-40B4-BE49-F238E27FC236}">
                <a16:creationId xmlns:a16="http://schemas.microsoft.com/office/drawing/2014/main" id="{7164DFBE-613F-FD90-6FBF-4DAA32354918}"/>
              </a:ext>
            </a:extLst>
          </p:cNvPr>
          <p:cNvSpPr/>
          <p:nvPr/>
        </p:nvSpPr>
        <p:spPr>
          <a:xfrm>
            <a:off x="10712134" y="2610084"/>
            <a:ext cx="762000" cy="1027023"/>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 name="TextBox 5">
            <a:extLst>
              <a:ext uri="{FF2B5EF4-FFF2-40B4-BE49-F238E27FC236}">
                <a16:creationId xmlns:a16="http://schemas.microsoft.com/office/drawing/2014/main" id="{3A22C078-2F80-6509-092F-11391B83594E}"/>
              </a:ext>
            </a:extLst>
          </p:cNvPr>
          <p:cNvSpPr txBox="1"/>
          <p:nvPr/>
        </p:nvSpPr>
        <p:spPr>
          <a:xfrm>
            <a:off x="10845698" y="3677433"/>
            <a:ext cx="494872" cy="369332"/>
          </a:xfrm>
          <a:prstGeom prst="rect">
            <a:avLst/>
          </a:prstGeom>
          <a:noFill/>
        </p:spPr>
        <p:txBody>
          <a:bodyPr wrap="square" rtlCol="0">
            <a:spAutoFit/>
          </a:bodyPr>
          <a:lstStyle/>
          <a:p>
            <a:pPr algn="ctr"/>
            <a:r>
              <a:rPr lang="en-IN" b="1">
                <a:solidFill>
                  <a:schemeClr val="tx2"/>
                </a:solidFill>
              </a:rPr>
              <a:t>S</a:t>
            </a:r>
            <a:endParaRPr lang="en-US" b="1">
              <a:solidFill>
                <a:schemeClr val="tx2"/>
              </a:solidFill>
            </a:endParaRPr>
          </a:p>
        </p:txBody>
      </p:sp>
      <p:sp>
        <p:nvSpPr>
          <p:cNvPr id="7" name="TextBox 6">
            <a:extLst>
              <a:ext uri="{FF2B5EF4-FFF2-40B4-BE49-F238E27FC236}">
                <a16:creationId xmlns:a16="http://schemas.microsoft.com/office/drawing/2014/main" id="{E34CEE22-5365-FE8B-67A2-2957ED28F67A}"/>
              </a:ext>
            </a:extLst>
          </p:cNvPr>
          <p:cNvSpPr txBox="1"/>
          <p:nvPr/>
        </p:nvSpPr>
        <p:spPr>
          <a:xfrm>
            <a:off x="6266068" y="2606686"/>
            <a:ext cx="2998694" cy="369332"/>
          </a:xfrm>
          <a:prstGeom prst="rect">
            <a:avLst/>
          </a:prstGeom>
          <a:noFill/>
        </p:spPr>
        <p:txBody>
          <a:bodyPr wrap="square" rtlCol="0">
            <a:spAutoFit/>
          </a:bodyPr>
          <a:lstStyle/>
          <a:p>
            <a:r>
              <a:rPr lang="en-IN" b="1">
                <a:solidFill>
                  <a:schemeClr val="tx2"/>
                </a:solidFill>
              </a:rPr>
              <a:t>Stack is empty, TOP = 0, N=3</a:t>
            </a:r>
            <a:endParaRPr lang="en-US" b="1">
              <a:solidFill>
                <a:schemeClr val="tx2"/>
              </a:solidFill>
            </a:endParaRPr>
          </a:p>
        </p:txBody>
      </p:sp>
      <p:sp>
        <p:nvSpPr>
          <p:cNvPr id="8" name="TextBox 7">
            <a:extLst>
              <a:ext uri="{FF2B5EF4-FFF2-40B4-BE49-F238E27FC236}">
                <a16:creationId xmlns:a16="http://schemas.microsoft.com/office/drawing/2014/main" id="{D7D3DA79-DDA8-BA42-C861-7AD07DA861F9}"/>
              </a:ext>
            </a:extLst>
          </p:cNvPr>
          <p:cNvSpPr txBox="1"/>
          <p:nvPr/>
        </p:nvSpPr>
        <p:spPr>
          <a:xfrm>
            <a:off x="6266068" y="3245511"/>
            <a:ext cx="1828800" cy="369332"/>
          </a:xfrm>
          <a:prstGeom prst="rect">
            <a:avLst/>
          </a:prstGeom>
          <a:noFill/>
        </p:spPr>
        <p:txBody>
          <a:bodyPr wrap="square" rtlCol="0">
            <a:spAutoFit/>
          </a:bodyPr>
          <a:lstStyle/>
          <a:p>
            <a:r>
              <a:rPr lang="en-IN" b="1">
                <a:solidFill>
                  <a:schemeClr val="tx2"/>
                </a:solidFill>
              </a:rPr>
              <a:t>PUSH(S, TOP, 10)</a:t>
            </a:r>
            <a:endParaRPr lang="en-US" b="1">
              <a:solidFill>
                <a:schemeClr val="tx2"/>
              </a:solidFill>
            </a:endParaRPr>
          </a:p>
        </p:txBody>
      </p:sp>
      <p:sp>
        <p:nvSpPr>
          <p:cNvPr id="9" name="TextBox 8">
            <a:extLst>
              <a:ext uri="{FF2B5EF4-FFF2-40B4-BE49-F238E27FC236}">
                <a16:creationId xmlns:a16="http://schemas.microsoft.com/office/drawing/2014/main" id="{87237910-8D0B-8C39-67D3-FEE0D46F9101}"/>
              </a:ext>
            </a:extLst>
          </p:cNvPr>
          <p:cNvSpPr txBox="1"/>
          <p:nvPr/>
        </p:nvSpPr>
        <p:spPr>
          <a:xfrm>
            <a:off x="9379062" y="3305767"/>
            <a:ext cx="914400" cy="369332"/>
          </a:xfrm>
          <a:prstGeom prst="rect">
            <a:avLst/>
          </a:prstGeom>
          <a:noFill/>
        </p:spPr>
        <p:txBody>
          <a:bodyPr wrap="square" rtlCol="0">
            <a:spAutoFit/>
          </a:bodyPr>
          <a:lstStyle/>
          <a:p>
            <a:pPr algn="r"/>
            <a:r>
              <a:rPr lang="en-IN">
                <a:solidFill>
                  <a:prstClr val="black"/>
                </a:solidFill>
              </a:rPr>
              <a:t>TOP = 1</a:t>
            </a:r>
            <a:endParaRPr lang="en-US">
              <a:solidFill>
                <a:prstClr val="black"/>
              </a:solidFill>
            </a:endParaRPr>
          </a:p>
        </p:txBody>
      </p:sp>
      <p:cxnSp>
        <p:nvCxnSpPr>
          <p:cNvPr id="10" name="Straight Arrow Connector 9">
            <a:extLst>
              <a:ext uri="{FF2B5EF4-FFF2-40B4-BE49-F238E27FC236}">
                <a16:creationId xmlns:a16="http://schemas.microsoft.com/office/drawing/2014/main" id="{C50C1803-1ABD-0574-6BBE-D111AE47CE00}"/>
              </a:ext>
            </a:extLst>
          </p:cNvPr>
          <p:cNvCxnSpPr>
            <a:stCxn id="9" idx="3"/>
          </p:cNvCxnSpPr>
          <p:nvPr/>
        </p:nvCxnSpPr>
        <p:spPr>
          <a:xfrm>
            <a:off x="10293462" y="3490433"/>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1" name="Rectangle 10">
            <a:extLst>
              <a:ext uri="{FF2B5EF4-FFF2-40B4-BE49-F238E27FC236}">
                <a16:creationId xmlns:a16="http://schemas.microsoft.com/office/drawing/2014/main" id="{837D96F4-84C9-7372-8467-51B76F011DBF}"/>
              </a:ext>
            </a:extLst>
          </p:cNvPr>
          <p:cNvSpPr/>
          <p:nvPr/>
        </p:nvSpPr>
        <p:spPr>
          <a:xfrm>
            <a:off x="10712134" y="3323211"/>
            <a:ext cx="762000" cy="32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10</a:t>
            </a:r>
            <a:endParaRPr lang="en-US" b="1">
              <a:solidFill>
                <a:prstClr val="white"/>
              </a:solidFill>
            </a:endParaRPr>
          </a:p>
        </p:txBody>
      </p:sp>
      <p:sp>
        <p:nvSpPr>
          <p:cNvPr id="12" name="TextBox 11">
            <a:extLst>
              <a:ext uri="{FF2B5EF4-FFF2-40B4-BE49-F238E27FC236}">
                <a16:creationId xmlns:a16="http://schemas.microsoft.com/office/drawing/2014/main" id="{FE329954-D66A-CDDA-D7D5-F45F12E5E434}"/>
              </a:ext>
            </a:extLst>
          </p:cNvPr>
          <p:cNvSpPr txBox="1"/>
          <p:nvPr/>
        </p:nvSpPr>
        <p:spPr>
          <a:xfrm>
            <a:off x="6266068" y="3884336"/>
            <a:ext cx="1828800" cy="369332"/>
          </a:xfrm>
          <a:prstGeom prst="rect">
            <a:avLst/>
          </a:prstGeom>
          <a:noFill/>
        </p:spPr>
        <p:txBody>
          <a:bodyPr wrap="square" rtlCol="0">
            <a:spAutoFit/>
          </a:bodyPr>
          <a:lstStyle/>
          <a:p>
            <a:r>
              <a:rPr lang="en-IN" b="1">
                <a:solidFill>
                  <a:schemeClr val="tx2"/>
                </a:solidFill>
              </a:rPr>
              <a:t>PUSH(S, TOP, 8)</a:t>
            </a:r>
            <a:endParaRPr lang="en-US" b="1">
              <a:solidFill>
                <a:schemeClr val="tx2"/>
              </a:solidFill>
            </a:endParaRPr>
          </a:p>
        </p:txBody>
      </p:sp>
      <p:grpSp>
        <p:nvGrpSpPr>
          <p:cNvPr id="13" name="Group 12">
            <a:extLst>
              <a:ext uri="{FF2B5EF4-FFF2-40B4-BE49-F238E27FC236}">
                <a16:creationId xmlns:a16="http://schemas.microsoft.com/office/drawing/2014/main" id="{47D6F798-D8D4-34D3-1827-46FBBD0D5CAA}"/>
              </a:ext>
            </a:extLst>
          </p:cNvPr>
          <p:cNvGrpSpPr/>
          <p:nvPr/>
        </p:nvGrpSpPr>
        <p:grpSpPr>
          <a:xfrm>
            <a:off x="9302862" y="2959871"/>
            <a:ext cx="1409272" cy="369332"/>
            <a:chOff x="6400800" y="5486400"/>
            <a:chExt cx="1409272" cy="369332"/>
          </a:xfrm>
        </p:grpSpPr>
        <p:sp>
          <p:nvSpPr>
            <p:cNvPr id="14" name="TextBox 13">
              <a:extLst>
                <a:ext uri="{FF2B5EF4-FFF2-40B4-BE49-F238E27FC236}">
                  <a16:creationId xmlns:a16="http://schemas.microsoft.com/office/drawing/2014/main" id="{7CE412BD-26A1-6A17-EB9B-4DC63A6BA3E2}"/>
                </a:ext>
              </a:extLst>
            </p:cNvPr>
            <p:cNvSpPr txBox="1"/>
            <p:nvPr/>
          </p:nvSpPr>
          <p:spPr>
            <a:xfrm>
              <a:off x="6400800" y="5486400"/>
              <a:ext cx="990600" cy="369332"/>
            </a:xfrm>
            <a:prstGeom prst="rect">
              <a:avLst/>
            </a:prstGeom>
            <a:noFill/>
          </p:spPr>
          <p:txBody>
            <a:bodyPr wrap="square" rtlCol="0">
              <a:spAutoFit/>
            </a:bodyPr>
            <a:lstStyle/>
            <a:p>
              <a:pPr algn="r"/>
              <a:r>
                <a:rPr lang="en-IN">
                  <a:solidFill>
                    <a:prstClr val="black"/>
                  </a:solidFill>
                </a:rPr>
                <a:t>TOP = 2</a:t>
              </a:r>
              <a:endParaRPr lang="en-US">
                <a:solidFill>
                  <a:prstClr val="black"/>
                </a:solidFill>
              </a:endParaRPr>
            </a:p>
          </p:txBody>
        </p:sp>
        <p:cxnSp>
          <p:nvCxnSpPr>
            <p:cNvPr id="15" name="Straight Arrow Connector 14">
              <a:extLst>
                <a:ext uri="{FF2B5EF4-FFF2-40B4-BE49-F238E27FC236}">
                  <a16:creationId xmlns:a16="http://schemas.microsoft.com/office/drawing/2014/main" id="{8427987A-46BF-DCE3-61CC-BA2200ECB50D}"/>
                </a:ext>
              </a:extLst>
            </p:cNvPr>
            <p:cNvCxnSpPr>
              <a:stCxn id="14" idx="3"/>
            </p:cNvCxnSpPr>
            <p:nvPr/>
          </p:nvCxnSpPr>
          <p:spPr>
            <a:xfrm>
              <a:off x="7391400" y="56710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6" name="Rectangle 15">
            <a:extLst>
              <a:ext uri="{FF2B5EF4-FFF2-40B4-BE49-F238E27FC236}">
                <a16:creationId xmlns:a16="http://schemas.microsoft.com/office/drawing/2014/main" id="{E80C2C44-BDE2-A276-66CA-AA3B2DF5FF0C}"/>
              </a:ext>
            </a:extLst>
          </p:cNvPr>
          <p:cNvSpPr/>
          <p:nvPr/>
        </p:nvSpPr>
        <p:spPr>
          <a:xfrm>
            <a:off x="10712134" y="2959871"/>
            <a:ext cx="762000" cy="34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8</a:t>
            </a:r>
            <a:endParaRPr lang="en-US" b="1">
              <a:solidFill>
                <a:prstClr val="white"/>
              </a:solidFill>
            </a:endParaRPr>
          </a:p>
        </p:txBody>
      </p:sp>
      <p:sp>
        <p:nvSpPr>
          <p:cNvPr id="17" name="TextBox 16">
            <a:extLst>
              <a:ext uri="{FF2B5EF4-FFF2-40B4-BE49-F238E27FC236}">
                <a16:creationId xmlns:a16="http://schemas.microsoft.com/office/drawing/2014/main" id="{A8776E7A-1AE5-D0C8-13F1-BC342D90619F}"/>
              </a:ext>
            </a:extLst>
          </p:cNvPr>
          <p:cNvSpPr txBox="1"/>
          <p:nvPr/>
        </p:nvSpPr>
        <p:spPr>
          <a:xfrm>
            <a:off x="6266068" y="4523161"/>
            <a:ext cx="1828800" cy="369332"/>
          </a:xfrm>
          <a:prstGeom prst="rect">
            <a:avLst/>
          </a:prstGeom>
          <a:noFill/>
        </p:spPr>
        <p:txBody>
          <a:bodyPr wrap="square" rtlCol="0">
            <a:spAutoFit/>
          </a:bodyPr>
          <a:lstStyle/>
          <a:p>
            <a:r>
              <a:rPr lang="en-IN" b="1">
                <a:solidFill>
                  <a:schemeClr val="tx2"/>
                </a:solidFill>
              </a:rPr>
              <a:t>PUSH(S, TOP, -5)</a:t>
            </a:r>
            <a:endParaRPr lang="en-US" b="1">
              <a:solidFill>
                <a:schemeClr val="tx2"/>
              </a:solidFill>
            </a:endParaRPr>
          </a:p>
        </p:txBody>
      </p:sp>
      <p:grpSp>
        <p:nvGrpSpPr>
          <p:cNvPr id="18" name="Group 17">
            <a:extLst>
              <a:ext uri="{FF2B5EF4-FFF2-40B4-BE49-F238E27FC236}">
                <a16:creationId xmlns:a16="http://schemas.microsoft.com/office/drawing/2014/main" id="{BC6D11D4-CF51-D50B-8BDC-047B71266CCC}"/>
              </a:ext>
            </a:extLst>
          </p:cNvPr>
          <p:cNvGrpSpPr/>
          <p:nvPr/>
        </p:nvGrpSpPr>
        <p:grpSpPr>
          <a:xfrm>
            <a:off x="9264762" y="2610084"/>
            <a:ext cx="1447372" cy="369332"/>
            <a:chOff x="6362700" y="5136613"/>
            <a:chExt cx="1447372" cy="369332"/>
          </a:xfrm>
        </p:grpSpPr>
        <p:sp>
          <p:nvSpPr>
            <p:cNvPr id="19" name="TextBox 18">
              <a:extLst>
                <a:ext uri="{FF2B5EF4-FFF2-40B4-BE49-F238E27FC236}">
                  <a16:creationId xmlns:a16="http://schemas.microsoft.com/office/drawing/2014/main" id="{8B3E171B-7F3A-9A77-E59B-FFD38A197021}"/>
                </a:ext>
              </a:extLst>
            </p:cNvPr>
            <p:cNvSpPr txBox="1"/>
            <p:nvPr/>
          </p:nvSpPr>
          <p:spPr>
            <a:xfrm>
              <a:off x="6362700" y="5136613"/>
              <a:ext cx="1028700" cy="369332"/>
            </a:xfrm>
            <a:prstGeom prst="rect">
              <a:avLst/>
            </a:prstGeom>
            <a:noFill/>
          </p:spPr>
          <p:txBody>
            <a:bodyPr wrap="square" rtlCol="0">
              <a:spAutoFit/>
            </a:bodyPr>
            <a:lstStyle/>
            <a:p>
              <a:pPr algn="r"/>
              <a:r>
                <a:rPr lang="en-IN">
                  <a:solidFill>
                    <a:prstClr val="black"/>
                  </a:solidFill>
                </a:rPr>
                <a:t>TOP = 3</a:t>
              </a:r>
              <a:endParaRPr lang="en-US">
                <a:solidFill>
                  <a:prstClr val="black"/>
                </a:solidFill>
              </a:endParaRPr>
            </a:p>
          </p:txBody>
        </p:sp>
        <p:cxnSp>
          <p:nvCxnSpPr>
            <p:cNvPr id="20" name="Straight Arrow Connector 19">
              <a:extLst>
                <a:ext uri="{FF2B5EF4-FFF2-40B4-BE49-F238E27FC236}">
                  <a16:creationId xmlns:a16="http://schemas.microsoft.com/office/drawing/2014/main" id="{E5C13B94-918A-94B3-5638-43C2070254A9}"/>
                </a:ext>
              </a:extLst>
            </p:cNvPr>
            <p:cNvCxnSpPr>
              <a:stCxn id="19" idx="3"/>
            </p:cNvCxnSpPr>
            <p:nvPr/>
          </p:nvCxnSpPr>
          <p:spPr>
            <a:xfrm>
              <a:off x="7391400" y="5321279"/>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21" name="Rectangle 20">
            <a:extLst>
              <a:ext uri="{FF2B5EF4-FFF2-40B4-BE49-F238E27FC236}">
                <a16:creationId xmlns:a16="http://schemas.microsoft.com/office/drawing/2014/main" id="{AB9301EE-D29D-6F7A-41B0-57AB8F6D2690}"/>
              </a:ext>
            </a:extLst>
          </p:cNvPr>
          <p:cNvSpPr/>
          <p:nvPr/>
        </p:nvSpPr>
        <p:spPr>
          <a:xfrm>
            <a:off x="10712134" y="2610085"/>
            <a:ext cx="762000" cy="349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-5</a:t>
            </a:r>
            <a:endParaRPr lang="en-US" b="1">
              <a:solidFill>
                <a:prstClr val="white"/>
              </a:solidFill>
            </a:endParaRPr>
          </a:p>
        </p:txBody>
      </p:sp>
      <p:sp>
        <p:nvSpPr>
          <p:cNvPr id="22" name="TextBox 21">
            <a:extLst>
              <a:ext uri="{FF2B5EF4-FFF2-40B4-BE49-F238E27FC236}">
                <a16:creationId xmlns:a16="http://schemas.microsoft.com/office/drawing/2014/main" id="{B55A5A8E-6C29-231D-E51F-47560F7D192A}"/>
              </a:ext>
            </a:extLst>
          </p:cNvPr>
          <p:cNvSpPr txBox="1"/>
          <p:nvPr/>
        </p:nvSpPr>
        <p:spPr>
          <a:xfrm>
            <a:off x="6266068" y="5161986"/>
            <a:ext cx="2743200" cy="369332"/>
          </a:xfrm>
          <a:prstGeom prst="rect">
            <a:avLst/>
          </a:prstGeom>
          <a:noFill/>
        </p:spPr>
        <p:txBody>
          <a:bodyPr wrap="square" rtlCol="0">
            <a:spAutoFit/>
          </a:bodyPr>
          <a:lstStyle/>
          <a:p>
            <a:r>
              <a:rPr lang="en-IN" b="1">
                <a:solidFill>
                  <a:schemeClr val="tx2"/>
                </a:solidFill>
              </a:rPr>
              <a:t>PUSH(S, TOP, 6)</a:t>
            </a:r>
            <a:endParaRPr lang="en-US" b="1">
              <a:solidFill>
                <a:schemeClr val="tx2"/>
              </a:solidFill>
            </a:endParaRPr>
          </a:p>
        </p:txBody>
      </p:sp>
      <p:sp>
        <p:nvSpPr>
          <p:cNvPr id="23" name="TextBox 22">
            <a:extLst>
              <a:ext uri="{FF2B5EF4-FFF2-40B4-BE49-F238E27FC236}">
                <a16:creationId xmlns:a16="http://schemas.microsoft.com/office/drawing/2014/main" id="{C31FBD22-7A2E-1D8C-33AD-B9D096E6F54D}"/>
              </a:ext>
            </a:extLst>
          </p:cNvPr>
          <p:cNvSpPr txBox="1"/>
          <p:nvPr/>
        </p:nvSpPr>
        <p:spPr>
          <a:xfrm>
            <a:off x="6266068" y="5800813"/>
            <a:ext cx="1524000" cy="369332"/>
          </a:xfrm>
          <a:prstGeom prst="rect">
            <a:avLst/>
          </a:prstGeom>
          <a:noFill/>
        </p:spPr>
        <p:txBody>
          <a:bodyPr wrap="square" rtlCol="0">
            <a:spAutoFit/>
          </a:bodyPr>
          <a:lstStyle/>
          <a:p>
            <a:r>
              <a:rPr lang="en-IN" b="1">
                <a:solidFill>
                  <a:srgbClr val="C00000"/>
                </a:solidFill>
              </a:rPr>
              <a:t>Overflow</a:t>
            </a:r>
            <a:endParaRPr lang="en-US" b="1">
              <a:solidFill>
                <a:srgbClr val="C00000"/>
              </a:solidFill>
            </a:endParaRPr>
          </a:p>
        </p:txBody>
      </p:sp>
    </p:spTree>
    <p:extLst>
      <p:ext uri="{BB962C8B-B14F-4D97-AF65-F5344CB8AC3E}">
        <p14:creationId xmlns:p14="http://schemas.microsoft.com/office/powerpoint/2010/main" val="24502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42" presetClass="path" presetSubtype="0" accel="50000" decel="50000" fill="hold" grpId="1" nodeType="withEffect">
                                  <p:stCondLst>
                                    <p:cond delay="0"/>
                                  </p:stCondLst>
                                  <p:childTnLst>
                                    <p:animMotion origin="layout" path="M -3.33333E-06 -0.25411 L -3.33333E-06 -0.00394" pathEditMode="relative" rAng="0" ptsTypes="AA">
                                      <p:cBhvr>
                                        <p:cTn id="80" dur="2000" fill="hold"/>
                                        <p:tgtEl>
                                          <p:spTgt spid="11"/>
                                        </p:tgtEl>
                                        <p:attrNameLst>
                                          <p:attrName>ppt_x</p:attrName>
                                          <p:attrName>ppt_y</p:attrName>
                                        </p:attrNameLst>
                                      </p:cBhvr>
                                      <p:rCtr x="0" y="12497"/>
                                    </p:animMotion>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0"/>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par>
                                <p:cTn id="99" presetID="42" presetClass="path" presetSubtype="0" accel="50000" decel="50000" fill="hold" grpId="1" nodeType="withEffect">
                                  <p:stCondLst>
                                    <p:cond delay="0"/>
                                  </p:stCondLst>
                                  <p:childTnLst>
                                    <p:animMotion origin="layout" path="M -3.33333E-06 -0.25307 L -3.33333E-06 -0.00301" pathEditMode="relative" rAng="0" ptsTypes="AA">
                                      <p:cBhvr>
                                        <p:cTn id="100" dur="2000" fill="hold"/>
                                        <p:tgtEl>
                                          <p:spTgt spid="16"/>
                                        </p:tgtEl>
                                        <p:attrNameLst>
                                          <p:attrName>ppt_x</p:attrName>
                                          <p:attrName>ppt_y</p:attrName>
                                        </p:attrNameLst>
                                      </p:cBhvr>
                                      <p:rCtr x="0" y="12491"/>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nodeType="clickEffect">
                                  <p:stCondLst>
                                    <p:cond delay="0"/>
                                  </p:stCondLst>
                                  <p:childTnLst>
                                    <p:set>
                                      <p:cBhvr>
                                        <p:cTn id="108" dur="1" fill="hold">
                                          <p:stCondLst>
                                            <p:cond delay="0"/>
                                          </p:stCondLst>
                                        </p:cTn>
                                        <p:tgtEl>
                                          <p:spTgt spid="1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42" presetClass="path" presetSubtype="0" accel="50000" decel="50000" fill="hold" grpId="1" nodeType="withEffect">
                                  <p:stCondLst>
                                    <p:cond delay="0"/>
                                  </p:stCondLst>
                                  <p:childTnLst>
                                    <p:animMotion origin="layout" path="M -3.33333E-06 -0.25214 L -3.33333E-06 -0.00208" pathEditMode="relative" rAng="0" ptsTypes="AA">
                                      <p:cBhvr>
                                        <p:cTn id="118" dur="2000" fill="hold"/>
                                        <p:tgtEl>
                                          <p:spTgt spid="21"/>
                                        </p:tgtEl>
                                        <p:attrNameLst>
                                          <p:attrName>ppt_x</p:attrName>
                                          <p:attrName>ppt_y</p:attrName>
                                        </p:attrNameLst>
                                      </p:cBhvr>
                                      <p:rCtr x="0" y="12491"/>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9" grpId="0"/>
      <p:bldP spid="9" grpId="1"/>
      <p:bldP spid="11" grpId="0" animBg="1"/>
      <p:bldP spid="11" grpId="1" animBg="1"/>
      <p:bldP spid="12" grpId="0"/>
      <p:bldP spid="16" grpId="0" animBg="1"/>
      <p:bldP spid="16" grpId="1" animBg="1"/>
      <p:bldP spid="17" grpId="0"/>
      <p:bldP spid="21" grpId="0" animBg="1"/>
      <p:bldP spid="21" grpId="1" animBg="1"/>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89158-7903-D001-DDED-1EDAD5BF9269}"/>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Function : POP (S, TOP)</a:t>
            </a:r>
          </a:p>
        </p:txBody>
      </p:sp>
      <p:sp>
        <p:nvSpPr>
          <p:cNvPr id="3" name="Content Placeholder 2">
            <a:extLst>
              <a:ext uri="{FF2B5EF4-FFF2-40B4-BE49-F238E27FC236}">
                <a16:creationId xmlns:a16="http://schemas.microsoft.com/office/drawing/2014/main" id="{4FCC5294-DB55-1441-2DF2-61A312DDE57C}"/>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This function </a:t>
            </a:r>
            <a:r>
              <a:rPr lang="en-IN" b="1" i="1">
                <a:solidFill>
                  <a:srgbClr val="C00000"/>
                </a:solidFill>
              </a:rPr>
              <a:t>removes &amp; returns</a:t>
            </a:r>
            <a:r>
              <a:rPr lang="en-IN"/>
              <a:t> the top element from a stack.</a:t>
            </a:r>
          </a:p>
          <a:p>
            <a:r>
              <a:rPr lang="en-IN"/>
              <a:t>Stack is represented by a vector </a:t>
            </a:r>
            <a:r>
              <a:rPr lang="en-IN" b="1">
                <a:solidFill>
                  <a:srgbClr val="C00000"/>
                </a:solidFill>
              </a:rPr>
              <a:t>S</a:t>
            </a:r>
            <a:r>
              <a:rPr lang="en-IN">
                <a:solidFill>
                  <a:srgbClr val="FF0000"/>
                </a:solidFill>
              </a:rPr>
              <a:t> </a:t>
            </a:r>
            <a:r>
              <a:rPr lang="en-IN"/>
              <a:t>containing </a:t>
            </a:r>
            <a:r>
              <a:rPr lang="en-IN" b="1">
                <a:solidFill>
                  <a:srgbClr val="C00000"/>
                </a:solidFill>
              </a:rPr>
              <a:t>N</a:t>
            </a:r>
            <a:r>
              <a:rPr lang="en-IN">
                <a:solidFill>
                  <a:srgbClr val="FF0000"/>
                </a:solidFill>
              </a:rPr>
              <a:t> </a:t>
            </a:r>
            <a:r>
              <a:rPr lang="en-IN"/>
              <a:t>elements.</a:t>
            </a:r>
          </a:p>
          <a:p>
            <a:r>
              <a:rPr lang="en-IN"/>
              <a:t>A pointer </a:t>
            </a:r>
            <a:r>
              <a:rPr lang="en-IN" b="1">
                <a:solidFill>
                  <a:srgbClr val="C00000"/>
                </a:solidFill>
              </a:rPr>
              <a:t>TOP</a:t>
            </a:r>
            <a:r>
              <a:rPr lang="en-IN">
                <a:solidFill>
                  <a:srgbClr val="C00000"/>
                </a:solidFill>
              </a:rPr>
              <a:t> </a:t>
            </a:r>
            <a:r>
              <a:rPr lang="en-IN"/>
              <a:t>represents the top element in the stack. </a:t>
            </a:r>
          </a:p>
          <a:p>
            <a:endParaRPr lang="en-US"/>
          </a:p>
        </p:txBody>
      </p:sp>
      <p:sp>
        <p:nvSpPr>
          <p:cNvPr id="4" name="TextBox 3">
            <a:extLst>
              <a:ext uri="{FF2B5EF4-FFF2-40B4-BE49-F238E27FC236}">
                <a16:creationId xmlns:a16="http://schemas.microsoft.com/office/drawing/2014/main" id="{73C4BA03-847D-D9A2-F0B3-79A0645A54B5}"/>
              </a:ext>
            </a:extLst>
          </p:cNvPr>
          <p:cNvSpPr txBox="1"/>
          <p:nvPr/>
        </p:nvSpPr>
        <p:spPr>
          <a:xfrm>
            <a:off x="376518" y="2600642"/>
            <a:ext cx="5906926" cy="3139321"/>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200" b="1">
                <a:solidFill>
                  <a:schemeClr val="tx2"/>
                </a:solidFill>
                <a:latin typeface="Consolas" pitchFamily="49" charset="0"/>
                <a:cs typeface="Consolas" pitchFamily="49" charset="0"/>
              </a:rPr>
              <a:t>1. [Check for stack underflow]</a:t>
            </a:r>
          </a:p>
          <a:p>
            <a:r>
              <a:rPr lang="en-IN" sz="2200">
                <a:solidFill>
                  <a:prstClr val="black"/>
                </a:solidFill>
                <a:latin typeface="Consolas" pitchFamily="49" charset="0"/>
                <a:cs typeface="Consolas" pitchFamily="49" charset="0"/>
              </a:rPr>
              <a:t>	</a:t>
            </a:r>
            <a:r>
              <a:rPr lang="en-IN" sz="2200">
                <a:solidFill>
                  <a:schemeClr val="tx2">
                    <a:lumMod val="75000"/>
                  </a:schemeClr>
                </a:solidFill>
                <a:latin typeface="Consolas" pitchFamily="49" charset="0"/>
                <a:cs typeface="Consolas" pitchFamily="49" charset="0"/>
              </a:rPr>
              <a:t>If</a:t>
            </a:r>
            <a:r>
              <a:rPr lang="en-IN" sz="2200">
                <a:solidFill>
                  <a:prstClr val="black"/>
                </a:solidFill>
                <a:latin typeface="Consolas" pitchFamily="49" charset="0"/>
                <a:cs typeface="Consolas" pitchFamily="49" charset="0"/>
              </a:rPr>
              <a:t> 	TOP = 0</a:t>
            </a:r>
          </a:p>
          <a:p>
            <a:r>
              <a:rPr lang="en-IN" sz="2200">
                <a:solidFill>
                  <a:prstClr val="black"/>
                </a:solidFill>
                <a:latin typeface="Consolas" pitchFamily="49" charset="0"/>
                <a:cs typeface="Consolas" pitchFamily="49" charset="0"/>
              </a:rPr>
              <a:t>	</a:t>
            </a:r>
            <a:r>
              <a:rPr lang="en-IN" sz="2200">
                <a:solidFill>
                  <a:schemeClr val="tx2">
                    <a:lumMod val="75000"/>
                  </a:schemeClr>
                </a:solidFill>
                <a:latin typeface="Consolas" pitchFamily="49" charset="0"/>
                <a:cs typeface="Consolas" pitchFamily="49" charset="0"/>
              </a:rPr>
              <a:t>Then</a:t>
            </a:r>
            <a:r>
              <a:rPr lang="en-IN" sz="2200">
                <a:solidFill>
                  <a:prstClr val="black"/>
                </a:solidFill>
                <a:latin typeface="Consolas" pitchFamily="49" charset="0"/>
                <a:cs typeface="Consolas" pitchFamily="49" charset="0"/>
              </a:rPr>
              <a:t> 	write (‘STACK UNDERFLOW’)</a:t>
            </a:r>
          </a:p>
          <a:p>
            <a:r>
              <a:rPr lang="en-IN" sz="2200">
                <a:solidFill>
                  <a:prstClr val="black"/>
                </a:solidFill>
                <a:latin typeface="Consolas" pitchFamily="49" charset="0"/>
                <a:cs typeface="Consolas" pitchFamily="49" charset="0"/>
              </a:rPr>
              <a:t>		Return (0)</a:t>
            </a:r>
          </a:p>
          <a:p>
            <a:r>
              <a:rPr lang="en-IN" sz="2200" b="1">
                <a:solidFill>
                  <a:schemeClr val="tx2"/>
                </a:solidFill>
                <a:latin typeface="Consolas" pitchFamily="49" charset="0"/>
                <a:cs typeface="Consolas" pitchFamily="49" charset="0"/>
              </a:rPr>
              <a:t>2. [Decrement TOP]</a:t>
            </a:r>
          </a:p>
          <a:p>
            <a:r>
              <a:rPr lang="en-IN" sz="2200">
                <a:solidFill>
                  <a:prstClr val="black"/>
                </a:solidFill>
                <a:latin typeface="Consolas" pitchFamily="49" charset="0"/>
                <a:cs typeface="Consolas" pitchFamily="49" charset="0"/>
              </a:rPr>
              <a:t>	TOP ← TOP - 1</a:t>
            </a:r>
          </a:p>
          <a:p>
            <a:pPr marL="450850" indent="-450850"/>
            <a:r>
              <a:rPr lang="en-IN" sz="2200" b="1">
                <a:solidFill>
                  <a:schemeClr val="tx2"/>
                </a:solidFill>
                <a:latin typeface="Consolas" pitchFamily="49" charset="0"/>
                <a:cs typeface="Consolas" pitchFamily="49" charset="0"/>
              </a:rPr>
              <a:t>3. [Return former top element of stack]</a:t>
            </a:r>
          </a:p>
          <a:p>
            <a:r>
              <a:rPr lang="en-IN" sz="2200">
                <a:solidFill>
                  <a:prstClr val="black"/>
                </a:solidFill>
                <a:latin typeface="Consolas" pitchFamily="49" charset="0"/>
                <a:cs typeface="Consolas" pitchFamily="49" charset="0"/>
              </a:rPr>
              <a:t>	Return(S[TOP + 1])</a:t>
            </a:r>
          </a:p>
        </p:txBody>
      </p:sp>
      <p:grpSp>
        <p:nvGrpSpPr>
          <p:cNvPr id="5" name="Group 4">
            <a:extLst>
              <a:ext uri="{FF2B5EF4-FFF2-40B4-BE49-F238E27FC236}">
                <a16:creationId xmlns:a16="http://schemas.microsoft.com/office/drawing/2014/main" id="{2720DDFA-3A50-671A-B3F2-0DB4C4F691A0}"/>
              </a:ext>
            </a:extLst>
          </p:cNvPr>
          <p:cNvGrpSpPr/>
          <p:nvPr/>
        </p:nvGrpSpPr>
        <p:grpSpPr>
          <a:xfrm>
            <a:off x="9460407" y="2633694"/>
            <a:ext cx="762000" cy="1233237"/>
            <a:chOff x="7815549" y="5290851"/>
            <a:chExt cx="762000" cy="1233237"/>
          </a:xfrm>
        </p:grpSpPr>
        <p:sp>
          <p:nvSpPr>
            <p:cNvPr id="6" name="Freeform 4">
              <a:extLst>
                <a:ext uri="{FF2B5EF4-FFF2-40B4-BE49-F238E27FC236}">
                  <a16:creationId xmlns:a16="http://schemas.microsoft.com/office/drawing/2014/main" id="{33D798AD-D3C5-C23D-17B6-070A764C4BE7}"/>
                </a:ext>
              </a:extLst>
            </p:cNvPr>
            <p:cNvSpPr/>
            <p:nvPr/>
          </p:nvSpPr>
          <p:spPr>
            <a:xfrm>
              <a:off x="7815549" y="5290851"/>
              <a:ext cx="762000" cy="872784"/>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TextBox 6">
              <a:extLst>
                <a:ext uri="{FF2B5EF4-FFF2-40B4-BE49-F238E27FC236}">
                  <a16:creationId xmlns:a16="http://schemas.microsoft.com/office/drawing/2014/main" id="{A6CADF9A-3F88-AD5B-6026-1733DD73A5F8}"/>
                </a:ext>
              </a:extLst>
            </p:cNvPr>
            <p:cNvSpPr txBox="1"/>
            <p:nvPr/>
          </p:nvSpPr>
          <p:spPr>
            <a:xfrm>
              <a:off x="7932506" y="6154756"/>
              <a:ext cx="494872" cy="369332"/>
            </a:xfrm>
            <a:prstGeom prst="rect">
              <a:avLst/>
            </a:prstGeom>
            <a:noFill/>
          </p:spPr>
          <p:txBody>
            <a:bodyPr wrap="square" rtlCol="0">
              <a:spAutoFit/>
            </a:bodyPr>
            <a:lstStyle/>
            <a:p>
              <a:pPr algn="ctr"/>
              <a:r>
                <a:rPr lang="en-IN" b="1">
                  <a:solidFill>
                    <a:schemeClr val="tx2"/>
                  </a:solidFill>
                </a:rPr>
                <a:t>S</a:t>
              </a:r>
              <a:endParaRPr lang="en-US" b="1">
                <a:solidFill>
                  <a:schemeClr val="tx2"/>
                </a:solidFill>
              </a:endParaRPr>
            </a:p>
          </p:txBody>
        </p:sp>
      </p:grpSp>
      <p:sp>
        <p:nvSpPr>
          <p:cNvPr id="8" name="Rectangle 7">
            <a:extLst>
              <a:ext uri="{FF2B5EF4-FFF2-40B4-BE49-F238E27FC236}">
                <a16:creationId xmlns:a16="http://schemas.microsoft.com/office/drawing/2014/main" id="{6BFD8BA0-DE3C-944B-A1E6-6A55967B3B58}"/>
              </a:ext>
            </a:extLst>
          </p:cNvPr>
          <p:cNvSpPr/>
          <p:nvPr/>
        </p:nvSpPr>
        <p:spPr>
          <a:xfrm>
            <a:off x="9460407" y="3210242"/>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10</a:t>
            </a:r>
            <a:endParaRPr lang="en-US" b="1">
              <a:solidFill>
                <a:prstClr val="white"/>
              </a:solidFill>
            </a:endParaRPr>
          </a:p>
        </p:txBody>
      </p:sp>
      <p:sp>
        <p:nvSpPr>
          <p:cNvPr id="9" name="Rectangle 8">
            <a:extLst>
              <a:ext uri="{FF2B5EF4-FFF2-40B4-BE49-F238E27FC236}">
                <a16:creationId xmlns:a16="http://schemas.microsoft.com/office/drawing/2014/main" id="{9B5FE39C-4229-974B-3BAC-7650022F1131}"/>
              </a:ext>
            </a:extLst>
          </p:cNvPr>
          <p:cNvSpPr/>
          <p:nvPr/>
        </p:nvSpPr>
        <p:spPr>
          <a:xfrm>
            <a:off x="9460407" y="2916459"/>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8</a:t>
            </a:r>
            <a:endParaRPr lang="en-US" b="1">
              <a:solidFill>
                <a:prstClr val="white"/>
              </a:solidFill>
            </a:endParaRPr>
          </a:p>
        </p:txBody>
      </p:sp>
      <p:sp>
        <p:nvSpPr>
          <p:cNvPr id="10" name="Rectangle 9">
            <a:extLst>
              <a:ext uri="{FF2B5EF4-FFF2-40B4-BE49-F238E27FC236}">
                <a16:creationId xmlns:a16="http://schemas.microsoft.com/office/drawing/2014/main" id="{5D178207-A71A-1EB5-0C71-324FC3D64A92}"/>
              </a:ext>
            </a:extLst>
          </p:cNvPr>
          <p:cNvSpPr/>
          <p:nvPr/>
        </p:nvSpPr>
        <p:spPr>
          <a:xfrm>
            <a:off x="9460407" y="2633693"/>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prstClr val="white"/>
                </a:solidFill>
              </a:rPr>
              <a:t>-5</a:t>
            </a:r>
            <a:endParaRPr lang="en-US" b="1">
              <a:solidFill>
                <a:prstClr val="white"/>
              </a:solidFill>
            </a:endParaRPr>
          </a:p>
        </p:txBody>
      </p:sp>
      <p:sp>
        <p:nvSpPr>
          <p:cNvPr id="11" name="TextBox 10">
            <a:extLst>
              <a:ext uri="{FF2B5EF4-FFF2-40B4-BE49-F238E27FC236}">
                <a16:creationId xmlns:a16="http://schemas.microsoft.com/office/drawing/2014/main" id="{F9A064BC-62B8-1521-EEE4-11B829C7D8B7}"/>
              </a:ext>
            </a:extLst>
          </p:cNvPr>
          <p:cNvSpPr txBox="1"/>
          <p:nvPr/>
        </p:nvSpPr>
        <p:spPr>
          <a:xfrm>
            <a:off x="6382057" y="2609735"/>
            <a:ext cx="1828800" cy="369332"/>
          </a:xfrm>
          <a:prstGeom prst="rect">
            <a:avLst/>
          </a:prstGeom>
          <a:noFill/>
        </p:spPr>
        <p:txBody>
          <a:bodyPr wrap="square" rtlCol="0">
            <a:spAutoFit/>
          </a:bodyPr>
          <a:lstStyle/>
          <a:p>
            <a:r>
              <a:rPr lang="en-IN" b="1">
                <a:solidFill>
                  <a:schemeClr val="tx2"/>
                </a:solidFill>
              </a:rPr>
              <a:t>POP(S, TOP)</a:t>
            </a:r>
            <a:endParaRPr lang="en-US" b="1">
              <a:solidFill>
                <a:schemeClr val="tx2"/>
              </a:solidFill>
            </a:endParaRPr>
          </a:p>
        </p:txBody>
      </p:sp>
      <p:sp>
        <p:nvSpPr>
          <p:cNvPr id="12" name="TextBox 11">
            <a:extLst>
              <a:ext uri="{FF2B5EF4-FFF2-40B4-BE49-F238E27FC236}">
                <a16:creationId xmlns:a16="http://schemas.microsoft.com/office/drawing/2014/main" id="{D47896EB-DBBF-1A6A-48CC-57624E95973F}"/>
              </a:ext>
            </a:extLst>
          </p:cNvPr>
          <p:cNvSpPr txBox="1"/>
          <p:nvPr/>
        </p:nvSpPr>
        <p:spPr>
          <a:xfrm>
            <a:off x="8007558" y="2600642"/>
            <a:ext cx="1028700" cy="369332"/>
          </a:xfrm>
          <a:prstGeom prst="rect">
            <a:avLst/>
          </a:prstGeom>
          <a:noFill/>
        </p:spPr>
        <p:txBody>
          <a:bodyPr wrap="square" rtlCol="0">
            <a:spAutoFit/>
          </a:bodyPr>
          <a:lstStyle/>
          <a:p>
            <a:pPr algn="r"/>
            <a:r>
              <a:rPr lang="en-IN">
                <a:solidFill>
                  <a:prstClr val="black"/>
                </a:solidFill>
              </a:rPr>
              <a:t>TOP = 3</a:t>
            </a:r>
            <a:endParaRPr lang="en-US">
              <a:solidFill>
                <a:prstClr val="black"/>
              </a:solidFill>
            </a:endParaRPr>
          </a:p>
        </p:txBody>
      </p:sp>
      <p:cxnSp>
        <p:nvCxnSpPr>
          <p:cNvPr id="13" name="Straight Arrow Connector 12">
            <a:extLst>
              <a:ext uri="{FF2B5EF4-FFF2-40B4-BE49-F238E27FC236}">
                <a16:creationId xmlns:a16="http://schemas.microsoft.com/office/drawing/2014/main" id="{2713AA33-C973-C3FA-726C-1976EE7380D0}"/>
              </a:ext>
            </a:extLst>
          </p:cNvPr>
          <p:cNvCxnSpPr>
            <a:stCxn id="12" idx="3"/>
          </p:cNvCxnSpPr>
          <p:nvPr/>
        </p:nvCxnSpPr>
        <p:spPr>
          <a:xfrm>
            <a:off x="9036258" y="2785308"/>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nvGrpSpPr>
          <p:cNvPr id="14" name="Group 13">
            <a:extLst>
              <a:ext uri="{FF2B5EF4-FFF2-40B4-BE49-F238E27FC236}">
                <a16:creationId xmlns:a16="http://schemas.microsoft.com/office/drawing/2014/main" id="{18170130-51D5-3646-342A-CA38D65136D9}"/>
              </a:ext>
            </a:extLst>
          </p:cNvPr>
          <p:cNvGrpSpPr/>
          <p:nvPr/>
        </p:nvGrpSpPr>
        <p:grpSpPr>
          <a:xfrm>
            <a:off x="8045658" y="2873042"/>
            <a:ext cx="1409272" cy="369332"/>
            <a:chOff x="6400800" y="5486400"/>
            <a:chExt cx="1409272" cy="369332"/>
          </a:xfrm>
        </p:grpSpPr>
        <p:sp>
          <p:nvSpPr>
            <p:cNvPr id="15" name="TextBox 14">
              <a:extLst>
                <a:ext uri="{FF2B5EF4-FFF2-40B4-BE49-F238E27FC236}">
                  <a16:creationId xmlns:a16="http://schemas.microsoft.com/office/drawing/2014/main" id="{2D6B2356-0FED-6786-3F41-86B516AABDB3}"/>
                </a:ext>
              </a:extLst>
            </p:cNvPr>
            <p:cNvSpPr txBox="1"/>
            <p:nvPr/>
          </p:nvSpPr>
          <p:spPr>
            <a:xfrm>
              <a:off x="6400800" y="5486400"/>
              <a:ext cx="990600" cy="369332"/>
            </a:xfrm>
            <a:prstGeom prst="rect">
              <a:avLst/>
            </a:prstGeom>
            <a:noFill/>
          </p:spPr>
          <p:txBody>
            <a:bodyPr wrap="square" rtlCol="0">
              <a:spAutoFit/>
            </a:bodyPr>
            <a:lstStyle/>
            <a:p>
              <a:pPr algn="r"/>
              <a:r>
                <a:rPr lang="en-IN">
                  <a:solidFill>
                    <a:prstClr val="black"/>
                  </a:solidFill>
                </a:rPr>
                <a:t>TOP = 2</a:t>
              </a:r>
              <a:endParaRPr lang="en-US">
                <a:solidFill>
                  <a:prstClr val="black"/>
                </a:solidFill>
              </a:endParaRPr>
            </a:p>
          </p:txBody>
        </p:sp>
        <p:cxnSp>
          <p:nvCxnSpPr>
            <p:cNvPr id="16" name="Straight Arrow Connector 15">
              <a:extLst>
                <a:ext uri="{FF2B5EF4-FFF2-40B4-BE49-F238E27FC236}">
                  <a16:creationId xmlns:a16="http://schemas.microsoft.com/office/drawing/2014/main" id="{B28FA783-F5A3-4863-0716-8CA8C08C7E7B}"/>
                </a:ext>
              </a:extLst>
            </p:cNvPr>
            <p:cNvCxnSpPr>
              <a:stCxn id="15" idx="3"/>
            </p:cNvCxnSpPr>
            <p:nvPr/>
          </p:nvCxnSpPr>
          <p:spPr>
            <a:xfrm>
              <a:off x="7391400" y="56710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7" name="TextBox 16">
            <a:extLst>
              <a:ext uri="{FF2B5EF4-FFF2-40B4-BE49-F238E27FC236}">
                <a16:creationId xmlns:a16="http://schemas.microsoft.com/office/drawing/2014/main" id="{CEE09D5B-2A40-0F18-C357-3491F95BD8C2}"/>
              </a:ext>
            </a:extLst>
          </p:cNvPr>
          <p:cNvSpPr txBox="1"/>
          <p:nvPr/>
        </p:nvSpPr>
        <p:spPr>
          <a:xfrm>
            <a:off x="6399583" y="3326890"/>
            <a:ext cx="1828800" cy="369332"/>
          </a:xfrm>
          <a:prstGeom prst="rect">
            <a:avLst/>
          </a:prstGeom>
          <a:noFill/>
        </p:spPr>
        <p:txBody>
          <a:bodyPr wrap="square" rtlCol="0">
            <a:spAutoFit/>
          </a:bodyPr>
          <a:lstStyle/>
          <a:p>
            <a:r>
              <a:rPr lang="en-IN" b="1">
                <a:solidFill>
                  <a:schemeClr val="tx2"/>
                </a:solidFill>
              </a:rPr>
              <a:t>POP(S, TOP)</a:t>
            </a:r>
            <a:endParaRPr lang="en-US" b="1">
              <a:solidFill>
                <a:schemeClr val="tx2"/>
              </a:solidFill>
            </a:endParaRPr>
          </a:p>
        </p:txBody>
      </p:sp>
      <p:sp>
        <p:nvSpPr>
          <p:cNvPr id="18" name="TextBox 17">
            <a:extLst>
              <a:ext uri="{FF2B5EF4-FFF2-40B4-BE49-F238E27FC236}">
                <a16:creationId xmlns:a16="http://schemas.microsoft.com/office/drawing/2014/main" id="{A2DF3818-EDD4-7873-57B6-9CFB68BBCF53}"/>
              </a:ext>
            </a:extLst>
          </p:cNvPr>
          <p:cNvSpPr txBox="1"/>
          <p:nvPr/>
        </p:nvSpPr>
        <p:spPr>
          <a:xfrm>
            <a:off x="8121858" y="3175138"/>
            <a:ext cx="914400" cy="369332"/>
          </a:xfrm>
          <a:prstGeom prst="rect">
            <a:avLst/>
          </a:prstGeom>
          <a:noFill/>
        </p:spPr>
        <p:txBody>
          <a:bodyPr wrap="square" rtlCol="0">
            <a:spAutoFit/>
          </a:bodyPr>
          <a:lstStyle/>
          <a:p>
            <a:pPr algn="r"/>
            <a:r>
              <a:rPr lang="en-IN">
                <a:solidFill>
                  <a:prstClr val="black"/>
                </a:solidFill>
              </a:rPr>
              <a:t>TOP = 1</a:t>
            </a:r>
            <a:endParaRPr lang="en-US">
              <a:solidFill>
                <a:prstClr val="black"/>
              </a:solidFill>
            </a:endParaRPr>
          </a:p>
        </p:txBody>
      </p:sp>
      <p:cxnSp>
        <p:nvCxnSpPr>
          <p:cNvPr id="19" name="Straight Arrow Connector 18">
            <a:extLst>
              <a:ext uri="{FF2B5EF4-FFF2-40B4-BE49-F238E27FC236}">
                <a16:creationId xmlns:a16="http://schemas.microsoft.com/office/drawing/2014/main" id="{A08E5DF6-C36A-8479-A325-2AE6CA77AC06}"/>
              </a:ext>
            </a:extLst>
          </p:cNvPr>
          <p:cNvCxnSpPr>
            <a:stCxn id="18" idx="3"/>
          </p:cNvCxnSpPr>
          <p:nvPr/>
        </p:nvCxnSpPr>
        <p:spPr>
          <a:xfrm>
            <a:off x="9036258" y="3359804"/>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6C681232-69C0-718A-BE71-A19FEFB13C02}"/>
              </a:ext>
            </a:extLst>
          </p:cNvPr>
          <p:cNvSpPr txBox="1"/>
          <p:nvPr/>
        </p:nvSpPr>
        <p:spPr>
          <a:xfrm>
            <a:off x="6398664" y="4044045"/>
            <a:ext cx="1828800" cy="369332"/>
          </a:xfrm>
          <a:prstGeom prst="rect">
            <a:avLst/>
          </a:prstGeom>
          <a:noFill/>
        </p:spPr>
        <p:txBody>
          <a:bodyPr wrap="square" rtlCol="0">
            <a:spAutoFit/>
          </a:bodyPr>
          <a:lstStyle/>
          <a:p>
            <a:r>
              <a:rPr lang="en-IN" b="1">
                <a:solidFill>
                  <a:schemeClr val="tx2"/>
                </a:solidFill>
              </a:rPr>
              <a:t>POP(S, TOP)</a:t>
            </a:r>
            <a:endParaRPr lang="en-US" b="1">
              <a:solidFill>
                <a:schemeClr val="tx2"/>
              </a:solidFill>
            </a:endParaRPr>
          </a:p>
        </p:txBody>
      </p:sp>
      <p:sp>
        <p:nvSpPr>
          <p:cNvPr id="21" name="TextBox 20">
            <a:extLst>
              <a:ext uri="{FF2B5EF4-FFF2-40B4-BE49-F238E27FC236}">
                <a16:creationId xmlns:a16="http://schemas.microsoft.com/office/drawing/2014/main" id="{FA99D492-7DA7-A2FB-EEBC-D294F94BF616}"/>
              </a:ext>
            </a:extLst>
          </p:cNvPr>
          <p:cNvSpPr txBox="1"/>
          <p:nvPr/>
        </p:nvSpPr>
        <p:spPr>
          <a:xfrm>
            <a:off x="8045658" y="3506477"/>
            <a:ext cx="990600" cy="369332"/>
          </a:xfrm>
          <a:prstGeom prst="rect">
            <a:avLst/>
          </a:prstGeom>
          <a:noFill/>
        </p:spPr>
        <p:txBody>
          <a:bodyPr wrap="square" rtlCol="0">
            <a:spAutoFit/>
          </a:bodyPr>
          <a:lstStyle/>
          <a:p>
            <a:pPr algn="r"/>
            <a:r>
              <a:rPr lang="en-IN">
                <a:solidFill>
                  <a:prstClr val="black"/>
                </a:solidFill>
              </a:rPr>
              <a:t>TOP = 0</a:t>
            </a:r>
            <a:endParaRPr lang="en-US">
              <a:solidFill>
                <a:prstClr val="black"/>
              </a:solidFill>
            </a:endParaRPr>
          </a:p>
        </p:txBody>
      </p:sp>
      <p:sp>
        <p:nvSpPr>
          <p:cNvPr id="22" name="TextBox 21">
            <a:extLst>
              <a:ext uri="{FF2B5EF4-FFF2-40B4-BE49-F238E27FC236}">
                <a16:creationId xmlns:a16="http://schemas.microsoft.com/office/drawing/2014/main" id="{360E5A22-224B-9444-A0B0-4741C9483271}"/>
              </a:ext>
            </a:extLst>
          </p:cNvPr>
          <p:cNvSpPr txBox="1"/>
          <p:nvPr/>
        </p:nvSpPr>
        <p:spPr>
          <a:xfrm>
            <a:off x="6399583" y="4761200"/>
            <a:ext cx="1828800" cy="369332"/>
          </a:xfrm>
          <a:prstGeom prst="rect">
            <a:avLst/>
          </a:prstGeom>
          <a:noFill/>
        </p:spPr>
        <p:txBody>
          <a:bodyPr wrap="square" rtlCol="0">
            <a:spAutoFit/>
          </a:bodyPr>
          <a:lstStyle/>
          <a:p>
            <a:r>
              <a:rPr lang="en-IN" b="1">
                <a:solidFill>
                  <a:schemeClr val="tx2"/>
                </a:solidFill>
              </a:rPr>
              <a:t>POP(S, TOP)</a:t>
            </a:r>
            <a:endParaRPr lang="en-US" b="1">
              <a:solidFill>
                <a:schemeClr val="tx2"/>
              </a:solidFill>
            </a:endParaRPr>
          </a:p>
        </p:txBody>
      </p:sp>
      <p:sp>
        <p:nvSpPr>
          <p:cNvPr id="23" name="TextBox 22">
            <a:extLst>
              <a:ext uri="{FF2B5EF4-FFF2-40B4-BE49-F238E27FC236}">
                <a16:creationId xmlns:a16="http://schemas.microsoft.com/office/drawing/2014/main" id="{9CFD5A8F-DF1C-8BCC-F517-230049293690}"/>
              </a:ext>
            </a:extLst>
          </p:cNvPr>
          <p:cNvSpPr txBox="1"/>
          <p:nvPr/>
        </p:nvSpPr>
        <p:spPr>
          <a:xfrm>
            <a:off x="6382057" y="5478353"/>
            <a:ext cx="1524000" cy="369332"/>
          </a:xfrm>
          <a:prstGeom prst="rect">
            <a:avLst/>
          </a:prstGeom>
          <a:noFill/>
        </p:spPr>
        <p:txBody>
          <a:bodyPr wrap="square" rtlCol="0">
            <a:spAutoFit/>
          </a:bodyPr>
          <a:lstStyle/>
          <a:p>
            <a:r>
              <a:rPr lang="en-IN" b="1">
                <a:solidFill>
                  <a:srgbClr val="C00000"/>
                </a:solidFill>
              </a:rPr>
              <a:t>Underflow</a:t>
            </a:r>
            <a:endParaRPr lang="en-US" sz="1700" b="1">
              <a:solidFill>
                <a:srgbClr val="C00000"/>
              </a:solidFill>
            </a:endParaRPr>
          </a:p>
        </p:txBody>
      </p:sp>
    </p:spTree>
    <p:extLst>
      <p:ext uri="{BB962C8B-B14F-4D97-AF65-F5344CB8AC3E}">
        <p14:creationId xmlns:p14="http://schemas.microsoft.com/office/powerpoint/2010/main" val="134720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 nodeType="clickEffect">
                                  <p:stCondLst>
                                    <p:cond delay="0"/>
                                  </p:stCondLst>
                                  <p:childTnLst>
                                    <p:animMotion origin="layout" path="M -4.16667E-06 -0.12792 L -4.16667E-06 2.14897E-06" pathEditMode="relative" rAng="0" ptsTypes="AA">
                                      <p:cBhvr>
                                        <p:cTn id="84" dur="2000" spd="-100000" fill="hold"/>
                                        <p:tgtEl>
                                          <p:spTgt spid="10"/>
                                        </p:tgtEl>
                                        <p:attrNameLst>
                                          <p:attrName>ppt_x</p:attrName>
                                          <p:attrName>ppt_y</p:attrName>
                                        </p:attrNameLst>
                                      </p:cBhvr>
                                      <p:rCtr x="0" y="6384"/>
                                    </p:animMotion>
                                  </p:childTnLst>
                                </p:cTn>
                              </p:par>
                            </p:childTnLst>
                          </p:cTn>
                        </p:par>
                        <p:par>
                          <p:cTn id="85" fill="hold">
                            <p:stCondLst>
                              <p:cond delay="2000"/>
                            </p:stCondLst>
                            <p:childTnLst>
                              <p:par>
                                <p:cTn id="86" presetID="1" presetClass="exit" presetSubtype="0" fill="hold" grpId="2" nodeType="after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grpId="1" nodeType="clickEffect">
                                  <p:stCondLst>
                                    <p:cond delay="0"/>
                                  </p:stCondLst>
                                  <p:childTnLst>
                                    <p:animMotion origin="layout" path="M -0.00104 -0.17234 L -0.00104 3.64793E-06" pathEditMode="relative" rAng="0" ptsTypes="AA">
                                      <p:cBhvr>
                                        <p:cTn id="105" dur="2000" spd="-100000" fill="hold"/>
                                        <p:tgtEl>
                                          <p:spTgt spid="9"/>
                                        </p:tgtEl>
                                        <p:attrNameLst>
                                          <p:attrName>ppt_x</p:attrName>
                                          <p:attrName>ppt_y</p:attrName>
                                        </p:attrNameLst>
                                      </p:cBhvr>
                                      <p:rCtr x="0" y="8605"/>
                                    </p:animMotion>
                                  </p:childTnLst>
                                </p:cTn>
                              </p:par>
                            </p:childTnLst>
                          </p:cTn>
                        </p:par>
                        <p:par>
                          <p:cTn id="106" fill="hold">
                            <p:stCondLst>
                              <p:cond delay="2000"/>
                            </p:stCondLst>
                            <p:childTnLst>
                              <p:par>
                                <p:cTn id="107" presetID="1" presetClass="exit" presetSubtype="0" fill="hold" grpId="2" nodeType="afterEffect">
                                  <p:stCondLst>
                                    <p:cond delay="0"/>
                                  </p:stCondLst>
                                  <p:childTnLst>
                                    <p:set>
                                      <p:cBhvr>
                                        <p:cTn id="108" dur="1" fill="hold">
                                          <p:stCondLst>
                                            <p:cond delay="0"/>
                                          </p:stCondLst>
                                        </p:cTn>
                                        <p:tgtEl>
                                          <p:spTgt spid="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1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1" nodeType="clickEffect">
                                  <p:stCondLst>
                                    <p:cond delay="0"/>
                                  </p:stCondLst>
                                  <p:childTnLst>
                                    <p:animMotion origin="layout" path="M 0.00035 -0.21605 L 0.00035 0.00069" pathEditMode="relative" rAng="0" ptsTypes="AA">
                                      <p:cBhvr>
                                        <p:cTn id="126" dur="2000" spd="-100000" fill="hold"/>
                                        <p:tgtEl>
                                          <p:spTgt spid="8"/>
                                        </p:tgtEl>
                                        <p:attrNameLst>
                                          <p:attrName>ppt_x</p:attrName>
                                          <p:attrName>ppt_y</p:attrName>
                                        </p:attrNameLst>
                                      </p:cBhvr>
                                      <p:rCtr x="0" y="10826"/>
                                    </p:animMotion>
                                  </p:childTnLst>
                                </p:cTn>
                              </p:par>
                            </p:childTnLst>
                          </p:cTn>
                        </p:par>
                        <p:par>
                          <p:cTn id="127" fill="hold">
                            <p:stCondLst>
                              <p:cond delay="2000"/>
                            </p:stCondLst>
                            <p:childTnLst>
                              <p:par>
                                <p:cTn id="128" presetID="1" presetClass="exit" presetSubtype="0" fill="hold" grpId="2" nodeType="afterEffect">
                                  <p:stCondLst>
                                    <p:cond delay="0"/>
                                  </p:stCondLst>
                                  <p:childTnLst>
                                    <p:set>
                                      <p:cBhvr>
                                        <p:cTn id="129" dur="1" fill="hold">
                                          <p:stCondLst>
                                            <p:cond delay="0"/>
                                          </p:stCondLst>
                                        </p:cTn>
                                        <p:tgtEl>
                                          <p:spTgt spid="8"/>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2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8" grpId="2" animBg="1"/>
      <p:bldP spid="9" grpId="0" animBg="1"/>
      <p:bldP spid="9" grpId="1" animBg="1"/>
      <p:bldP spid="9" grpId="2" animBg="1"/>
      <p:bldP spid="10" grpId="0" animBg="1"/>
      <p:bldP spid="10" grpId="1" animBg="1"/>
      <p:bldP spid="10" grpId="2" animBg="1"/>
      <p:bldP spid="11" grpId="0"/>
      <p:bldP spid="12" grpId="0"/>
      <p:bldP spid="12" grpId="1"/>
      <p:bldP spid="17" grpId="0"/>
      <p:bldP spid="18" grpId="0"/>
      <p:bldP spid="18" grpId="1"/>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A0C9-63AF-AA25-6B05-CF1311699886}"/>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Polish Expression &amp; their Compilation</a:t>
            </a:r>
            <a:endParaRPr lang="en-US"/>
          </a:p>
        </p:txBody>
      </p:sp>
      <p:sp>
        <p:nvSpPr>
          <p:cNvPr id="3" name="Content Placeholder 2">
            <a:extLst>
              <a:ext uri="{FF2B5EF4-FFF2-40B4-BE49-F238E27FC236}">
                <a16:creationId xmlns:a16="http://schemas.microsoft.com/office/drawing/2014/main" id="{04E27795-09B8-3ACA-46BA-9DC3D9C9FFDC}"/>
              </a:ext>
            </a:extLst>
          </p:cNvPr>
          <p:cNvSpPr txBox="1">
            <a:spLocks/>
          </p:cNvSpPr>
          <p:nvPr/>
        </p:nvSpPr>
        <p:spPr>
          <a:xfrm>
            <a:off x="131180" y="863445"/>
            <a:ext cx="11929641" cy="495322"/>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Evaluating Infix Expression</a:t>
            </a:r>
          </a:p>
          <a:p>
            <a:endParaRPr lang="en-US"/>
          </a:p>
        </p:txBody>
      </p:sp>
      <p:sp>
        <p:nvSpPr>
          <p:cNvPr id="4" name="TextBox 3">
            <a:extLst>
              <a:ext uri="{FF2B5EF4-FFF2-40B4-BE49-F238E27FC236}">
                <a16:creationId xmlns:a16="http://schemas.microsoft.com/office/drawing/2014/main" id="{2C3FE999-3E8D-C3CD-61B9-329242B485ED}"/>
              </a:ext>
            </a:extLst>
          </p:cNvPr>
          <p:cNvSpPr txBox="1"/>
          <p:nvPr/>
        </p:nvSpPr>
        <p:spPr>
          <a:xfrm>
            <a:off x="3505200" y="1524000"/>
            <a:ext cx="4191000" cy="6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3500"/>
              <a:t>a + b * c + d * e</a:t>
            </a:r>
            <a:endParaRPr lang="en-US" sz="3500"/>
          </a:p>
        </p:txBody>
      </p:sp>
      <p:grpSp>
        <p:nvGrpSpPr>
          <p:cNvPr id="5" name="Group 4">
            <a:extLst>
              <a:ext uri="{FF2B5EF4-FFF2-40B4-BE49-F238E27FC236}">
                <a16:creationId xmlns:a16="http://schemas.microsoft.com/office/drawing/2014/main" id="{E87308F0-78FC-4882-09F0-A0916720D51E}"/>
              </a:ext>
            </a:extLst>
          </p:cNvPr>
          <p:cNvGrpSpPr/>
          <p:nvPr/>
        </p:nvGrpSpPr>
        <p:grpSpPr>
          <a:xfrm>
            <a:off x="4867309" y="2034463"/>
            <a:ext cx="838200" cy="307759"/>
            <a:chOff x="3366247" y="2063318"/>
            <a:chExt cx="838200" cy="307759"/>
          </a:xfrm>
        </p:grpSpPr>
        <p:cxnSp>
          <p:nvCxnSpPr>
            <p:cNvPr id="6" name="Straight Connector 5">
              <a:extLst>
                <a:ext uri="{FF2B5EF4-FFF2-40B4-BE49-F238E27FC236}">
                  <a16:creationId xmlns:a16="http://schemas.microsoft.com/office/drawing/2014/main" id="{AF787D58-940E-88F2-003B-3ECE85C46204}"/>
                </a:ext>
              </a:extLst>
            </p:cNvPr>
            <p:cNvCxnSpPr/>
            <p:nvPr/>
          </p:nvCxnSpPr>
          <p:spPr>
            <a:xfrm>
              <a:off x="3366247"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7" name="Straight Connector 6">
              <a:extLst>
                <a:ext uri="{FF2B5EF4-FFF2-40B4-BE49-F238E27FC236}">
                  <a16:creationId xmlns:a16="http://schemas.microsoft.com/office/drawing/2014/main" id="{442C0111-B55B-228F-E1F8-C08FC55D3E93}"/>
                </a:ext>
              </a:extLst>
            </p:cNvPr>
            <p:cNvCxnSpPr/>
            <p:nvPr/>
          </p:nvCxnSpPr>
          <p:spPr>
            <a:xfrm flipH="1" flipV="1">
              <a:off x="4185082" y="2066277"/>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BD9AA449-0E51-3A29-1214-34AA1D699A59}"/>
                </a:ext>
              </a:extLst>
            </p:cNvPr>
            <p:cNvCxnSpPr/>
            <p:nvPr/>
          </p:nvCxnSpPr>
          <p:spPr>
            <a:xfrm flipH="1"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9" name="TextBox 8">
            <a:extLst>
              <a:ext uri="{FF2B5EF4-FFF2-40B4-BE49-F238E27FC236}">
                <a16:creationId xmlns:a16="http://schemas.microsoft.com/office/drawing/2014/main" id="{5051C278-99B6-030C-E095-571C49A696A7}"/>
              </a:ext>
            </a:extLst>
          </p:cNvPr>
          <p:cNvSpPr txBox="1"/>
          <p:nvPr/>
        </p:nvSpPr>
        <p:spPr>
          <a:xfrm>
            <a:off x="5127810" y="2362206"/>
            <a:ext cx="152400" cy="369332"/>
          </a:xfrm>
          <a:prstGeom prst="rect">
            <a:avLst/>
          </a:prstGeom>
          <a:noFill/>
        </p:spPr>
        <p:txBody>
          <a:bodyPr wrap="square" rtlCol="0">
            <a:spAutoFit/>
          </a:bodyPr>
          <a:lstStyle/>
          <a:p>
            <a:r>
              <a:rPr lang="en-IN" b="1"/>
              <a:t>1</a:t>
            </a:r>
            <a:endParaRPr lang="en-US" b="1"/>
          </a:p>
        </p:txBody>
      </p:sp>
      <p:grpSp>
        <p:nvGrpSpPr>
          <p:cNvPr id="10" name="Group 9">
            <a:extLst>
              <a:ext uri="{FF2B5EF4-FFF2-40B4-BE49-F238E27FC236}">
                <a16:creationId xmlns:a16="http://schemas.microsoft.com/office/drawing/2014/main" id="{5175EB53-96C5-1A84-74EC-1FC4D5B023C4}"/>
              </a:ext>
            </a:extLst>
          </p:cNvPr>
          <p:cNvGrpSpPr/>
          <p:nvPr/>
        </p:nvGrpSpPr>
        <p:grpSpPr>
          <a:xfrm>
            <a:off x="6122895" y="2034996"/>
            <a:ext cx="838200" cy="307759"/>
            <a:chOff x="3352800" y="2063318"/>
            <a:chExt cx="838200" cy="307759"/>
          </a:xfrm>
        </p:grpSpPr>
        <p:cxnSp>
          <p:nvCxnSpPr>
            <p:cNvPr id="11" name="Straight Connector 10">
              <a:extLst>
                <a:ext uri="{FF2B5EF4-FFF2-40B4-BE49-F238E27FC236}">
                  <a16:creationId xmlns:a16="http://schemas.microsoft.com/office/drawing/2014/main" id="{343ED808-9CA2-D170-D04E-4D43B2F61127}"/>
                </a:ext>
              </a:extLst>
            </p:cNvPr>
            <p:cNvCxnSpPr/>
            <p:nvPr/>
          </p:nvCxnSpPr>
          <p:spPr>
            <a:xfrm>
              <a:off x="3352800"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FC2A01C8-A004-DD4B-D5C3-B35810DBCDDE}"/>
                </a:ext>
              </a:extLst>
            </p:cNvPr>
            <p:cNvCxnSpPr/>
            <p:nvPr/>
          </p:nvCxnSpPr>
          <p:spPr>
            <a:xfrm flipH="1" flipV="1">
              <a:off x="4185082" y="2066277"/>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CDED15A0-DB4A-C318-C609-77D2D1C1E26B}"/>
                </a:ext>
              </a:extLst>
            </p:cNvPr>
            <p:cNvCxnSpPr/>
            <p:nvPr/>
          </p:nvCxnSpPr>
          <p:spPr>
            <a:xfrm flipH="1"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14" name="TextBox 13">
            <a:extLst>
              <a:ext uri="{FF2B5EF4-FFF2-40B4-BE49-F238E27FC236}">
                <a16:creationId xmlns:a16="http://schemas.microsoft.com/office/drawing/2014/main" id="{EB2547AE-B4F7-936D-72B2-6E4456E05AC2}"/>
              </a:ext>
            </a:extLst>
          </p:cNvPr>
          <p:cNvSpPr txBox="1"/>
          <p:nvPr/>
        </p:nvSpPr>
        <p:spPr>
          <a:xfrm>
            <a:off x="6423210" y="2362206"/>
            <a:ext cx="152400" cy="369332"/>
          </a:xfrm>
          <a:prstGeom prst="rect">
            <a:avLst/>
          </a:prstGeom>
          <a:noFill/>
        </p:spPr>
        <p:txBody>
          <a:bodyPr wrap="square" rtlCol="0">
            <a:spAutoFit/>
          </a:bodyPr>
          <a:lstStyle/>
          <a:p>
            <a:r>
              <a:rPr lang="en-IN" b="1"/>
              <a:t>2</a:t>
            </a:r>
            <a:endParaRPr lang="en-US" b="1"/>
          </a:p>
        </p:txBody>
      </p:sp>
      <p:grpSp>
        <p:nvGrpSpPr>
          <p:cNvPr id="15" name="Group 14">
            <a:extLst>
              <a:ext uri="{FF2B5EF4-FFF2-40B4-BE49-F238E27FC236}">
                <a16:creationId xmlns:a16="http://schemas.microsoft.com/office/drawing/2014/main" id="{77CA8C83-A4D1-F171-7D8D-52E670C3424C}"/>
              </a:ext>
            </a:extLst>
          </p:cNvPr>
          <p:cNvGrpSpPr/>
          <p:nvPr/>
        </p:nvGrpSpPr>
        <p:grpSpPr>
          <a:xfrm>
            <a:off x="4140774" y="2014955"/>
            <a:ext cx="1605200" cy="780045"/>
            <a:chOff x="3366370" y="2055499"/>
            <a:chExt cx="838682" cy="312619"/>
          </a:xfrm>
        </p:grpSpPr>
        <p:cxnSp>
          <p:nvCxnSpPr>
            <p:cNvPr id="16" name="Straight Connector 15">
              <a:extLst>
                <a:ext uri="{FF2B5EF4-FFF2-40B4-BE49-F238E27FC236}">
                  <a16:creationId xmlns:a16="http://schemas.microsoft.com/office/drawing/2014/main" id="{AEDDB0B5-29DC-CCF1-082F-F2745BB5D89A}"/>
                </a:ext>
              </a:extLst>
            </p:cNvPr>
            <p:cNvCxnSpPr/>
            <p:nvPr/>
          </p:nvCxnSpPr>
          <p:spPr>
            <a:xfrm>
              <a:off x="3366852"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2520A642-6E6D-E2EE-4AF0-0C2475CE6099}"/>
                </a:ext>
              </a:extLst>
            </p:cNvPr>
            <p:cNvCxnSpPr/>
            <p:nvPr/>
          </p:nvCxnSpPr>
          <p:spPr>
            <a:xfrm flipH="1" flipV="1">
              <a:off x="4199134" y="2055499"/>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8" name="Straight Connector 17">
              <a:extLst>
                <a:ext uri="{FF2B5EF4-FFF2-40B4-BE49-F238E27FC236}">
                  <a16:creationId xmlns:a16="http://schemas.microsoft.com/office/drawing/2014/main" id="{D339EBE2-E9AE-ED06-D265-43023DB986D4}"/>
                </a:ext>
              </a:extLst>
            </p:cNvPr>
            <p:cNvCxnSpPr/>
            <p:nvPr/>
          </p:nvCxnSpPr>
          <p:spPr>
            <a:xfrm flipH="1"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19" name="TextBox 18">
            <a:extLst>
              <a:ext uri="{FF2B5EF4-FFF2-40B4-BE49-F238E27FC236}">
                <a16:creationId xmlns:a16="http://schemas.microsoft.com/office/drawing/2014/main" id="{5C53906A-2238-1437-1366-6F3E57E806B9}"/>
              </a:ext>
            </a:extLst>
          </p:cNvPr>
          <p:cNvSpPr txBox="1"/>
          <p:nvPr/>
        </p:nvSpPr>
        <p:spPr>
          <a:xfrm>
            <a:off x="4805085" y="2756664"/>
            <a:ext cx="152400" cy="369332"/>
          </a:xfrm>
          <a:prstGeom prst="rect">
            <a:avLst/>
          </a:prstGeom>
          <a:noFill/>
        </p:spPr>
        <p:txBody>
          <a:bodyPr wrap="square" rtlCol="0">
            <a:spAutoFit/>
          </a:bodyPr>
          <a:lstStyle/>
          <a:p>
            <a:r>
              <a:rPr lang="en-IN" b="1"/>
              <a:t>3</a:t>
            </a:r>
            <a:endParaRPr lang="en-US" b="1"/>
          </a:p>
        </p:txBody>
      </p:sp>
      <p:grpSp>
        <p:nvGrpSpPr>
          <p:cNvPr id="20" name="Group 19">
            <a:extLst>
              <a:ext uri="{FF2B5EF4-FFF2-40B4-BE49-F238E27FC236}">
                <a16:creationId xmlns:a16="http://schemas.microsoft.com/office/drawing/2014/main" id="{E836C278-31B3-F8EB-2325-65F0BB1375BF}"/>
              </a:ext>
            </a:extLst>
          </p:cNvPr>
          <p:cNvGrpSpPr/>
          <p:nvPr/>
        </p:nvGrpSpPr>
        <p:grpSpPr>
          <a:xfrm>
            <a:off x="4011705" y="2010469"/>
            <a:ext cx="3048000" cy="1164472"/>
            <a:chOff x="3352800" y="2059764"/>
            <a:chExt cx="838200" cy="307759"/>
          </a:xfrm>
        </p:grpSpPr>
        <p:cxnSp>
          <p:nvCxnSpPr>
            <p:cNvPr id="21" name="Straight Connector 20">
              <a:extLst>
                <a:ext uri="{FF2B5EF4-FFF2-40B4-BE49-F238E27FC236}">
                  <a16:creationId xmlns:a16="http://schemas.microsoft.com/office/drawing/2014/main" id="{CE60B9BD-DAB6-3F42-462B-E29488573D24}"/>
                </a:ext>
              </a:extLst>
            </p:cNvPr>
            <p:cNvCxnSpPr/>
            <p:nvPr/>
          </p:nvCxnSpPr>
          <p:spPr>
            <a:xfrm>
              <a:off x="3352800" y="2364569"/>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83876737-8FD1-8D34-B34C-96CDB8CC16EB}"/>
                </a:ext>
              </a:extLst>
            </p:cNvPr>
            <p:cNvCxnSpPr/>
            <p:nvPr/>
          </p:nvCxnSpPr>
          <p:spPr>
            <a:xfrm flipH="1" flipV="1">
              <a:off x="4188780" y="2062723"/>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a:extLst>
                <a:ext uri="{FF2B5EF4-FFF2-40B4-BE49-F238E27FC236}">
                  <a16:creationId xmlns:a16="http://schemas.microsoft.com/office/drawing/2014/main" id="{F413012C-478F-044F-03DC-E36070F491A0}"/>
                </a:ext>
              </a:extLst>
            </p:cNvPr>
            <p:cNvCxnSpPr/>
            <p:nvPr/>
          </p:nvCxnSpPr>
          <p:spPr>
            <a:xfrm flipH="1" flipV="1">
              <a:off x="3355277" y="2059764"/>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24" name="TextBox 23">
            <a:extLst>
              <a:ext uri="{FF2B5EF4-FFF2-40B4-BE49-F238E27FC236}">
                <a16:creationId xmlns:a16="http://schemas.microsoft.com/office/drawing/2014/main" id="{7051766A-6CEB-CA78-D215-F830AF9D38C0}"/>
              </a:ext>
            </a:extLst>
          </p:cNvPr>
          <p:cNvSpPr txBox="1"/>
          <p:nvPr/>
        </p:nvSpPr>
        <p:spPr>
          <a:xfrm>
            <a:off x="5325030" y="3162762"/>
            <a:ext cx="152400" cy="369332"/>
          </a:xfrm>
          <a:prstGeom prst="rect">
            <a:avLst/>
          </a:prstGeom>
          <a:noFill/>
        </p:spPr>
        <p:txBody>
          <a:bodyPr wrap="square" rtlCol="0">
            <a:spAutoFit/>
          </a:bodyPr>
          <a:lstStyle/>
          <a:p>
            <a:r>
              <a:rPr lang="en-IN" b="1"/>
              <a:t>4</a:t>
            </a:r>
            <a:endParaRPr lang="en-US" b="1"/>
          </a:p>
        </p:txBody>
      </p:sp>
      <p:sp>
        <p:nvSpPr>
          <p:cNvPr id="25" name="Content Placeholder 2">
            <a:extLst>
              <a:ext uri="{FF2B5EF4-FFF2-40B4-BE49-F238E27FC236}">
                <a16:creationId xmlns:a16="http://schemas.microsoft.com/office/drawing/2014/main" id="{71C0EC83-526D-2B9E-9C46-BFB378EE005B}"/>
              </a:ext>
            </a:extLst>
          </p:cNvPr>
          <p:cNvSpPr txBox="1"/>
          <p:nvPr/>
        </p:nvSpPr>
        <p:spPr>
          <a:xfrm>
            <a:off x="131180" y="3672449"/>
            <a:ext cx="11929641" cy="2714903"/>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 </a:t>
            </a:r>
            <a:r>
              <a:rPr lang="en-IN" b="1" dirty="0">
                <a:solidFill>
                  <a:srgbClr val="C00000"/>
                </a:solidFill>
              </a:rPr>
              <a:t>repeated scanning </a:t>
            </a:r>
            <a:r>
              <a:rPr lang="en-IN" b="1" dirty="0"/>
              <a:t>from left to right is needed </a:t>
            </a:r>
            <a:r>
              <a:rPr lang="en-IN" dirty="0"/>
              <a:t>as operators appears inside the operands.</a:t>
            </a:r>
          </a:p>
          <a:p>
            <a:r>
              <a:rPr lang="en-IN" b="1" i="1" dirty="0"/>
              <a:t>Repeated scanning is avoided </a:t>
            </a:r>
            <a:r>
              <a:rPr lang="en-IN" dirty="0"/>
              <a:t>if the </a:t>
            </a:r>
            <a:r>
              <a:rPr lang="en-IN" b="1" dirty="0"/>
              <a:t>infix expression </a:t>
            </a:r>
            <a:r>
              <a:rPr lang="en-IN" dirty="0"/>
              <a:t>is first </a:t>
            </a:r>
            <a:r>
              <a:rPr lang="en-IN" b="1" dirty="0"/>
              <a:t>converted</a:t>
            </a:r>
            <a:r>
              <a:rPr lang="en-IN" dirty="0"/>
              <a:t> to an equivalent parenthesis free </a:t>
            </a:r>
            <a:r>
              <a:rPr lang="en-IN" b="1" i="1" dirty="0"/>
              <a:t>prefix or suffix (postfix) expression</a:t>
            </a:r>
            <a:r>
              <a:rPr lang="en-IN" dirty="0"/>
              <a:t>.</a:t>
            </a:r>
          </a:p>
          <a:p>
            <a:r>
              <a:rPr lang="en-IN" b="1" dirty="0">
                <a:solidFill>
                  <a:srgbClr val="C00000"/>
                </a:solidFill>
              </a:rPr>
              <a:t>Prefix</a:t>
            </a:r>
            <a:r>
              <a:rPr lang="en-IN" b="1" dirty="0"/>
              <a:t> Expression:</a:t>
            </a:r>
            <a:r>
              <a:rPr lang="en-IN" dirty="0"/>
              <a:t> </a:t>
            </a:r>
            <a:r>
              <a:rPr lang="en-IN" b="1" dirty="0">
                <a:solidFill>
                  <a:srgbClr val="C00000"/>
                </a:solidFill>
              </a:rPr>
              <a:t>Operator</a:t>
            </a:r>
            <a:r>
              <a:rPr lang="en-IN" dirty="0"/>
              <a:t>, Operand, Operand</a:t>
            </a:r>
          </a:p>
          <a:p>
            <a:r>
              <a:rPr lang="en-IN" b="1" dirty="0">
                <a:solidFill>
                  <a:srgbClr val="C00000"/>
                </a:solidFill>
              </a:rPr>
              <a:t>Postfix </a:t>
            </a:r>
            <a:r>
              <a:rPr lang="en-IN" b="1" dirty="0"/>
              <a:t>Expression:</a:t>
            </a:r>
            <a:r>
              <a:rPr lang="en-IN" dirty="0"/>
              <a:t> Operand, Operand, </a:t>
            </a:r>
            <a:r>
              <a:rPr lang="en-IN" b="1" dirty="0">
                <a:solidFill>
                  <a:srgbClr val="C00000"/>
                </a:solidFill>
              </a:rPr>
              <a:t>Operator</a:t>
            </a:r>
          </a:p>
          <a:p>
            <a:endParaRPr lang="en-IN" dirty="0"/>
          </a:p>
          <a:p>
            <a:endParaRPr lang="en-US" dirty="0"/>
          </a:p>
        </p:txBody>
      </p:sp>
    </p:spTree>
    <p:extLst>
      <p:ext uri="{BB962C8B-B14F-4D97-AF65-F5344CB8AC3E}">
        <p14:creationId xmlns:p14="http://schemas.microsoft.com/office/powerpoint/2010/main" val="220451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4" grpId="0"/>
      <p:bldP spid="19"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58A-713B-6F11-B072-E2270AD71017}"/>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Polish Notation</a:t>
            </a:r>
          </a:p>
        </p:txBody>
      </p:sp>
      <p:sp>
        <p:nvSpPr>
          <p:cNvPr id="3" name="Content Placeholder 2">
            <a:extLst>
              <a:ext uri="{FF2B5EF4-FFF2-40B4-BE49-F238E27FC236}">
                <a16:creationId xmlns:a16="http://schemas.microsoft.com/office/drawing/2014/main" id="{B5177F3D-EF13-EB11-2B0B-FDD2AC698676}"/>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This type of notation is known </a:t>
            </a:r>
            <a:r>
              <a:rPr lang="en-IN" b="1">
                <a:solidFill>
                  <a:srgbClr val="C00000"/>
                </a:solidFill>
              </a:rPr>
              <a:t>Lukasiewicz Notation</a:t>
            </a:r>
            <a:r>
              <a:rPr lang="en-IN" b="1">
                <a:solidFill>
                  <a:srgbClr val="FF0000"/>
                </a:solidFill>
              </a:rPr>
              <a:t> </a:t>
            </a:r>
            <a:r>
              <a:rPr lang="en-IN"/>
              <a:t>or </a:t>
            </a:r>
            <a:r>
              <a:rPr lang="en-IN" b="1">
                <a:solidFill>
                  <a:srgbClr val="C00000"/>
                </a:solidFill>
              </a:rPr>
              <a:t>Polish Notation</a:t>
            </a:r>
            <a:r>
              <a:rPr lang="en-IN" b="1">
                <a:solidFill>
                  <a:srgbClr val="FF0000"/>
                </a:solidFill>
              </a:rPr>
              <a:t> </a:t>
            </a:r>
            <a:r>
              <a:rPr lang="en-IN"/>
              <a:t>or </a:t>
            </a:r>
            <a:r>
              <a:rPr lang="en-IN" b="1">
                <a:solidFill>
                  <a:srgbClr val="C00000"/>
                </a:solidFill>
              </a:rPr>
              <a:t>Reverse Polish Notation</a:t>
            </a:r>
            <a:r>
              <a:rPr lang="en-IN" b="1">
                <a:solidFill>
                  <a:srgbClr val="FF0000"/>
                </a:solidFill>
              </a:rPr>
              <a:t> </a:t>
            </a:r>
            <a:r>
              <a:rPr lang="en-IN"/>
              <a:t>due to Polish logician </a:t>
            </a:r>
            <a:r>
              <a:rPr lang="en-IN" i="1"/>
              <a:t>Jan Lukasiewicz</a:t>
            </a:r>
            <a:r>
              <a:rPr lang="en-IN"/>
              <a:t>.</a:t>
            </a:r>
          </a:p>
          <a:p>
            <a:r>
              <a:rPr lang="en-IN"/>
              <a:t>In both </a:t>
            </a:r>
            <a:r>
              <a:rPr lang="en-IN" b="1"/>
              <a:t>prefix</a:t>
            </a:r>
            <a:r>
              <a:rPr lang="en-IN"/>
              <a:t> and </a:t>
            </a:r>
            <a:r>
              <a:rPr lang="en-IN" b="1"/>
              <a:t>postfix </a:t>
            </a:r>
            <a:r>
              <a:rPr lang="en-IN"/>
              <a:t>equivalents of an infix expression, the </a:t>
            </a:r>
            <a:r>
              <a:rPr lang="en-IN" b="1" i="1">
                <a:solidFill>
                  <a:srgbClr val="C00000"/>
                </a:solidFill>
              </a:rPr>
              <a:t>variables are in same relative position</a:t>
            </a:r>
            <a:r>
              <a:rPr lang="en-IN"/>
              <a:t>.</a:t>
            </a:r>
          </a:p>
          <a:p>
            <a:r>
              <a:rPr lang="en-IN"/>
              <a:t>The expressions in postfix or prefix form are </a:t>
            </a:r>
            <a:r>
              <a:rPr lang="en-IN" b="1" i="1">
                <a:solidFill>
                  <a:srgbClr val="C00000"/>
                </a:solidFill>
              </a:rPr>
              <a:t>parenthesis free</a:t>
            </a:r>
            <a:r>
              <a:rPr lang="en-IN" b="1" i="1">
                <a:solidFill>
                  <a:srgbClr val="FF0000"/>
                </a:solidFill>
              </a:rPr>
              <a:t> </a:t>
            </a:r>
            <a:r>
              <a:rPr lang="en-IN"/>
              <a:t>and </a:t>
            </a:r>
            <a:r>
              <a:rPr lang="en-IN" u="sng"/>
              <a:t>operators are rearranged according to rules of precedence for operators</a:t>
            </a:r>
            <a:r>
              <a:rPr lang="en-IN"/>
              <a:t>. </a:t>
            </a:r>
            <a:endParaRPr lang="en-US"/>
          </a:p>
        </p:txBody>
      </p:sp>
    </p:spTree>
    <p:extLst>
      <p:ext uri="{BB962C8B-B14F-4D97-AF65-F5344CB8AC3E}">
        <p14:creationId xmlns:p14="http://schemas.microsoft.com/office/powerpoint/2010/main" val="48334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6AEE-A944-EA6B-8BB1-2B025185D314}"/>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What is Data?</a:t>
            </a:r>
            <a:endParaRPr lang="en-US" dirty="0"/>
          </a:p>
        </p:txBody>
      </p:sp>
      <p:sp>
        <p:nvSpPr>
          <p:cNvPr id="3" name="Content Placeholder 2">
            <a:extLst>
              <a:ext uri="{FF2B5EF4-FFF2-40B4-BE49-F238E27FC236}">
                <a16:creationId xmlns:a16="http://schemas.microsoft.com/office/drawing/2014/main" id="{1B9506B5-D6A0-4038-684D-7526655446B2}"/>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C00000"/>
                </a:solidFill>
              </a:rPr>
              <a:t>Data</a:t>
            </a:r>
            <a:r>
              <a:rPr lang="en-US">
                <a:solidFill>
                  <a:srgbClr val="C00000"/>
                </a:solidFill>
              </a:rPr>
              <a:t> </a:t>
            </a:r>
            <a:r>
              <a:rPr lang="en-US"/>
              <a:t>is the basic fact or entity that is utilized in calculation or manipulation.</a:t>
            </a:r>
          </a:p>
          <a:p>
            <a:r>
              <a:rPr lang="en-IN"/>
              <a:t>There are two different </a:t>
            </a:r>
            <a:r>
              <a:rPr lang="en-IN" b="1"/>
              <a:t>types of data </a:t>
            </a:r>
            <a:r>
              <a:rPr lang="en-IN" b="1">
                <a:solidFill>
                  <a:srgbClr val="C00000"/>
                </a:solidFill>
              </a:rPr>
              <a:t>Numeric</a:t>
            </a:r>
            <a:r>
              <a:rPr lang="en-IN">
                <a:solidFill>
                  <a:srgbClr val="C00000"/>
                </a:solidFill>
              </a:rPr>
              <a:t> </a:t>
            </a:r>
            <a:r>
              <a:rPr lang="en-IN"/>
              <a:t>data and </a:t>
            </a:r>
            <a:r>
              <a:rPr lang="en-IN" b="1">
                <a:solidFill>
                  <a:srgbClr val="C00000"/>
                </a:solidFill>
              </a:rPr>
              <a:t>Alphanumeric</a:t>
            </a:r>
            <a:r>
              <a:rPr lang="en-IN"/>
              <a:t> data.</a:t>
            </a:r>
            <a:endParaRPr lang="en-US"/>
          </a:p>
          <a:p>
            <a:r>
              <a:rPr lang="en-US"/>
              <a:t>When a programmer collects such type of data for </a:t>
            </a:r>
            <a:r>
              <a:rPr lang="en-US" b="1">
                <a:solidFill>
                  <a:srgbClr val="C00000"/>
                </a:solidFill>
              </a:rPr>
              <a:t>processing</a:t>
            </a:r>
            <a:r>
              <a:rPr lang="en-US"/>
              <a:t>, he would require </a:t>
            </a:r>
            <a:r>
              <a:rPr lang="en-US" b="1">
                <a:solidFill>
                  <a:srgbClr val="C00000"/>
                </a:solidFill>
              </a:rPr>
              <a:t>to store them in computer’s main memory</a:t>
            </a:r>
            <a:r>
              <a:rPr lang="en-US"/>
              <a:t>.</a:t>
            </a:r>
          </a:p>
          <a:p>
            <a:r>
              <a:rPr lang="en-IN"/>
              <a:t>The process of storing data items in computer’s main memory is called </a:t>
            </a:r>
            <a:r>
              <a:rPr lang="en-IN" b="1" i="1">
                <a:solidFill>
                  <a:srgbClr val="C00000"/>
                </a:solidFill>
              </a:rPr>
              <a:t>representation.</a:t>
            </a:r>
            <a:endParaRPr lang="en-IN">
              <a:solidFill>
                <a:srgbClr val="C00000"/>
              </a:solidFill>
            </a:endParaRPr>
          </a:p>
          <a:p>
            <a:r>
              <a:rPr lang="en-IN" b="1">
                <a:solidFill>
                  <a:srgbClr val="C00000"/>
                </a:solidFill>
              </a:rPr>
              <a:t>Data</a:t>
            </a:r>
            <a:r>
              <a:rPr lang="en-IN">
                <a:solidFill>
                  <a:srgbClr val="C00000"/>
                </a:solidFill>
              </a:rPr>
              <a:t> </a:t>
            </a:r>
            <a:r>
              <a:rPr lang="en-IN"/>
              <a:t>to be processed must be </a:t>
            </a:r>
            <a:r>
              <a:rPr lang="en-IN" b="1">
                <a:solidFill>
                  <a:srgbClr val="C00000"/>
                </a:solidFill>
              </a:rPr>
              <a:t>organized in a particular fashion</a:t>
            </a:r>
            <a:r>
              <a:rPr lang="en-IN"/>
              <a:t>, these organization leads to structuring of data, and hence the mission to study the Data Structures.</a:t>
            </a:r>
            <a:endParaRPr lang="en-US" dirty="0"/>
          </a:p>
        </p:txBody>
      </p:sp>
    </p:spTree>
    <p:extLst>
      <p:ext uri="{BB962C8B-B14F-4D97-AF65-F5344CB8AC3E}">
        <p14:creationId xmlns:p14="http://schemas.microsoft.com/office/powerpoint/2010/main" val="18947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FCE0-3B01-EA90-E9A3-73D90AC95FAE}"/>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Polish Notation</a:t>
            </a:r>
          </a:p>
        </p:txBody>
      </p:sp>
      <p:graphicFrame>
        <p:nvGraphicFramePr>
          <p:cNvPr id="3" name="Content Placeholder 4">
            <a:extLst>
              <a:ext uri="{FF2B5EF4-FFF2-40B4-BE49-F238E27FC236}">
                <a16:creationId xmlns:a16="http://schemas.microsoft.com/office/drawing/2014/main" id="{D7BE1BDA-8FBD-D9FE-DCF9-4D7A02B55783}"/>
              </a:ext>
            </a:extLst>
          </p:cNvPr>
          <p:cNvGraphicFramePr>
            <a:graphicFrameLocks/>
          </p:cNvGraphicFramePr>
          <p:nvPr>
            <p:extLst>
              <p:ext uri="{D42A27DB-BD31-4B8C-83A1-F6EECF244321}">
                <p14:modId xmlns:p14="http://schemas.microsoft.com/office/powerpoint/2010/main" val="1078055658"/>
              </p:ext>
            </p:extLst>
          </p:nvPr>
        </p:nvGraphicFramePr>
        <p:xfrm>
          <a:off x="131763" y="863600"/>
          <a:ext cx="11928475" cy="3571240"/>
        </p:xfrm>
        <a:graphic>
          <a:graphicData uri="http://schemas.openxmlformats.org/drawingml/2006/table">
            <a:tbl>
              <a:tblPr firstRow="1">
                <a:tableStyleId>{5C22544A-7EE6-4342-B048-85BDC9FD1C3A}</a:tableStyleId>
              </a:tblPr>
              <a:tblGrid>
                <a:gridCol w="777944">
                  <a:extLst>
                    <a:ext uri="{9D8B030D-6E8A-4147-A177-3AD203B41FA5}">
                      <a16:colId xmlns:a16="http://schemas.microsoft.com/office/drawing/2014/main" val="20000"/>
                    </a:ext>
                  </a:extLst>
                </a:gridCol>
                <a:gridCol w="3422954">
                  <a:extLst>
                    <a:ext uri="{9D8B030D-6E8A-4147-A177-3AD203B41FA5}">
                      <a16:colId xmlns:a16="http://schemas.microsoft.com/office/drawing/2014/main" val="20001"/>
                    </a:ext>
                  </a:extLst>
                </a:gridCol>
                <a:gridCol w="3837857">
                  <a:extLst>
                    <a:ext uri="{9D8B030D-6E8A-4147-A177-3AD203B41FA5}">
                      <a16:colId xmlns:a16="http://schemas.microsoft.com/office/drawing/2014/main" val="20002"/>
                    </a:ext>
                  </a:extLst>
                </a:gridCol>
                <a:gridCol w="3889720">
                  <a:extLst>
                    <a:ext uri="{9D8B030D-6E8A-4147-A177-3AD203B41FA5}">
                      <a16:colId xmlns:a16="http://schemas.microsoft.com/office/drawing/2014/main" val="20003"/>
                    </a:ext>
                  </a:extLst>
                </a:gridCol>
              </a:tblGrid>
              <a:tr h="370840">
                <a:tc>
                  <a:txBody>
                    <a:bodyPr/>
                    <a:lstStyle/>
                    <a:p>
                      <a:pPr algn="ctr"/>
                      <a:r>
                        <a:rPr lang="en-IN">
                          <a:solidFill>
                            <a:schemeClr val="tx1"/>
                          </a:solidFill>
                        </a:rPr>
                        <a:t>Sr.</a:t>
                      </a:r>
                      <a:endParaRPr lang="en-US">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a:solidFill>
                            <a:schemeClr val="tx1"/>
                          </a:solidFill>
                        </a:rPr>
                        <a:t>Infix</a:t>
                      </a:r>
                      <a:endParaRPr lang="en-US">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a:solidFill>
                            <a:schemeClr val="tx1"/>
                          </a:solidFill>
                        </a:rPr>
                        <a:t>Postfix</a:t>
                      </a:r>
                      <a:endParaRPr lang="en-US">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a:solidFill>
                            <a:schemeClr val="tx1"/>
                          </a:solidFill>
                        </a:rPr>
                        <a:t>Prefix</a:t>
                      </a:r>
                      <a:endParaRPr lang="en-US">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70840">
                <a:tc>
                  <a:txBody>
                    <a:bodyPr/>
                    <a:lstStyle/>
                    <a:p>
                      <a:pPr algn="ctr"/>
                      <a:r>
                        <a:rPr lang="en-IN" sz="2200"/>
                        <a:t>1</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IN" sz="2200"/>
                        <a:t>2</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 + b</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IN" sz="2200"/>
                        <a:t>3</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 + b + c</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IN" sz="2200"/>
                        <a:t>4</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 + (b + c)</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IN" sz="2200"/>
                        <a:t>5</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ct val="0"/>
                        </a:spcBef>
                        <a:spcAft>
                          <a:spcPct val="0"/>
                        </a:spcAft>
                        <a:buClrTx/>
                        <a:buSzTx/>
                        <a:buFontTx/>
                        <a:buNone/>
                        <a:defRPr/>
                      </a:pPr>
                      <a:r>
                        <a:rPr lang="en-IN" sz="2400"/>
                        <a:t>a + (b * c)</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IN" sz="2200"/>
                        <a:t>6</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 * (b + c)</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IN" sz="2200"/>
                        <a:t>7</a:t>
                      </a:r>
                      <a:endParaRPr lang="en-US" sz="22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a:t>a * b * c</a:t>
                      </a:r>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06782094-1C68-AEBB-3F85-FC7DD9FC8990}"/>
              </a:ext>
            </a:extLst>
          </p:cNvPr>
          <p:cNvSpPr txBox="1"/>
          <p:nvPr/>
        </p:nvSpPr>
        <p:spPr>
          <a:xfrm>
            <a:off x="4424083" y="1211728"/>
            <a:ext cx="2520000" cy="461665"/>
          </a:xfrm>
          <a:prstGeom prst="rect">
            <a:avLst/>
          </a:prstGeom>
          <a:noFill/>
        </p:spPr>
        <p:txBody>
          <a:bodyPr wrap="square" rtlCol="0">
            <a:spAutoFit/>
          </a:bodyPr>
          <a:lstStyle/>
          <a:p>
            <a:r>
              <a:rPr lang="en-IN" sz="2400"/>
              <a:t>a</a:t>
            </a:r>
            <a:endParaRPr lang="en-US" sz="2400"/>
          </a:p>
        </p:txBody>
      </p:sp>
      <p:sp>
        <p:nvSpPr>
          <p:cNvPr id="5" name="TextBox 4">
            <a:extLst>
              <a:ext uri="{FF2B5EF4-FFF2-40B4-BE49-F238E27FC236}">
                <a16:creationId xmlns:a16="http://schemas.microsoft.com/office/drawing/2014/main" id="{32C717D0-BFF7-5D6E-1B8C-36BCC92BF013}"/>
              </a:ext>
            </a:extLst>
          </p:cNvPr>
          <p:cNvSpPr txBox="1"/>
          <p:nvPr/>
        </p:nvSpPr>
        <p:spPr>
          <a:xfrm>
            <a:off x="8292353" y="1211728"/>
            <a:ext cx="2520000" cy="461665"/>
          </a:xfrm>
          <a:prstGeom prst="rect">
            <a:avLst/>
          </a:prstGeom>
          <a:noFill/>
        </p:spPr>
        <p:txBody>
          <a:bodyPr wrap="square" rtlCol="0">
            <a:spAutoFit/>
          </a:bodyPr>
          <a:lstStyle/>
          <a:p>
            <a:r>
              <a:rPr lang="en-IN" sz="2400"/>
              <a:t>a</a:t>
            </a:r>
            <a:endParaRPr lang="en-US" sz="2400"/>
          </a:p>
        </p:txBody>
      </p:sp>
      <p:sp>
        <p:nvSpPr>
          <p:cNvPr id="6" name="TextBox 5">
            <a:extLst>
              <a:ext uri="{FF2B5EF4-FFF2-40B4-BE49-F238E27FC236}">
                <a16:creationId xmlns:a16="http://schemas.microsoft.com/office/drawing/2014/main" id="{21EA5AD2-658A-1375-E9EA-3D984DF793A3}"/>
              </a:ext>
            </a:extLst>
          </p:cNvPr>
          <p:cNvSpPr txBox="1"/>
          <p:nvPr/>
        </p:nvSpPr>
        <p:spPr>
          <a:xfrm>
            <a:off x="4424083" y="1686878"/>
            <a:ext cx="2520000" cy="461665"/>
          </a:xfrm>
          <a:prstGeom prst="rect">
            <a:avLst/>
          </a:prstGeom>
          <a:noFill/>
        </p:spPr>
        <p:txBody>
          <a:bodyPr wrap="square" rtlCol="0">
            <a:spAutoFit/>
          </a:bodyPr>
          <a:lstStyle/>
          <a:p>
            <a:r>
              <a:rPr lang="en-IN" sz="2400"/>
              <a:t>a b + </a:t>
            </a:r>
            <a:endParaRPr lang="en-US" sz="2400"/>
          </a:p>
        </p:txBody>
      </p:sp>
      <p:sp>
        <p:nvSpPr>
          <p:cNvPr id="7" name="TextBox 6">
            <a:extLst>
              <a:ext uri="{FF2B5EF4-FFF2-40B4-BE49-F238E27FC236}">
                <a16:creationId xmlns:a16="http://schemas.microsoft.com/office/drawing/2014/main" id="{A69C5313-0FCC-02AF-B5FA-EF7964E36E44}"/>
              </a:ext>
            </a:extLst>
          </p:cNvPr>
          <p:cNvSpPr txBox="1"/>
          <p:nvPr/>
        </p:nvSpPr>
        <p:spPr>
          <a:xfrm>
            <a:off x="8292353" y="1686878"/>
            <a:ext cx="2520000" cy="461665"/>
          </a:xfrm>
          <a:prstGeom prst="rect">
            <a:avLst/>
          </a:prstGeom>
          <a:noFill/>
        </p:spPr>
        <p:txBody>
          <a:bodyPr wrap="square" rtlCol="0">
            <a:spAutoFit/>
          </a:bodyPr>
          <a:lstStyle/>
          <a:p>
            <a:r>
              <a:rPr lang="en-IN" sz="2400"/>
              <a:t>+ a b</a:t>
            </a:r>
            <a:endParaRPr lang="en-US" sz="2400"/>
          </a:p>
        </p:txBody>
      </p:sp>
      <p:sp>
        <p:nvSpPr>
          <p:cNvPr id="8" name="TextBox 7">
            <a:extLst>
              <a:ext uri="{FF2B5EF4-FFF2-40B4-BE49-F238E27FC236}">
                <a16:creationId xmlns:a16="http://schemas.microsoft.com/office/drawing/2014/main" id="{B8782082-8E62-89F2-3FD6-CD9AEC0963FD}"/>
              </a:ext>
            </a:extLst>
          </p:cNvPr>
          <p:cNvSpPr txBox="1"/>
          <p:nvPr/>
        </p:nvSpPr>
        <p:spPr>
          <a:xfrm>
            <a:off x="968190"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a:t>a + b + c</a:t>
            </a:r>
            <a:endParaRPr lang="en-US" sz="2400" b="1"/>
          </a:p>
        </p:txBody>
      </p:sp>
      <p:sp>
        <p:nvSpPr>
          <p:cNvPr id="9" name="TextBox 8">
            <a:extLst>
              <a:ext uri="{FF2B5EF4-FFF2-40B4-BE49-F238E27FC236}">
                <a16:creationId xmlns:a16="http://schemas.microsoft.com/office/drawing/2014/main" id="{ED99219E-5035-2BF7-60D9-91E810550F6C}"/>
              </a:ext>
            </a:extLst>
          </p:cNvPr>
          <p:cNvSpPr txBox="1"/>
          <p:nvPr/>
        </p:nvSpPr>
        <p:spPr>
          <a:xfrm>
            <a:off x="3204231"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a:solidFill>
                  <a:srgbClr val="C00000"/>
                </a:solidFill>
              </a:rPr>
              <a:t>a + b</a:t>
            </a:r>
            <a:r>
              <a:rPr lang="en-IN" sz="2400" b="1">
                <a:solidFill>
                  <a:srgbClr val="FF0000"/>
                </a:solidFill>
              </a:rPr>
              <a:t> </a:t>
            </a:r>
            <a:r>
              <a:rPr lang="en-IN" sz="2400" b="1"/>
              <a:t>+ c</a:t>
            </a:r>
            <a:endParaRPr lang="en-US" sz="2400" b="1"/>
          </a:p>
        </p:txBody>
      </p:sp>
      <p:cxnSp>
        <p:nvCxnSpPr>
          <p:cNvPr id="10" name="Straight Arrow Connector 9">
            <a:extLst>
              <a:ext uri="{FF2B5EF4-FFF2-40B4-BE49-F238E27FC236}">
                <a16:creationId xmlns:a16="http://schemas.microsoft.com/office/drawing/2014/main" id="{3C0C064B-675E-D86E-6CA4-03F9C2F81B6E}"/>
              </a:ext>
            </a:extLst>
          </p:cNvPr>
          <p:cNvCxnSpPr>
            <a:stCxn id="8" idx="3"/>
            <a:endCxn id="9" idx="1"/>
          </p:cNvCxnSpPr>
          <p:nvPr/>
        </p:nvCxnSpPr>
        <p:spPr>
          <a:xfrm>
            <a:off x="2768190"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AC2818F1-D51B-C36A-1364-ED85EC5C6FDC}"/>
              </a:ext>
            </a:extLst>
          </p:cNvPr>
          <p:cNvSpPr txBox="1"/>
          <p:nvPr/>
        </p:nvSpPr>
        <p:spPr>
          <a:xfrm>
            <a:off x="5440272"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a:solidFill>
                  <a:srgbClr val="C00000"/>
                </a:solidFill>
                <a:latin typeface="+mj-lt"/>
              </a:rPr>
              <a:t>(</a:t>
            </a:r>
            <a:r>
              <a:rPr lang="en-IN" sz="2400" b="1" err="1">
                <a:solidFill>
                  <a:srgbClr val="C00000"/>
                </a:solidFill>
              </a:rPr>
              <a:t>ab</a:t>
            </a:r>
            <a:r>
              <a:rPr lang="en-IN" sz="2400" b="1">
                <a:solidFill>
                  <a:srgbClr val="C00000"/>
                </a:solidFill>
                <a:latin typeface="+mj-lt"/>
              </a:rPr>
              <a:t>+)</a:t>
            </a:r>
            <a:r>
              <a:rPr lang="en-IN" sz="2400" b="1">
                <a:latin typeface="+mj-lt"/>
              </a:rPr>
              <a:t>+ c</a:t>
            </a:r>
            <a:endParaRPr lang="en-US" sz="2400" b="1">
              <a:latin typeface="+mj-lt"/>
            </a:endParaRPr>
          </a:p>
        </p:txBody>
      </p:sp>
      <p:cxnSp>
        <p:nvCxnSpPr>
          <p:cNvPr id="12" name="Straight Arrow Connector 11">
            <a:extLst>
              <a:ext uri="{FF2B5EF4-FFF2-40B4-BE49-F238E27FC236}">
                <a16:creationId xmlns:a16="http://schemas.microsoft.com/office/drawing/2014/main" id="{FB933BE8-00EF-DF52-3151-E95F785A260D}"/>
              </a:ext>
            </a:extLst>
          </p:cNvPr>
          <p:cNvCxnSpPr>
            <a:stCxn id="9" idx="3"/>
            <a:endCxn id="11" idx="1"/>
          </p:cNvCxnSpPr>
          <p:nvPr/>
        </p:nvCxnSpPr>
        <p:spPr>
          <a:xfrm>
            <a:off x="5004231"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49790ACD-B0AB-2A5F-5655-750FF420EA1F}"/>
              </a:ext>
            </a:extLst>
          </p:cNvPr>
          <p:cNvSpPr txBox="1"/>
          <p:nvPr/>
        </p:nvSpPr>
        <p:spPr>
          <a:xfrm>
            <a:off x="7676313"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a:solidFill>
                  <a:srgbClr val="C00000"/>
                </a:solidFill>
              </a:rPr>
              <a:t>(ab+)</a:t>
            </a:r>
            <a:r>
              <a:rPr lang="en-IN" sz="2400" b="1"/>
              <a:t> c +</a:t>
            </a:r>
            <a:endParaRPr lang="en-US" sz="2400" b="1"/>
          </a:p>
        </p:txBody>
      </p:sp>
      <p:cxnSp>
        <p:nvCxnSpPr>
          <p:cNvPr id="14" name="Straight Arrow Connector 13">
            <a:extLst>
              <a:ext uri="{FF2B5EF4-FFF2-40B4-BE49-F238E27FC236}">
                <a16:creationId xmlns:a16="http://schemas.microsoft.com/office/drawing/2014/main" id="{A5163EEF-6437-4E1C-30B2-C5D5298532E2}"/>
              </a:ext>
            </a:extLst>
          </p:cNvPr>
          <p:cNvCxnSpPr>
            <a:stCxn id="11" idx="3"/>
            <a:endCxn id="13" idx="1"/>
          </p:cNvCxnSpPr>
          <p:nvPr/>
        </p:nvCxnSpPr>
        <p:spPr>
          <a:xfrm>
            <a:off x="7240272"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5" name="TextBox 14">
            <a:extLst>
              <a:ext uri="{FF2B5EF4-FFF2-40B4-BE49-F238E27FC236}">
                <a16:creationId xmlns:a16="http://schemas.microsoft.com/office/drawing/2014/main" id="{48F7FC44-A032-7521-02BD-B9749B503353}"/>
              </a:ext>
            </a:extLst>
          </p:cNvPr>
          <p:cNvSpPr txBox="1"/>
          <p:nvPr/>
        </p:nvSpPr>
        <p:spPr>
          <a:xfrm>
            <a:off x="9912353" y="4834204"/>
            <a:ext cx="1800000" cy="46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400" b="1"/>
              <a:t>a b + c +</a:t>
            </a:r>
            <a:endParaRPr lang="en-US" sz="2400" b="1"/>
          </a:p>
        </p:txBody>
      </p:sp>
      <p:cxnSp>
        <p:nvCxnSpPr>
          <p:cNvPr id="16" name="Straight Arrow Connector 15">
            <a:extLst>
              <a:ext uri="{FF2B5EF4-FFF2-40B4-BE49-F238E27FC236}">
                <a16:creationId xmlns:a16="http://schemas.microsoft.com/office/drawing/2014/main" id="{434DCC77-8D12-22E8-6447-BB403C1D73FF}"/>
              </a:ext>
            </a:extLst>
          </p:cNvPr>
          <p:cNvCxnSpPr>
            <a:stCxn id="13" idx="3"/>
            <a:endCxn id="15" idx="1"/>
          </p:cNvCxnSpPr>
          <p:nvPr/>
        </p:nvCxnSpPr>
        <p:spPr>
          <a:xfrm>
            <a:off x="9476313" y="5068204"/>
            <a:ext cx="43604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1B7BADF-1044-A122-9FA0-962B73B76611}"/>
              </a:ext>
            </a:extLst>
          </p:cNvPr>
          <p:cNvSpPr txBox="1"/>
          <p:nvPr/>
        </p:nvSpPr>
        <p:spPr>
          <a:xfrm>
            <a:off x="4424083" y="2144078"/>
            <a:ext cx="2520000" cy="461665"/>
          </a:xfrm>
          <a:prstGeom prst="rect">
            <a:avLst/>
          </a:prstGeom>
          <a:noFill/>
        </p:spPr>
        <p:txBody>
          <a:bodyPr wrap="square" rtlCol="0">
            <a:spAutoFit/>
          </a:bodyPr>
          <a:lstStyle/>
          <a:p>
            <a:r>
              <a:rPr lang="en-IN" sz="2400"/>
              <a:t>a b + c +</a:t>
            </a:r>
            <a:endParaRPr lang="en-US" sz="2400"/>
          </a:p>
        </p:txBody>
      </p:sp>
      <p:sp>
        <p:nvSpPr>
          <p:cNvPr id="18" name="TextBox 17">
            <a:extLst>
              <a:ext uri="{FF2B5EF4-FFF2-40B4-BE49-F238E27FC236}">
                <a16:creationId xmlns:a16="http://schemas.microsoft.com/office/drawing/2014/main" id="{F8A6DED3-EBA4-C5BB-E3AC-A4C79192CAC8}"/>
              </a:ext>
            </a:extLst>
          </p:cNvPr>
          <p:cNvSpPr txBox="1"/>
          <p:nvPr/>
        </p:nvSpPr>
        <p:spPr>
          <a:xfrm>
            <a:off x="8292353" y="2144078"/>
            <a:ext cx="2520000" cy="461665"/>
          </a:xfrm>
          <a:prstGeom prst="rect">
            <a:avLst/>
          </a:prstGeom>
          <a:noFill/>
        </p:spPr>
        <p:txBody>
          <a:bodyPr wrap="square" rtlCol="0">
            <a:spAutoFit/>
          </a:bodyPr>
          <a:lstStyle/>
          <a:p>
            <a:r>
              <a:rPr lang="en-IN" sz="2400"/>
              <a:t>+ + a b c</a:t>
            </a:r>
            <a:endParaRPr lang="en-US" sz="2400"/>
          </a:p>
        </p:txBody>
      </p:sp>
      <p:sp>
        <p:nvSpPr>
          <p:cNvPr id="19" name="TextBox 18">
            <a:extLst>
              <a:ext uri="{FF2B5EF4-FFF2-40B4-BE49-F238E27FC236}">
                <a16:creationId xmlns:a16="http://schemas.microsoft.com/office/drawing/2014/main" id="{206DB062-9788-49A5-7AB9-220E97C35F09}"/>
              </a:ext>
            </a:extLst>
          </p:cNvPr>
          <p:cNvSpPr txBox="1"/>
          <p:nvPr/>
        </p:nvSpPr>
        <p:spPr>
          <a:xfrm>
            <a:off x="4424083" y="2601278"/>
            <a:ext cx="2520000" cy="461665"/>
          </a:xfrm>
          <a:prstGeom prst="rect">
            <a:avLst/>
          </a:prstGeom>
          <a:noFill/>
        </p:spPr>
        <p:txBody>
          <a:bodyPr wrap="square" rtlCol="0">
            <a:spAutoFit/>
          </a:bodyPr>
          <a:lstStyle/>
          <a:p>
            <a:r>
              <a:rPr lang="en-IN" sz="2400"/>
              <a:t>a b c + +</a:t>
            </a:r>
            <a:endParaRPr lang="en-US" sz="2400"/>
          </a:p>
        </p:txBody>
      </p:sp>
      <p:sp>
        <p:nvSpPr>
          <p:cNvPr id="20" name="TextBox 19">
            <a:extLst>
              <a:ext uri="{FF2B5EF4-FFF2-40B4-BE49-F238E27FC236}">
                <a16:creationId xmlns:a16="http://schemas.microsoft.com/office/drawing/2014/main" id="{EDBE5C8F-27EB-543F-08C5-B41245CEF5C8}"/>
              </a:ext>
            </a:extLst>
          </p:cNvPr>
          <p:cNvSpPr txBox="1"/>
          <p:nvPr/>
        </p:nvSpPr>
        <p:spPr>
          <a:xfrm>
            <a:off x="8292353" y="2601278"/>
            <a:ext cx="2520000" cy="461665"/>
          </a:xfrm>
          <a:prstGeom prst="rect">
            <a:avLst/>
          </a:prstGeom>
          <a:noFill/>
        </p:spPr>
        <p:txBody>
          <a:bodyPr wrap="square" rtlCol="0">
            <a:spAutoFit/>
          </a:bodyPr>
          <a:lstStyle/>
          <a:p>
            <a:r>
              <a:rPr lang="en-IN" sz="2400"/>
              <a:t>+ a + b c</a:t>
            </a:r>
            <a:endParaRPr lang="en-US" sz="2400"/>
          </a:p>
        </p:txBody>
      </p:sp>
      <p:sp>
        <p:nvSpPr>
          <p:cNvPr id="21" name="TextBox 20">
            <a:extLst>
              <a:ext uri="{FF2B5EF4-FFF2-40B4-BE49-F238E27FC236}">
                <a16:creationId xmlns:a16="http://schemas.microsoft.com/office/drawing/2014/main" id="{A67D1C43-E1F4-CD51-A0CD-CF659AE14C57}"/>
              </a:ext>
            </a:extLst>
          </p:cNvPr>
          <p:cNvSpPr txBox="1"/>
          <p:nvPr/>
        </p:nvSpPr>
        <p:spPr>
          <a:xfrm>
            <a:off x="4424083" y="3062943"/>
            <a:ext cx="2520000" cy="461665"/>
          </a:xfrm>
          <a:prstGeom prst="rect">
            <a:avLst/>
          </a:prstGeom>
          <a:noFill/>
        </p:spPr>
        <p:txBody>
          <a:bodyPr wrap="square" rtlCol="0">
            <a:spAutoFit/>
          </a:bodyPr>
          <a:lstStyle/>
          <a:p>
            <a:r>
              <a:rPr lang="en-IN" sz="2400"/>
              <a:t>a b c * +</a:t>
            </a:r>
            <a:endParaRPr lang="en-US" sz="2400"/>
          </a:p>
        </p:txBody>
      </p:sp>
      <p:sp>
        <p:nvSpPr>
          <p:cNvPr id="22" name="TextBox 21">
            <a:extLst>
              <a:ext uri="{FF2B5EF4-FFF2-40B4-BE49-F238E27FC236}">
                <a16:creationId xmlns:a16="http://schemas.microsoft.com/office/drawing/2014/main" id="{146B79CA-0597-C4BA-ED79-87AB3D3FE610}"/>
              </a:ext>
            </a:extLst>
          </p:cNvPr>
          <p:cNvSpPr txBox="1"/>
          <p:nvPr/>
        </p:nvSpPr>
        <p:spPr>
          <a:xfrm>
            <a:off x="8292353" y="3062943"/>
            <a:ext cx="2520000" cy="461665"/>
          </a:xfrm>
          <a:prstGeom prst="rect">
            <a:avLst/>
          </a:prstGeom>
          <a:noFill/>
        </p:spPr>
        <p:txBody>
          <a:bodyPr wrap="square" rtlCol="0">
            <a:spAutoFit/>
          </a:bodyPr>
          <a:lstStyle/>
          <a:p>
            <a:r>
              <a:rPr lang="en-IN" sz="2400"/>
              <a:t>+a * b c </a:t>
            </a:r>
            <a:endParaRPr lang="en-US" sz="2400"/>
          </a:p>
        </p:txBody>
      </p:sp>
      <p:sp>
        <p:nvSpPr>
          <p:cNvPr id="23" name="TextBox 22">
            <a:extLst>
              <a:ext uri="{FF2B5EF4-FFF2-40B4-BE49-F238E27FC236}">
                <a16:creationId xmlns:a16="http://schemas.microsoft.com/office/drawing/2014/main" id="{3A4D0075-3FC0-DADC-7B4F-EEE988189B96}"/>
              </a:ext>
            </a:extLst>
          </p:cNvPr>
          <p:cNvSpPr txBox="1"/>
          <p:nvPr/>
        </p:nvSpPr>
        <p:spPr>
          <a:xfrm>
            <a:off x="4424083" y="3515678"/>
            <a:ext cx="2520000" cy="461665"/>
          </a:xfrm>
          <a:prstGeom prst="rect">
            <a:avLst/>
          </a:prstGeom>
          <a:noFill/>
        </p:spPr>
        <p:txBody>
          <a:bodyPr wrap="square" rtlCol="0">
            <a:spAutoFit/>
          </a:bodyPr>
          <a:lstStyle/>
          <a:p>
            <a:r>
              <a:rPr lang="en-IN" sz="2400"/>
              <a:t>a b c + *</a:t>
            </a:r>
            <a:endParaRPr lang="en-US" sz="2400"/>
          </a:p>
        </p:txBody>
      </p:sp>
      <p:sp>
        <p:nvSpPr>
          <p:cNvPr id="24" name="TextBox 23">
            <a:extLst>
              <a:ext uri="{FF2B5EF4-FFF2-40B4-BE49-F238E27FC236}">
                <a16:creationId xmlns:a16="http://schemas.microsoft.com/office/drawing/2014/main" id="{1684D3ED-F9D2-7B06-3C84-A036B76829A3}"/>
              </a:ext>
            </a:extLst>
          </p:cNvPr>
          <p:cNvSpPr txBox="1"/>
          <p:nvPr/>
        </p:nvSpPr>
        <p:spPr>
          <a:xfrm>
            <a:off x="8292353" y="3515678"/>
            <a:ext cx="2520000" cy="461665"/>
          </a:xfrm>
          <a:prstGeom prst="rect">
            <a:avLst/>
          </a:prstGeom>
          <a:noFill/>
        </p:spPr>
        <p:txBody>
          <a:bodyPr wrap="square" rtlCol="0">
            <a:spAutoFit/>
          </a:bodyPr>
          <a:lstStyle/>
          <a:p>
            <a:r>
              <a:rPr lang="en-IN" sz="2400"/>
              <a:t>* a + b c</a:t>
            </a:r>
            <a:endParaRPr lang="en-US" sz="2400"/>
          </a:p>
        </p:txBody>
      </p:sp>
      <p:sp>
        <p:nvSpPr>
          <p:cNvPr id="25" name="TextBox 24">
            <a:extLst>
              <a:ext uri="{FF2B5EF4-FFF2-40B4-BE49-F238E27FC236}">
                <a16:creationId xmlns:a16="http://schemas.microsoft.com/office/drawing/2014/main" id="{ED5C04BE-3C4B-6A11-495C-49764259929B}"/>
              </a:ext>
            </a:extLst>
          </p:cNvPr>
          <p:cNvSpPr txBox="1"/>
          <p:nvPr/>
        </p:nvSpPr>
        <p:spPr>
          <a:xfrm>
            <a:off x="4424083" y="3972878"/>
            <a:ext cx="2520000" cy="461665"/>
          </a:xfrm>
          <a:prstGeom prst="rect">
            <a:avLst/>
          </a:prstGeom>
          <a:noFill/>
        </p:spPr>
        <p:txBody>
          <a:bodyPr wrap="square" rtlCol="0">
            <a:spAutoFit/>
          </a:bodyPr>
          <a:lstStyle/>
          <a:p>
            <a:r>
              <a:rPr lang="en-IN" sz="2400"/>
              <a:t>a b *c*</a:t>
            </a:r>
            <a:endParaRPr lang="en-US" sz="2400"/>
          </a:p>
        </p:txBody>
      </p:sp>
      <p:sp>
        <p:nvSpPr>
          <p:cNvPr id="26" name="TextBox 25">
            <a:extLst>
              <a:ext uri="{FF2B5EF4-FFF2-40B4-BE49-F238E27FC236}">
                <a16:creationId xmlns:a16="http://schemas.microsoft.com/office/drawing/2014/main" id="{965D5194-A25C-3CB8-1B71-70FD836DADEA}"/>
              </a:ext>
            </a:extLst>
          </p:cNvPr>
          <p:cNvSpPr txBox="1"/>
          <p:nvPr/>
        </p:nvSpPr>
        <p:spPr>
          <a:xfrm>
            <a:off x="8292353" y="3972878"/>
            <a:ext cx="2520000" cy="461665"/>
          </a:xfrm>
          <a:prstGeom prst="rect">
            <a:avLst/>
          </a:prstGeom>
          <a:noFill/>
        </p:spPr>
        <p:txBody>
          <a:bodyPr wrap="square" rtlCol="0">
            <a:spAutoFit/>
          </a:bodyPr>
          <a:lstStyle/>
          <a:p>
            <a:r>
              <a:rPr lang="en-IN" sz="2400"/>
              <a:t> ** a b c</a:t>
            </a:r>
            <a:endParaRPr lang="en-US" sz="2400"/>
          </a:p>
        </p:txBody>
      </p:sp>
    </p:spTree>
    <p:extLst>
      <p:ext uri="{BB962C8B-B14F-4D97-AF65-F5344CB8AC3E}">
        <p14:creationId xmlns:p14="http://schemas.microsoft.com/office/powerpoint/2010/main" val="277979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1" grpId="0" animBg="1"/>
      <p:bldP spid="13" grpId="0" animBg="1"/>
      <p:bldP spid="15" grpId="0" animBg="1"/>
      <p:bldP spid="17" grpId="0"/>
      <p:bldP spid="18" grpId="0"/>
      <p:bldP spid="19" grpId="0"/>
      <p:bldP spid="20" grpId="0"/>
      <p:bldP spid="21" grpId="0"/>
      <p:bldP spid="22" grpId="0"/>
      <p:bldP spid="23" grpId="0"/>
      <p:bldP spid="24" grpId="0"/>
      <p:bldP spid="25"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A182-B1B6-360B-A623-0930838351CA}"/>
              </a:ext>
            </a:extLst>
          </p:cNvPr>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Convert Infix to Postfix Expression</a:t>
            </a:r>
            <a:endParaRPr lang="en-US"/>
          </a:p>
        </p:txBody>
      </p:sp>
      <p:graphicFrame>
        <p:nvGraphicFramePr>
          <p:cNvPr id="3" name="Table 2">
            <a:extLst>
              <a:ext uri="{FF2B5EF4-FFF2-40B4-BE49-F238E27FC236}">
                <a16:creationId xmlns:a16="http://schemas.microsoft.com/office/drawing/2014/main" id="{BBDE824A-5B7F-A69F-2F7F-0CC57A5B6994}"/>
              </a:ext>
            </a:extLst>
          </p:cNvPr>
          <p:cNvGraphicFramePr>
            <a:graphicFrameLocks noGrp="1"/>
          </p:cNvGraphicFramePr>
          <p:nvPr>
            <p:extLst>
              <p:ext uri="{D42A27DB-BD31-4B8C-83A1-F6EECF244321}">
                <p14:modId xmlns:p14="http://schemas.microsoft.com/office/powerpoint/2010/main" val="1856348412"/>
              </p:ext>
            </p:extLst>
          </p:nvPr>
        </p:nvGraphicFramePr>
        <p:xfrm>
          <a:off x="248771" y="826341"/>
          <a:ext cx="11694458" cy="4271047"/>
        </p:xfrm>
        <a:graphic>
          <a:graphicData uri="http://schemas.openxmlformats.org/drawingml/2006/table">
            <a:tbl>
              <a:tblPr firstRow="1" firstCol="1" bandRow="1">
                <a:tableStyleId>{5C22544A-7EE6-4342-B048-85BDC9FD1C3A}</a:tableStyleId>
              </a:tblPr>
              <a:tblGrid>
                <a:gridCol w="2645174">
                  <a:extLst>
                    <a:ext uri="{9D8B030D-6E8A-4147-A177-3AD203B41FA5}">
                      <a16:colId xmlns:a16="http://schemas.microsoft.com/office/drawing/2014/main" val="20000"/>
                    </a:ext>
                  </a:extLst>
                </a:gridCol>
                <a:gridCol w="3062834">
                  <a:extLst>
                    <a:ext uri="{9D8B030D-6E8A-4147-A177-3AD203B41FA5}">
                      <a16:colId xmlns:a16="http://schemas.microsoft.com/office/drawing/2014/main" val="20001"/>
                    </a:ext>
                  </a:extLst>
                </a:gridCol>
                <a:gridCol w="3209016">
                  <a:extLst>
                    <a:ext uri="{9D8B030D-6E8A-4147-A177-3AD203B41FA5}">
                      <a16:colId xmlns:a16="http://schemas.microsoft.com/office/drawing/2014/main" val="20002"/>
                    </a:ext>
                  </a:extLst>
                </a:gridCol>
                <a:gridCol w="2777434">
                  <a:extLst>
                    <a:ext uri="{9D8B030D-6E8A-4147-A177-3AD203B41FA5}">
                      <a16:colId xmlns:a16="http://schemas.microsoft.com/office/drawing/2014/main" val="20003"/>
                    </a:ext>
                  </a:extLst>
                </a:gridCol>
              </a:tblGrid>
              <a:tr h="932327">
                <a:tc>
                  <a:txBody>
                    <a:bodyPr/>
                    <a:lstStyle/>
                    <a:p>
                      <a:pPr algn="ctr">
                        <a:lnSpc>
                          <a:spcPct val="114000"/>
                        </a:lnSpc>
                        <a:spcAft>
                          <a:spcPct val="0"/>
                        </a:spcAft>
                      </a:pPr>
                      <a:r>
                        <a:rPr lang="en-US" sz="2400">
                          <a:solidFill>
                            <a:schemeClr val="tx1"/>
                          </a:solidFill>
                          <a:effectLst/>
                        </a:rPr>
                        <a:t>Symbol</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4000"/>
                        </a:lnSpc>
                        <a:spcAft>
                          <a:spcPct val="0"/>
                        </a:spcAft>
                      </a:pPr>
                      <a:r>
                        <a:rPr lang="en-US" sz="2400">
                          <a:solidFill>
                            <a:schemeClr val="tx1"/>
                          </a:solidFill>
                          <a:effectLst/>
                        </a:rPr>
                        <a:t>Input precedence</a:t>
                      </a:r>
                      <a:br>
                        <a:rPr lang="en-US" sz="2400">
                          <a:solidFill>
                            <a:schemeClr val="tx1"/>
                          </a:solidFill>
                          <a:effectLst/>
                        </a:rPr>
                      </a:br>
                      <a:r>
                        <a:rPr lang="en-US" sz="2400">
                          <a:solidFill>
                            <a:schemeClr val="tx1"/>
                          </a:solidFill>
                          <a:effectLst/>
                        </a:rPr>
                        <a:t>function (F)</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4000"/>
                        </a:lnSpc>
                        <a:spcAft>
                          <a:spcPct val="0"/>
                        </a:spcAft>
                      </a:pPr>
                      <a:r>
                        <a:rPr lang="en-US" sz="2400">
                          <a:solidFill>
                            <a:schemeClr val="tx1"/>
                          </a:solidFill>
                          <a:effectLst/>
                        </a:rPr>
                        <a:t>Stack precedence</a:t>
                      </a:r>
                      <a:br>
                        <a:rPr lang="en-US" sz="2400">
                          <a:solidFill>
                            <a:schemeClr val="tx1"/>
                          </a:solidFill>
                          <a:effectLst/>
                        </a:rPr>
                      </a:br>
                      <a:r>
                        <a:rPr lang="en-US" sz="2400">
                          <a:solidFill>
                            <a:schemeClr val="tx1"/>
                          </a:solidFill>
                          <a:effectLst/>
                        </a:rPr>
                        <a:t>function (G)</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4000"/>
                        </a:lnSpc>
                        <a:spcAft>
                          <a:spcPct val="0"/>
                        </a:spcAft>
                      </a:pPr>
                      <a:r>
                        <a:rPr lang="en-US" sz="2400">
                          <a:solidFill>
                            <a:schemeClr val="tx1"/>
                          </a:solidFill>
                          <a:effectLst/>
                        </a:rPr>
                        <a:t>Rank function (R)</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569357">
                <a:tc>
                  <a:txBody>
                    <a:bodyPr/>
                    <a:lstStyle/>
                    <a:p>
                      <a:pPr algn="ctr">
                        <a:lnSpc>
                          <a:spcPct val="150000"/>
                        </a:lnSpc>
                        <a:spcAft>
                          <a:spcPct val="0"/>
                        </a:spcAft>
                      </a:pPr>
                      <a:r>
                        <a:rPr lang="en-US" sz="2400">
                          <a:solidFill>
                            <a:schemeClr val="tx1"/>
                          </a:solidFill>
                          <a:effectLst/>
                        </a:rPr>
                        <a:t>+, -</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1</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2</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-1</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9357">
                <a:tc>
                  <a:txBody>
                    <a:bodyPr/>
                    <a:lstStyle/>
                    <a:p>
                      <a:pPr algn="ctr">
                        <a:lnSpc>
                          <a:spcPct val="150000"/>
                        </a:lnSpc>
                        <a:spcAft>
                          <a:spcPct val="0"/>
                        </a:spcAft>
                      </a:pPr>
                      <a:r>
                        <a:rPr lang="en-US" sz="2400">
                          <a:solidFill>
                            <a:schemeClr val="tx1"/>
                          </a:solidFill>
                          <a:effectLst/>
                        </a:rPr>
                        <a:t>*, /</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3</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4</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-1</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69357">
                <a:tc>
                  <a:txBody>
                    <a:bodyPr/>
                    <a:lstStyle/>
                    <a:p>
                      <a:pPr algn="ctr">
                        <a:lnSpc>
                          <a:spcPct val="150000"/>
                        </a:lnSpc>
                        <a:spcAft>
                          <a:spcPct val="0"/>
                        </a:spcAft>
                      </a:pPr>
                      <a:r>
                        <a:rPr lang="en-US" sz="2400">
                          <a:solidFill>
                            <a:schemeClr val="tx1"/>
                          </a:solidFill>
                          <a:effectLst/>
                        </a:rPr>
                        <a:t>^</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6</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5</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-1</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69357">
                <a:tc>
                  <a:txBody>
                    <a:bodyPr/>
                    <a:lstStyle/>
                    <a:p>
                      <a:pPr algn="ctr">
                        <a:lnSpc>
                          <a:spcPct val="150000"/>
                        </a:lnSpc>
                        <a:spcAft>
                          <a:spcPct val="0"/>
                        </a:spcAft>
                      </a:pPr>
                      <a:r>
                        <a:rPr lang="en-US" sz="2400">
                          <a:solidFill>
                            <a:schemeClr val="tx1"/>
                          </a:solidFill>
                          <a:effectLst/>
                        </a:rPr>
                        <a:t>Variables</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7</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8</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1</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69357">
                <a:tc>
                  <a:txBody>
                    <a:bodyPr/>
                    <a:lstStyle/>
                    <a:p>
                      <a:pPr algn="ctr">
                        <a:lnSpc>
                          <a:spcPct val="150000"/>
                        </a:lnSpc>
                        <a:spcAft>
                          <a:spcPct val="0"/>
                        </a:spcAft>
                      </a:pPr>
                      <a:r>
                        <a:rPr lang="en-US" sz="2400">
                          <a:solidFill>
                            <a:schemeClr val="tx1"/>
                          </a:solidFill>
                          <a:effectLst/>
                        </a:rPr>
                        <a:t>(</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9</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0</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78803">
                <a:tc>
                  <a:txBody>
                    <a:bodyPr/>
                    <a:lstStyle/>
                    <a:p>
                      <a:pPr algn="ctr">
                        <a:lnSpc>
                          <a:spcPct val="150000"/>
                        </a:lnSpc>
                        <a:spcAft>
                          <a:spcPct val="0"/>
                        </a:spcAft>
                      </a:pPr>
                      <a:r>
                        <a:rPr lang="en-US" sz="2400">
                          <a:solidFill>
                            <a:schemeClr val="tx1"/>
                          </a:solidFill>
                          <a:effectLst/>
                        </a:rPr>
                        <a:t>)</a:t>
                      </a:r>
                      <a:endParaRPr lang="en-US" sz="2400">
                        <a:solidFill>
                          <a:schemeClr val="tx1"/>
                        </a:solidFill>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50000"/>
                        </a:lnSpc>
                        <a:spcAft>
                          <a:spcPct val="0"/>
                        </a:spcAft>
                      </a:pPr>
                      <a:r>
                        <a:rPr lang="en-US" sz="2400">
                          <a:effectLst/>
                        </a:rPr>
                        <a:t>0</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lnSpc>
                          <a:spcPct val="150000"/>
                        </a:lnSpc>
                        <a:spcAft>
                          <a:spcPct val="0"/>
                        </a:spcAft>
                      </a:pPr>
                      <a:r>
                        <a:rPr lang="en-US" sz="2400">
                          <a:effectLst/>
                        </a:rPr>
                        <a:t>-</a:t>
                      </a:r>
                      <a:endParaRPr lang="en-US" sz="2400">
                        <a:effectLst/>
                        <a:latin typeface="Calibri"/>
                        <a:ea typeface="Calibri" panose="020F0502020204030204"/>
                        <a:cs typeface="Shruti"/>
                      </a:endParaRPr>
                    </a:p>
                  </a:txBody>
                  <a:tcPr marL="123564" marR="12356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3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58FB-B5CD-0A17-5888-177692BBAEC9}"/>
              </a:ext>
            </a:extLst>
          </p:cNvPr>
          <p:cNvSpPr>
            <a:spLocks noGrp="1"/>
          </p:cNvSpPr>
          <p:nvPr>
            <p:ph type="title"/>
          </p:nvPr>
        </p:nvSpPr>
        <p:spPr>
          <a:xfrm>
            <a:off x="570271" y="0"/>
            <a:ext cx="10515600" cy="863311"/>
          </a:xfrm>
        </p:spPr>
        <p:txBody>
          <a:bodyPr/>
          <a:lstStyle/>
          <a:p>
            <a:r>
              <a:rPr lang="en-IN" dirty="0"/>
              <a:t>Infix to Postfix Conversion</a:t>
            </a:r>
          </a:p>
        </p:txBody>
      </p:sp>
      <p:sp>
        <p:nvSpPr>
          <p:cNvPr id="3" name="Content Placeholder 2">
            <a:extLst>
              <a:ext uri="{FF2B5EF4-FFF2-40B4-BE49-F238E27FC236}">
                <a16:creationId xmlns:a16="http://schemas.microsoft.com/office/drawing/2014/main" id="{C1BCDEAB-00E7-040B-8884-E0FDE9010551}"/>
              </a:ext>
            </a:extLst>
          </p:cNvPr>
          <p:cNvSpPr>
            <a:spLocks noGrp="1"/>
          </p:cNvSpPr>
          <p:nvPr>
            <p:ph idx="1"/>
          </p:nvPr>
        </p:nvSpPr>
        <p:spPr>
          <a:xfrm>
            <a:off x="570271" y="609600"/>
            <a:ext cx="11425083" cy="6248400"/>
          </a:xfrm>
        </p:spPr>
        <p:txBody>
          <a:bodyPr>
            <a:normAutofit lnSpcReduction="10000"/>
          </a:bodyPr>
          <a:lstStyle/>
          <a:p>
            <a:r>
              <a:rPr lang="en-US" dirty="0"/>
              <a:t>Scan the infix expression from left to right. </a:t>
            </a:r>
          </a:p>
          <a:p>
            <a:r>
              <a:rPr lang="en-US" dirty="0"/>
              <a:t>If the scanned character is an operand, put it in the postfix expression. </a:t>
            </a:r>
          </a:p>
          <a:p>
            <a:r>
              <a:rPr lang="en-IN" dirty="0"/>
              <a:t>Otherwise, do the following</a:t>
            </a:r>
          </a:p>
          <a:p>
            <a:pPr lvl="1"/>
            <a:r>
              <a:rPr lang="en-US" dirty="0"/>
              <a:t>If the precedence and associativity of the scanned operator are greater than the precedence and associativity of the operator in the stack [or the stack is empty or the stack contains a ‘(‘ ], then push it in the stack. [‘^‘ operator is right associative and other operators like ‘+‘,’–‘,’*‘ and ‘/‘ are left-associative].</a:t>
            </a:r>
          </a:p>
          <a:p>
            <a:pPr lvl="2"/>
            <a:r>
              <a:rPr lang="en-US" dirty="0"/>
              <a:t>Check especially for a condition when the operator at the top of the stack and the scanned operator both are ‘^‘. In this condition, the precedence of the scanned operator is higher due to its right associativity. So it will be pushed into the operator stack. </a:t>
            </a:r>
          </a:p>
          <a:p>
            <a:pPr lvl="2"/>
            <a:r>
              <a:rPr lang="en-US" dirty="0"/>
              <a:t>In all the other cases when the top of the operator stack is the same as the scanned operator, then pop the operator from the stack because of left associativity due to which the scanned operator has less precedence. </a:t>
            </a:r>
            <a:endParaRPr lang="en-IN" dirty="0"/>
          </a:p>
          <a:p>
            <a:r>
              <a:rPr lang="en-US" dirty="0"/>
              <a:t>Else, Pop all the operators from the stack which are greater than or equal to in precedence than that of the scanned operator.</a:t>
            </a:r>
          </a:p>
          <a:p>
            <a:pPr lvl="1"/>
            <a:r>
              <a:rPr lang="en-US" dirty="0"/>
              <a:t>After doing that Push the scanned operator to the stack. (If you encounter parenthesis while popping then stop there and push the scanned operator in the stack.) </a:t>
            </a:r>
          </a:p>
          <a:p>
            <a:pPr lvl="1"/>
            <a:endParaRPr lang="en-US" dirty="0"/>
          </a:p>
        </p:txBody>
      </p:sp>
    </p:spTree>
    <p:extLst>
      <p:ext uri="{BB962C8B-B14F-4D97-AF65-F5344CB8AC3E}">
        <p14:creationId xmlns:p14="http://schemas.microsoft.com/office/powerpoint/2010/main" val="1428364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E6D0-06A7-6CA8-01DC-21E55CD4D54A}"/>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C6437037-1D87-5569-3318-68EC554E6BCC}"/>
              </a:ext>
            </a:extLst>
          </p:cNvPr>
          <p:cNvSpPr>
            <a:spLocks noGrp="1"/>
          </p:cNvSpPr>
          <p:nvPr>
            <p:ph idx="1"/>
          </p:nvPr>
        </p:nvSpPr>
        <p:spPr/>
        <p:txBody>
          <a:bodyPr/>
          <a:lstStyle/>
          <a:p>
            <a:r>
              <a:rPr lang="en-US" dirty="0"/>
              <a:t>If the scanned character is a ‘(‘, push it to the stack. </a:t>
            </a:r>
          </a:p>
          <a:p>
            <a:r>
              <a:rPr lang="en-US" dirty="0"/>
              <a:t>If the scanned character is a ‘)’, pop the stack and output it until a ‘(‘ is encountered, and discard both the parenthesis. </a:t>
            </a:r>
          </a:p>
          <a:p>
            <a:r>
              <a:rPr lang="en-US" dirty="0"/>
              <a:t>Repeat steps 2-5 until the infix expression is scanned. </a:t>
            </a:r>
          </a:p>
          <a:p>
            <a:r>
              <a:rPr lang="en-US" dirty="0"/>
              <a:t>Once the scanning is over, Pop the stack and add the operators in the postfix expression until it is not empty.</a:t>
            </a:r>
          </a:p>
          <a:p>
            <a:r>
              <a:rPr lang="en-US" dirty="0"/>
              <a:t>Finally, print the postfix expression.</a:t>
            </a:r>
            <a:endParaRPr lang="en-IN" dirty="0"/>
          </a:p>
          <a:p>
            <a:endParaRPr lang="en-IN" dirty="0"/>
          </a:p>
        </p:txBody>
      </p:sp>
    </p:spTree>
    <p:extLst>
      <p:ext uri="{BB962C8B-B14F-4D97-AF65-F5344CB8AC3E}">
        <p14:creationId xmlns:p14="http://schemas.microsoft.com/office/powerpoint/2010/main" val="425603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4C7D-0C90-588B-F296-0E86AF62D8C4}"/>
              </a:ext>
            </a:extLst>
          </p:cNvPr>
          <p:cNvSpPr>
            <a:spLocks noGrp="1"/>
          </p:cNvSpPr>
          <p:nvPr>
            <p:ph type="title"/>
          </p:nvPr>
        </p:nvSpPr>
        <p:spPr/>
        <p:txBody>
          <a:bodyPr/>
          <a:lstStyle/>
          <a:p>
            <a:r>
              <a:rPr lang="en-IN" dirty="0"/>
              <a:t>Evaluating Postfix Expression</a:t>
            </a:r>
          </a:p>
        </p:txBody>
      </p:sp>
      <p:sp>
        <p:nvSpPr>
          <p:cNvPr id="3" name="Content Placeholder 2">
            <a:extLst>
              <a:ext uri="{FF2B5EF4-FFF2-40B4-BE49-F238E27FC236}">
                <a16:creationId xmlns:a16="http://schemas.microsoft.com/office/drawing/2014/main" id="{80DEC8BC-3DE9-B8F8-3EEB-D4A10E4F48F8}"/>
              </a:ext>
            </a:extLst>
          </p:cNvPr>
          <p:cNvSpPr>
            <a:spLocks noGrp="1"/>
          </p:cNvSpPr>
          <p:nvPr>
            <p:ph idx="1"/>
          </p:nvPr>
        </p:nvSpPr>
        <p:spPr/>
        <p:txBody>
          <a:bodyPr/>
          <a:lstStyle/>
          <a:p>
            <a:r>
              <a:rPr lang="en-US" dirty="0"/>
              <a:t>Follow the steps mentioned below to evaluate postfix expression using stack:</a:t>
            </a:r>
          </a:p>
          <a:p>
            <a:endParaRPr lang="en-US" dirty="0"/>
          </a:p>
          <a:p>
            <a:r>
              <a:rPr lang="en-US" dirty="0"/>
              <a:t>Create a stack to store operands (or values).</a:t>
            </a:r>
          </a:p>
          <a:p>
            <a:r>
              <a:rPr lang="en-US" dirty="0"/>
              <a:t>Scan the given expression from left to right and do the following for every scanned element.</a:t>
            </a:r>
          </a:p>
          <a:p>
            <a:r>
              <a:rPr lang="en-US" dirty="0"/>
              <a:t>If the element is a number, push it into the stack.</a:t>
            </a:r>
          </a:p>
          <a:p>
            <a:r>
              <a:rPr lang="en-US" dirty="0"/>
              <a:t>If the element is an operator, pop operands for the operator from the stack. Evaluate the operator and push the result back to the stack.</a:t>
            </a:r>
          </a:p>
          <a:p>
            <a:r>
              <a:rPr lang="en-US" dirty="0"/>
              <a:t>When the expression is ended, the number in the stack is the final answer.</a:t>
            </a:r>
            <a:endParaRPr lang="en-IN" dirty="0"/>
          </a:p>
        </p:txBody>
      </p:sp>
    </p:spTree>
    <p:extLst>
      <p:ext uri="{BB962C8B-B14F-4D97-AF65-F5344CB8AC3E}">
        <p14:creationId xmlns:p14="http://schemas.microsoft.com/office/powerpoint/2010/main" val="205416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A844770-D315-7AC0-F688-CF5EBDCF3461}"/>
              </a:ext>
            </a:extLst>
          </p:cNvPr>
          <p:cNvGraphicFramePr>
            <a:graphicFrameLocks noGrp="1"/>
          </p:cNvGraphicFramePr>
          <p:nvPr>
            <p:extLst>
              <p:ext uri="{D42A27DB-BD31-4B8C-83A1-F6EECF244321}">
                <p14:modId xmlns:p14="http://schemas.microsoft.com/office/powerpoint/2010/main" val="1392567553"/>
              </p:ext>
            </p:extLst>
          </p:nvPr>
        </p:nvGraphicFramePr>
        <p:xfrm>
          <a:off x="6098854" y="34833"/>
          <a:ext cx="5895922" cy="6553200"/>
        </p:xfrm>
        <a:graphic>
          <a:graphicData uri="http://schemas.openxmlformats.org/drawingml/2006/table">
            <a:tbl>
              <a:tblPr firstRow="1" firstCol="1">
                <a:tableStyleId>{5C22544A-7EE6-4342-B048-85BDC9FD1C3A}</a:tableStyleId>
              </a:tblPr>
              <a:tblGrid>
                <a:gridCol w="1001193">
                  <a:extLst>
                    <a:ext uri="{9D8B030D-6E8A-4147-A177-3AD203B41FA5}">
                      <a16:colId xmlns:a16="http://schemas.microsoft.com/office/drawing/2014/main" val="20000"/>
                    </a:ext>
                  </a:extLst>
                </a:gridCol>
                <a:gridCol w="1277471">
                  <a:extLst>
                    <a:ext uri="{9D8B030D-6E8A-4147-A177-3AD203B41FA5}">
                      <a16:colId xmlns:a16="http://schemas.microsoft.com/office/drawing/2014/main" val="20001"/>
                    </a:ext>
                  </a:extLst>
                </a:gridCol>
                <a:gridCol w="2803502">
                  <a:extLst>
                    <a:ext uri="{9D8B030D-6E8A-4147-A177-3AD203B41FA5}">
                      <a16:colId xmlns:a16="http://schemas.microsoft.com/office/drawing/2014/main" val="20002"/>
                    </a:ext>
                  </a:extLst>
                </a:gridCol>
                <a:gridCol w="813756">
                  <a:extLst>
                    <a:ext uri="{9D8B030D-6E8A-4147-A177-3AD203B41FA5}">
                      <a16:colId xmlns:a16="http://schemas.microsoft.com/office/drawing/2014/main" val="20003"/>
                    </a:ext>
                  </a:extLst>
                </a:gridCol>
              </a:tblGrid>
              <a:tr h="655320">
                <a:tc>
                  <a:txBody>
                    <a:bodyPr/>
                    <a:lstStyle/>
                    <a:p>
                      <a:pPr algn="ctr">
                        <a:lnSpc>
                          <a:spcPct val="115000"/>
                        </a:lnSpc>
                        <a:spcAft>
                          <a:spcPct val="0"/>
                        </a:spcAft>
                      </a:pPr>
                      <a:r>
                        <a:rPr lang="en-US" sz="1800">
                          <a:solidFill>
                            <a:schemeClr val="tx1"/>
                          </a:solidFill>
                          <a:effectLst/>
                        </a:rPr>
                        <a:t>Input</a:t>
                      </a:r>
                      <a:br>
                        <a:rPr lang="en-US" sz="1800">
                          <a:solidFill>
                            <a:schemeClr val="tx1"/>
                          </a:solidFill>
                          <a:effectLst/>
                        </a:rPr>
                      </a:br>
                      <a:r>
                        <a:rPr lang="en-US" sz="1800" b="1">
                          <a:solidFill>
                            <a:schemeClr val="tx1"/>
                          </a:solidFill>
                          <a:effectLst/>
                        </a:rPr>
                        <a:t>Symbol</a:t>
                      </a:r>
                      <a:endParaRPr lang="en-US" sz="1800" b="1">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800">
                          <a:solidFill>
                            <a:schemeClr val="tx1"/>
                          </a:solidFill>
                          <a:effectLst/>
                        </a:rPr>
                        <a:t>Content of stack</a:t>
                      </a: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800">
                          <a:solidFill>
                            <a:schemeClr val="tx1"/>
                          </a:solidFill>
                          <a:effectLst/>
                        </a:rPr>
                        <a:t>Reverse polish expression</a:t>
                      </a: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800">
                          <a:solidFill>
                            <a:schemeClr val="tx1"/>
                          </a:solidFill>
                          <a:effectLst/>
                        </a:rPr>
                        <a:t>Rank</a:t>
                      </a: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27660">
                <a:tc>
                  <a:txBody>
                    <a:bodyPr/>
                    <a:lstStyle/>
                    <a:p>
                      <a:pP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9"/>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0"/>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1"/>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2"/>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3"/>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5"/>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6"/>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7"/>
                  </a:ext>
                </a:extLst>
              </a:tr>
              <a:tr h="327660">
                <a:tc>
                  <a:txBody>
                    <a:bodyPr/>
                    <a:lstStyle/>
                    <a:p>
                      <a:pPr algn="ctr">
                        <a:lnSpc>
                          <a:spcPct val="115000"/>
                        </a:lnSpc>
                        <a:spcAft>
                          <a:spcPct val="0"/>
                        </a:spcAft>
                      </a:pPr>
                      <a:endParaRPr lang="en-US" sz="18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8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sp>
        <p:nvSpPr>
          <p:cNvPr id="3" name="Rectangle 2">
            <a:extLst>
              <a:ext uri="{FF2B5EF4-FFF2-40B4-BE49-F238E27FC236}">
                <a16:creationId xmlns:a16="http://schemas.microsoft.com/office/drawing/2014/main" id="{A77905FB-96AC-4552-628A-F3C35724BD3C}"/>
              </a:ext>
            </a:extLst>
          </p:cNvPr>
          <p:cNvSpPr/>
          <p:nvPr/>
        </p:nvSpPr>
        <p:spPr>
          <a:xfrm>
            <a:off x="278800" y="194713"/>
            <a:ext cx="4437744"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sz="2200" b="1"/>
              <a:t>( a + b ^ c ^ d ) * ( e + f / d ) )</a:t>
            </a:r>
            <a:endParaRPr lang="en-US" sz="2200" b="1"/>
          </a:p>
        </p:txBody>
      </p:sp>
      <p:grpSp>
        <p:nvGrpSpPr>
          <p:cNvPr id="4" name="Group 3">
            <a:extLst>
              <a:ext uri="{FF2B5EF4-FFF2-40B4-BE49-F238E27FC236}">
                <a16:creationId xmlns:a16="http://schemas.microsoft.com/office/drawing/2014/main" id="{88E6E64F-423F-976C-2038-2FEABAC997F9}"/>
              </a:ext>
            </a:extLst>
          </p:cNvPr>
          <p:cNvGrpSpPr/>
          <p:nvPr/>
        </p:nvGrpSpPr>
        <p:grpSpPr>
          <a:xfrm>
            <a:off x="129988" y="665202"/>
            <a:ext cx="689612" cy="682366"/>
            <a:chOff x="7277100" y="1350666"/>
            <a:chExt cx="689612" cy="682366"/>
          </a:xfrm>
        </p:grpSpPr>
        <p:cxnSp>
          <p:nvCxnSpPr>
            <p:cNvPr id="5" name="Straight Arrow Connector 4">
              <a:extLst>
                <a:ext uri="{FF2B5EF4-FFF2-40B4-BE49-F238E27FC236}">
                  <a16:creationId xmlns:a16="http://schemas.microsoft.com/office/drawing/2014/main" id="{04EA9814-B6D2-AFA4-3B64-E12D1380C069}"/>
                </a:ext>
              </a:extLst>
            </p:cNvPr>
            <p:cNvCxnSpPr/>
            <p:nvPr/>
          </p:nvCxnSpPr>
          <p:spPr>
            <a:xfrm flipH="1" flipV="1">
              <a:off x="7594600" y="1350666"/>
              <a:ext cx="0" cy="376534"/>
            </a:xfrm>
            <a:prstGeom prst="straightConnector1">
              <a:avLst/>
            </a:prstGeom>
            <a:ln w="28575">
              <a:solidFill>
                <a:srgbClr val="C00000"/>
              </a:solidFill>
              <a:tailEnd type="arrow"/>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F82A5D93-C0FC-EB55-1ADF-647699AB163B}"/>
                </a:ext>
              </a:extLst>
            </p:cNvPr>
            <p:cNvSpPr txBox="1"/>
            <p:nvPr/>
          </p:nvSpPr>
          <p:spPr>
            <a:xfrm>
              <a:off x="7277100" y="1663700"/>
              <a:ext cx="689612" cy="369332"/>
            </a:xfrm>
            <a:prstGeom prst="rect">
              <a:avLst/>
            </a:prstGeom>
            <a:noFill/>
          </p:spPr>
          <p:txBody>
            <a:bodyPr wrap="none" rtlCol="0">
              <a:spAutoFit/>
            </a:bodyPr>
            <a:lstStyle/>
            <a:p>
              <a:r>
                <a:rPr lang="en-IN" b="1"/>
                <a:t>NEXT</a:t>
              </a:r>
              <a:endParaRPr lang="en-US" b="1"/>
            </a:p>
          </p:txBody>
        </p:sp>
      </p:grpSp>
      <p:sp>
        <p:nvSpPr>
          <p:cNvPr id="7" name="TextBox 6">
            <a:extLst>
              <a:ext uri="{FF2B5EF4-FFF2-40B4-BE49-F238E27FC236}">
                <a16:creationId xmlns:a16="http://schemas.microsoft.com/office/drawing/2014/main" id="{AA559230-2A8E-677A-1B6B-D833A4798C88}"/>
              </a:ext>
            </a:extLst>
          </p:cNvPr>
          <p:cNvSpPr txBox="1"/>
          <p:nvPr/>
        </p:nvSpPr>
        <p:spPr>
          <a:xfrm>
            <a:off x="129988" y="1606814"/>
            <a:ext cx="5760000" cy="923330"/>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b="1">
                <a:solidFill>
                  <a:schemeClr val="tx2"/>
                </a:solidFill>
                <a:latin typeface="Consolas" pitchFamily="49" charset="0"/>
                <a:cs typeface="Consolas" pitchFamily="49" charset="0"/>
              </a:rPr>
              <a:t>1. [Initialize Stack]</a:t>
            </a:r>
          </a:p>
          <a:p>
            <a:r>
              <a:rPr lang="en-IN">
                <a:latin typeface="Consolas" pitchFamily="49" charset="0"/>
                <a:cs typeface="Consolas" pitchFamily="49" charset="0"/>
              </a:rPr>
              <a:t>    </a:t>
            </a:r>
            <a:r>
              <a:rPr lang="en-US">
                <a:latin typeface="Consolas" pitchFamily="49" charset="0"/>
                <a:cs typeface="Consolas" pitchFamily="49" charset="0"/>
              </a:rPr>
              <a:t>TOP </a:t>
            </a:r>
            <a:r>
              <a:rPr lang="en-US">
                <a:latin typeface="Consolas" pitchFamily="49" charset="0"/>
                <a:cs typeface="Consolas" pitchFamily="49" charset="0"/>
                <a:sym typeface="Wingdings"/>
              </a:rPr>
              <a:t></a:t>
            </a:r>
            <a:r>
              <a:rPr lang="en-US">
                <a:latin typeface="Consolas" pitchFamily="49" charset="0"/>
                <a:cs typeface="Consolas" pitchFamily="49" charset="0"/>
              </a:rPr>
              <a:t> 1</a:t>
            </a:r>
          </a:p>
          <a:p>
            <a:r>
              <a:rPr lang="en-US">
                <a:latin typeface="Consolas" pitchFamily="49" charset="0"/>
                <a:cs typeface="Consolas" pitchFamily="49" charset="0"/>
              </a:rPr>
              <a:t>    S[TOP] ← ‘(’</a:t>
            </a:r>
          </a:p>
        </p:txBody>
      </p:sp>
      <p:sp>
        <p:nvSpPr>
          <p:cNvPr id="8" name="TextBox 7">
            <a:extLst>
              <a:ext uri="{FF2B5EF4-FFF2-40B4-BE49-F238E27FC236}">
                <a16:creationId xmlns:a16="http://schemas.microsoft.com/office/drawing/2014/main" id="{48E08E1B-B177-BDF3-6F3E-6C001329A60C}"/>
              </a:ext>
            </a:extLst>
          </p:cNvPr>
          <p:cNvSpPr txBox="1"/>
          <p:nvPr/>
        </p:nvSpPr>
        <p:spPr>
          <a:xfrm>
            <a:off x="7161271" y="651640"/>
            <a:ext cx="914400" cy="369332"/>
          </a:xfrm>
          <a:prstGeom prst="rect">
            <a:avLst/>
          </a:prstGeom>
          <a:noFill/>
        </p:spPr>
        <p:txBody>
          <a:bodyPr wrap="square" rtlCol="0">
            <a:spAutoFit/>
          </a:bodyPr>
          <a:lstStyle/>
          <a:p>
            <a:r>
              <a:rPr lang="en-IN" b="1"/>
              <a:t>(</a:t>
            </a:r>
            <a:endParaRPr lang="en-US" b="1"/>
          </a:p>
        </p:txBody>
      </p:sp>
      <p:sp>
        <p:nvSpPr>
          <p:cNvPr id="9" name="TextBox 8">
            <a:extLst>
              <a:ext uri="{FF2B5EF4-FFF2-40B4-BE49-F238E27FC236}">
                <a16:creationId xmlns:a16="http://schemas.microsoft.com/office/drawing/2014/main" id="{3B4ED88A-8A46-952F-63C4-BD0FAB014A49}"/>
              </a:ext>
            </a:extLst>
          </p:cNvPr>
          <p:cNvSpPr txBox="1"/>
          <p:nvPr/>
        </p:nvSpPr>
        <p:spPr>
          <a:xfrm>
            <a:off x="129988" y="2553779"/>
            <a:ext cx="5760000" cy="923330"/>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b="1">
                <a:solidFill>
                  <a:schemeClr val="tx2"/>
                </a:solidFill>
                <a:latin typeface="Consolas" pitchFamily="49" charset="0"/>
                <a:cs typeface="Consolas" pitchFamily="49" charset="0"/>
              </a:rPr>
              <a:t>2. [Initialize output string and rank count]</a:t>
            </a:r>
          </a:p>
          <a:p>
            <a:r>
              <a:rPr lang="en-IN">
                <a:latin typeface="Consolas" pitchFamily="49" charset="0"/>
                <a:cs typeface="Consolas" pitchFamily="49" charset="0"/>
              </a:rPr>
              <a:t>    </a:t>
            </a:r>
            <a:r>
              <a:rPr lang="en-US">
                <a:latin typeface="Consolas" pitchFamily="49" charset="0"/>
                <a:cs typeface="Consolas" pitchFamily="49" charset="0"/>
              </a:rPr>
              <a:t>POLISH </a:t>
            </a:r>
            <a:r>
              <a:rPr lang="en-US">
                <a:latin typeface="Consolas" pitchFamily="49" charset="0"/>
                <a:cs typeface="Consolas" pitchFamily="49" charset="0"/>
                <a:sym typeface="Wingdings"/>
              </a:rPr>
              <a:t></a:t>
            </a:r>
            <a:r>
              <a:rPr lang="en-US">
                <a:latin typeface="Consolas" pitchFamily="49" charset="0"/>
                <a:cs typeface="Consolas" pitchFamily="49" charset="0"/>
              </a:rPr>
              <a:t> ‘’</a:t>
            </a:r>
          </a:p>
          <a:p>
            <a:r>
              <a:rPr lang="en-US">
                <a:latin typeface="Consolas" pitchFamily="49" charset="0"/>
                <a:cs typeface="Consolas" pitchFamily="49" charset="0"/>
              </a:rPr>
              <a:t>    RANK </a:t>
            </a:r>
            <a:r>
              <a:rPr lang="en-US">
                <a:latin typeface="Consolas" pitchFamily="49" charset="0"/>
                <a:cs typeface="Consolas" pitchFamily="49" charset="0"/>
                <a:sym typeface="Wingdings" panose="05000000000000000000" pitchFamily="2" charset="2"/>
              </a:rPr>
              <a:t> 0</a:t>
            </a:r>
            <a:endParaRPr lang="en-US">
              <a:latin typeface="Consolas" pitchFamily="49" charset="0"/>
              <a:cs typeface="Consolas" pitchFamily="49" charset="0"/>
            </a:endParaRPr>
          </a:p>
        </p:txBody>
      </p:sp>
      <p:sp>
        <p:nvSpPr>
          <p:cNvPr id="10" name="TextBox 9">
            <a:extLst>
              <a:ext uri="{FF2B5EF4-FFF2-40B4-BE49-F238E27FC236}">
                <a16:creationId xmlns:a16="http://schemas.microsoft.com/office/drawing/2014/main" id="{987AFFDE-25A6-E1B7-75F0-74B2DBB26F9D}"/>
              </a:ext>
            </a:extLst>
          </p:cNvPr>
          <p:cNvSpPr txBox="1"/>
          <p:nvPr/>
        </p:nvSpPr>
        <p:spPr>
          <a:xfrm>
            <a:off x="11264899" y="665521"/>
            <a:ext cx="609600" cy="369332"/>
          </a:xfrm>
          <a:prstGeom prst="rect">
            <a:avLst/>
          </a:prstGeom>
          <a:noFill/>
        </p:spPr>
        <p:txBody>
          <a:bodyPr wrap="square" rtlCol="0">
            <a:spAutoFit/>
          </a:bodyPr>
          <a:lstStyle/>
          <a:p>
            <a:pPr algn="ctr"/>
            <a:r>
              <a:rPr lang="en-IN" b="1"/>
              <a:t>0</a:t>
            </a:r>
            <a:endParaRPr lang="en-US" b="1"/>
          </a:p>
        </p:txBody>
      </p:sp>
      <p:sp>
        <p:nvSpPr>
          <p:cNvPr id="11" name="TextBox 10">
            <a:extLst>
              <a:ext uri="{FF2B5EF4-FFF2-40B4-BE49-F238E27FC236}">
                <a16:creationId xmlns:a16="http://schemas.microsoft.com/office/drawing/2014/main" id="{57CDB678-D9AE-9A6B-3AE8-FE87DEE97076}"/>
              </a:ext>
            </a:extLst>
          </p:cNvPr>
          <p:cNvSpPr txBox="1"/>
          <p:nvPr/>
        </p:nvSpPr>
        <p:spPr>
          <a:xfrm>
            <a:off x="129988" y="3500744"/>
            <a:ext cx="5760000" cy="646331"/>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b="1">
                <a:solidFill>
                  <a:schemeClr val="tx2"/>
                </a:solidFill>
                <a:latin typeface="Consolas" pitchFamily="49" charset="0"/>
                <a:cs typeface="Consolas" pitchFamily="49" charset="0"/>
              </a:rPr>
              <a:t>3. [Get first input symbol]</a:t>
            </a:r>
          </a:p>
          <a:p>
            <a:r>
              <a:rPr lang="en-IN">
                <a:latin typeface="Consolas" pitchFamily="49" charset="0"/>
                <a:cs typeface="Consolas" pitchFamily="49" charset="0"/>
              </a:rPr>
              <a:t>    </a:t>
            </a:r>
            <a:r>
              <a:rPr lang="en-US">
                <a:latin typeface="Consolas" pitchFamily="49" charset="0"/>
                <a:cs typeface="Consolas" pitchFamily="49" charset="0"/>
              </a:rPr>
              <a:t>NEXT </a:t>
            </a:r>
            <a:r>
              <a:rPr lang="en-US">
                <a:latin typeface="Consolas" pitchFamily="49" charset="0"/>
                <a:cs typeface="Consolas" pitchFamily="49" charset="0"/>
                <a:sym typeface="Wingdings" panose="05000000000000000000" pitchFamily="2" charset="2"/>
              </a:rPr>
              <a:t> </a:t>
            </a:r>
            <a:r>
              <a:rPr lang="en-US">
                <a:latin typeface="Consolas" pitchFamily="49" charset="0"/>
                <a:cs typeface="Consolas" pitchFamily="49" charset="0"/>
              </a:rPr>
              <a:t>NEXTCHAR(INFIX)</a:t>
            </a:r>
          </a:p>
        </p:txBody>
      </p:sp>
      <p:sp>
        <p:nvSpPr>
          <p:cNvPr id="12" name="TextBox 11">
            <a:extLst>
              <a:ext uri="{FF2B5EF4-FFF2-40B4-BE49-F238E27FC236}">
                <a16:creationId xmlns:a16="http://schemas.microsoft.com/office/drawing/2014/main" id="{9ACFC33A-FFD2-E45A-B4E0-B5EBD7E1E860}"/>
              </a:ext>
            </a:extLst>
          </p:cNvPr>
          <p:cNvSpPr txBox="1"/>
          <p:nvPr/>
        </p:nvSpPr>
        <p:spPr>
          <a:xfrm>
            <a:off x="6345482" y="974349"/>
            <a:ext cx="457200" cy="369332"/>
          </a:xfrm>
          <a:prstGeom prst="rect">
            <a:avLst/>
          </a:prstGeom>
          <a:noFill/>
        </p:spPr>
        <p:txBody>
          <a:bodyPr wrap="square" rtlCol="0">
            <a:spAutoFit/>
          </a:bodyPr>
          <a:lstStyle/>
          <a:p>
            <a:pPr algn="ctr"/>
            <a:r>
              <a:rPr lang="en-IN" b="1"/>
              <a:t>(</a:t>
            </a:r>
            <a:endParaRPr lang="en-US" b="1"/>
          </a:p>
        </p:txBody>
      </p:sp>
    </p:spTree>
    <p:extLst>
      <p:ext uri="{BB962C8B-B14F-4D97-AF65-F5344CB8AC3E}">
        <p14:creationId xmlns:p14="http://schemas.microsoft.com/office/powerpoint/2010/main" val="239737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BDE800-7E71-2875-C9E8-CA2F37D6ECCC}"/>
              </a:ext>
            </a:extLst>
          </p:cNvPr>
          <p:cNvGraphicFramePr>
            <a:graphicFrameLocks noGrp="1"/>
          </p:cNvGraphicFramePr>
          <p:nvPr>
            <p:extLst>
              <p:ext uri="{D42A27DB-BD31-4B8C-83A1-F6EECF244321}">
                <p14:modId xmlns:p14="http://schemas.microsoft.com/office/powerpoint/2010/main" val="1689257883"/>
              </p:ext>
            </p:extLst>
          </p:nvPr>
        </p:nvGraphicFramePr>
        <p:xfrm>
          <a:off x="6098854" y="17932"/>
          <a:ext cx="5801792" cy="6548871"/>
        </p:xfrm>
        <a:graphic>
          <a:graphicData uri="http://schemas.openxmlformats.org/drawingml/2006/table">
            <a:tbl>
              <a:tblPr firstRow="1" firstCol="1">
                <a:tableStyleId>{5C22544A-7EE6-4342-B048-85BDC9FD1C3A}</a:tableStyleId>
              </a:tblPr>
              <a:tblGrid>
                <a:gridCol w="1450448">
                  <a:extLst>
                    <a:ext uri="{9D8B030D-6E8A-4147-A177-3AD203B41FA5}">
                      <a16:colId xmlns:a16="http://schemas.microsoft.com/office/drawing/2014/main" val="20000"/>
                    </a:ext>
                  </a:extLst>
                </a:gridCol>
                <a:gridCol w="1450448">
                  <a:extLst>
                    <a:ext uri="{9D8B030D-6E8A-4147-A177-3AD203B41FA5}">
                      <a16:colId xmlns:a16="http://schemas.microsoft.com/office/drawing/2014/main" val="20001"/>
                    </a:ext>
                  </a:extLst>
                </a:gridCol>
                <a:gridCol w="1450448">
                  <a:extLst>
                    <a:ext uri="{9D8B030D-6E8A-4147-A177-3AD203B41FA5}">
                      <a16:colId xmlns:a16="http://schemas.microsoft.com/office/drawing/2014/main" val="20002"/>
                    </a:ext>
                  </a:extLst>
                </a:gridCol>
                <a:gridCol w="1450448">
                  <a:extLst>
                    <a:ext uri="{9D8B030D-6E8A-4147-A177-3AD203B41FA5}">
                      <a16:colId xmlns:a16="http://schemas.microsoft.com/office/drawing/2014/main" val="20003"/>
                    </a:ext>
                  </a:extLst>
                </a:gridCol>
              </a:tblGrid>
              <a:tr h="623702">
                <a:tc>
                  <a:txBody>
                    <a:bodyPr/>
                    <a:lstStyle/>
                    <a:p>
                      <a:pPr algn="ctr">
                        <a:lnSpc>
                          <a:spcPct val="115000"/>
                        </a:lnSpc>
                        <a:spcAft>
                          <a:spcPct val="0"/>
                        </a:spcAft>
                      </a:pPr>
                      <a:r>
                        <a:rPr lang="en-US" sz="1600">
                          <a:solidFill>
                            <a:schemeClr val="tx1"/>
                          </a:solidFill>
                          <a:effectLst/>
                        </a:rPr>
                        <a:t>Input</a:t>
                      </a:r>
                      <a:br>
                        <a:rPr lang="en-US" sz="1600">
                          <a:solidFill>
                            <a:schemeClr val="tx1"/>
                          </a:solidFill>
                          <a:effectLst/>
                        </a:rPr>
                      </a:br>
                      <a:r>
                        <a:rPr lang="en-US" sz="1600" b="1">
                          <a:solidFill>
                            <a:schemeClr val="tx1"/>
                          </a:solidFill>
                          <a:effectLst/>
                        </a:rPr>
                        <a:t>Symbol</a:t>
                      </a:r>
                      <a:endParaRPr lang="en-US" sz="1600" b="1">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600">
                          <a:solidFill>
                            <a:schemeClr val="tx1"/>
                          </a:solidFill>
                          <a:effectLst/>
                        </a:rPr>
                        <a:t>Content of stack</a:t>
                      </a: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600">
                          <a:solidFill>
                            <a:schemeClr val="tx1"/>
                          </a:solidFill>
                          <a:effectLst/>
                        </a:rPr>
                        <a:t>Reverse polish expression</a:t>
                      </a: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lnSpc>
                          <a:spcPct val="115000"/>
                        </a:lnSpc>
                        <a:spcAft>
                          <a:spcPct val="0"/>
                        </a:spcAft>
                      </a:pPr>
                      <a:r>
                        <a:rPr lang="en-US" sz="1600">
                          <a:solidFill>
                            <a:schemeClr val="tx1"/>
                          </a:solidFill>
                          <a:effectLst/>
                        </a:rPr>
                        <a:t>Rank</a:t>
                      </a: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11851">
                <a:tc>
                  <a:txBody>
                    <a:bodyPr/>
                    <a:lstStyle/>
                    <a:p>
                      <a:pP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9"/>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0"/>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1"/>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2"/>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3"/>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4"/>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5"/>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6"/>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7"/>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8"/>
                  </a:ext>
                </a:extLst>
              </a:tr>
              <a:tr h="311851">
                <a:tc>
                  <a:txBody>
                    <a:bodyPr/>
                    <a:lstStyle/>
                    <a:p>
                      <a:pPr algn="ctr">
                        <a:lnSpc>
                          <a:spcPct val="115000"/>
                        </a:lnSpc>
                        <a:spcAft>
                          <a:spcPct val="0"/>
                        </a:spcAft>
                      </a:pPr>
                      <a:endParaRPr lang="en-US" sz="1600">
                        <a:solidFill>
                          <a:schemeClr val="tx1"/>
                        </a:solidFill>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lnSpc>
                          <a:spcPct val="115000"/>
                        </a:lnSpc>
                        <a:spcAft>
                          <a:spcPct val="0"/>
                        </a:spcAft>
                      </a:pPr>
                      <a:endParaRPr lang="en-US" sz="1600">
                        <a:effectLst/>
                        <a:latin typeface="Calibri"/>
                        <a:ea typeface="Calibri" panose="020F0502020204030204"/>
                        <a:cs typeface="Shruti"/>
                      </a:endParaRPr>
                    </a:p>
                  </a:txBody>
                  <a:tcPr marL="67084" marR="67084" marT="0" marB="0">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9"/>
                  </a:ext>
                </a:extLst>
              </a:tr>
            </a:tbl>
          </a:graphicData>
        </a:graphic>
      </p:graphicFrame>
      <p:sp>
        <p:nvSpPr>
          <p:cNvPr id="3" name="Rectangle 2">
            <a:extLst>
              <a:ext uri="{FF2B5EF4-FFF2-40B4-BE49-F238E27FC236}">
                <a16:creationId xmlns:a16="http://schemas.microsoft.com/office/drawing/2014/main" id="{92AA445A-BBFB-3828-2590-A9F36C6C4762}"/>
              </a:ext>
            </a:extLst>
          </p:cNvPr>
          <p:cNvSpPr/>
          <p:nvPr/>
        </p:nvSpPr>
        <p:spPr>
          <a:xfrm>
            <a:off x="148812" y="116422"/>
            <a:ext cx="5760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pt-BR" sz="2200" b="1"/>
              <a:t>( a + b ^ c ^ d ) * ( e + f / d ) )</a:t>
            </a:r>
            <a:endParaRPr lang="en-US" sz="2200" b="1"/>
          </a:p>
        </p:txBody>
      </p:sp>
      <p:grpSp>
        <p:nvGrpSpPr>
          <p:cNvPr id="4" name="Group 3">
            <a:extLst>
              <a:ext uri="{FF2B5EF4-FFF2-40B4-BE49-F238E27FC236}">
                <a16:creationId xmlns:a16="http://schemas.microsoft.com/office/drawing/2014/main" id="{423EDF99-3E96-BEF8-E0CA-A9ED117EA8E2}"/>
              </a:ext>
            </a:extLst>
          </p:cNvPr>
          <p:cNvGrpSpPr/>
          <p:nvPr/>
        </p:nvGrpSpPr>
        <p:grpSpPr>
          <a:xfrm>
            <a:off x="-67235" y="504708"/>
            <a:ext cx="689612" cy="682366"/>
            <a:chOff x="7277100" y="1350666"/>
            <a:chExt cx="689612" cy="682366"/>
          </a:xfrm>
        </p:grpSpPr>
        <p:cxnSp>
          <p:nvCxnSpPr>
            <p:cNvPr id="5" name="Straight Arrow Connector 4">
              <a:extLst>
                <a:ext uri="{FF2B5EF4-FFF2-40B4-BE49-F238E27FC236}">
                  <a16:creationId xmlns:a16="http://schemas.microsoft.com/office/drawing/2014/main" id="{CFA0688B-B21A-B674-8ABD-4A7FA9B3EEB4}"/>
                </a:ext>
              </a:extLst>
            </p:cNvPr>
            <p:cNvCxnSpPr/>
            <p:nvPr/>
          </p:nvCxnSpPr>
          <p:spPr>
            <a:xfrm flipH="1" flipV="1">
              <a:off x="7594600" y="1350666"/>
              <a:ext cx="0" cy="376534"/>
            </a:xfrm>
            <a:prstGeom prst="straightConnector1">
              <a:avLst/>
            </a:prstGeom>
            <a:ln w="28575">
              <a:solidFill>
                <a:srgbClr val="C00000"/>
              </a:solidFill>
              <a:tailEnd type="arrow"/>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98EC832-8E0D-B63C-39F2-62F4568013EF}"/>
                </a:ext>
              </a:extLst>
            </p:cNvPr>
            <p:cNvSpPr txBox="1"/>
            <p:nvPr/>
          </p:nvSpPr>
          <p:spPr>
            <a:xfrm>
              <a:off x="7277100" y="1663700"/>
              <a:ext cx="689612" cy="369332"/>
            </a:xfrm>
            <a:prstGeom prst="rect">
              <a:avLst/>
            </a:prstGeom>
            <a:noFill/>
          </p:spPr>
          <p:txBody>
            <a:bodyPr wrap="none" rtlCol="0">
              <a:spAutoFit/>
            </a:bodyPr>
            <a:lstStyle/>
            <a:p>
              <a:r>
                <a:rPr lang="en-IN" b="1"/>
                <a:t>NEXT</a:t>
              </a:r>
              <a:endParaRPr lang="en-US" b="1"/>
            </a:p>
          </p:txBody>
        </p:sp>
      </p:grpSp>
      <p:sp>
        <p:nvSpPr>
          <p:cNvPr id="7" name="TextBox 6">
            <a:extLst>
              <a:ext uri="{FF2B5EF4-FFF2-40B4-BE49-F238E27FC236}">
                <a16:creationId xmlns:a16="http://schemas.microsoft.com/office/drawing/2014/main" id="{8C626FCD-47D1-26B8-875C-F605E68F9169}"/>
              </a:ext>
            </a:extLst>
          </p:cNvPr>
          <p:cNvSpPr txBox="1"/>
          <p:nvPr/>
        </p:nvSpPr>
        <p:spPr>
          <a:xfrm>
            <a:off x="7754466" y="604529"/>
            <a:ext cx="900000" cy="369332"/>
          </a:xfrm>
          <a:prstGeom prst="rect">
            <a:avLst/>
          </a:prstGeom>
          <a:noFill/>
        </p:spPr>
        <p:txBody>
          <a:bodyPr wrap="square" rtlCol="0">
            <a:spAutoFit/>
          </a:bodyPr>
          <a:lstStyle/>
          <a:p>
            <a:r>
              <a:rPr lang="en-IN" b="1"/>
              <a:t>(</a:t>
            </a:r>
            <a:endParaRPr lang="en-US" b="1"/>
          </a:p>
        </p:txBody>
      </p:sp>
      <p:sp>
        <p:nvSpPr>
          <p:cNvPr id="8" name="TextBox 7">
            <a:extLst>
              <a:ext uri="{FF2B5EF4-FFF2-40B4-BE49-F238E27FC236}">
                <a16:creationId xmlns:a16="http://schemas.microsoft.com/office/drawing/2014/main" id="{496B24E4-3081-C2BD-6D50-8CE4772C9B2B}"/>
              </a:ext>
            </a:extLst>
          </p:cNvPr>
          <p:cNvSpPr txBox="1"/>
          <p:nvPr/>
        </p:nvSpPr>
        <p:spPr>
          <a:xfrm>
            <a:off x="10914525" y="604529"/>
            <a:ext cx="609600" cy="369332"/>
          </a:xfrm>
          <a:prstGeom prst="rect">
            <a:avLst/>
          </a:prstGeom>
          <a:noFill/>
        </p:spPr>
        <p:txBody>
          <a:bodyPr wrap="square" rtlCol="0">
            <a:spAutoFit/>
          </a:bodyPr>
          <a:lstStyle/>
          <a:p>
            <a:pPr algn="ctr"/>
            <a:r>
              <a:rPr lang="en-IN" b="1"/>
              <a:t>0</a:t>
            </a:r>
            <a:endParaRPr lang="en-US" b="1"/>
          </a:p>
        </p:txBody>
      </p:sp>
      <p:sp>
        <p:nvSpPr>
          <p:cNvPr id="9" name="TextBox 8">
            <a:extLst>
              <a:ext uri="{FF2B5EF4-FFF2-40B4-BE49-F238E27FC236}">
                <a16:creationId xmlns:a16="http://schemas.microsoft.com/office/drawing/2014/main" id="{14A74577-BD10-7FF6-160A-EB36EADAB09F}"/>
              </a:ext>
            </a:extLst>
          </p:cNvPr>
          <p:cNvSpPr txBox="1"/>
          <p:nvPr/>
        </p:nvSpPr>
        <p:spPr>
          <a:xfrm>
            <a:off x="6465411" y="900862"/>
            <a:ext cx="720000" cy="369332"/>
          </a:xfrm>
          <a:prstGeom prst="rect">
            <a:avLst/>
          </a:prstGeom>
          <a:noFill/>
        </p:spPr>
        <p:txBody>
          <a:bodyPr wrap="square" rtlCol="0">
            <a:spAutoFit/>
          </a:bodyPr>
          <a:lstStyle/>
          <a:p>
            <a:pPr algn="ctr"/>
            <a:r>
              <a:rPr lang="en-IN" b="1"/>
              <a:t>(</a:t>
            </a:r>
            <a:endParaRPr lang="en-US" b="1"/>
          </a:p>
        </p:txBody>
      </p:sp>
      <p:sp>
        <p:nvSpPr>
          <p:cNvPr id="10" name="TextBox 9">
            <a:extLst>
              <a:ext uri="{FF2B5EF4-FFF2-40B4-BE49-F238E27FC236}">
                <a16:creationId xmlns:a16="http://schemas.microsoft.com/office/drawing/2014/main" id="{C20C6F50-1950-33E3-E8D0-D03E03516D68}"/>
              </a:ext>
            </a:extLst>
          </p:cNvPr>
          <p:cNvSpPr txBox="1"/>
          <p:nvPr/>
        </p:nvSpPr>
        <p:spPr>
          <a:xfrm>
            <a:off x="188500" y="1125362"/>
            <a:ext cx="5760000" cy="738664"/>
          </a:xfrm>
          <a:prstGeom prst="rect">
            <a:avLst/>
          </a:prstGeom>
          <a:solidFill>
            <a:schemeClr val="bg1">
              <a:lumMod val="95000"/>
            </a:schemeClr>
          </a:solidFill>
          <a:ln>
            <a:noFill/>
          </a:ln>
        </p:spPr>
        <p:style>
          <a:lnRef idx="0">
            <a:scrgbClr r="0" g="0" b="0"/>
          </a:lnRef>
          <a:fillRef idx="4294967295">
            <a:schemeClr val="lt2"/>
          </a:fillRef>
          <a:effectRef idx="0">
            <a:scrgbClr r="0" g="0" b="0"/>
          </a:effectRef>
          <a:fontRef idx="major"/>
        </p:style>
        <p:txBody>
          <a:bodyPr wrap="square" rtlCol="0">
            <a:spAutoFit/>
          </a:bodyPr>
          <a:lstStyle/>
          <a:p>
            <a:r>
              <a:rPr lang="en-IN" sz="1400" b="1">
                <a:solidFill>
                  <a:schemeClr val="tx2"/>
                </a:solidFill>
                <a:latin typeface="Consolas" pitchFamily="49" charset="0"/>
                <a:cs typeface="Consolas" pitchFamily="49" charset="0"/>
              </a:rPr>
              <a:t>4. [Translate the infix expression]</a:t>
            </a:r>
          </a:p>
          <a:p>
            <a:r>
              <a:rPr lang="en-IN" sz="1400">
                <a:latin typeface="Consolas" pitchFamily="49" charset="0"/>
                <a:cs typeface="Consolas" pitchFamily="49" charset="0"/>
              </a:rPr>
              <a:t>    Repeat thru step 7 </a:t>
            </a:r>
          </a:p>
          <a:p>
            <a:r>
              <a:rPr lang="en-IN" sz="1400">
                <a:latin typeface="Consolas" pitchFamily="49" charset="0"/>
                <a:cs typeface="Consolas" pitchFamily="49" charset="0"/>
              </a:rPr>
              <a:t> 	while NEXT!= ‘ ‘</a:t>
            </a:r>
            <a:endParaRPr lang="en-US" sz="1400">
              <a:latin typeface="Consolas" pitchFamily="49" charset="0"/>
              <a:cs typeface="Consolas" pitchFamily="49" charset="0"/>
            </a:endParaRPr>
          </a:p>
        </p:txBody>
      </p:sp>
      <p:sp>
        <p:nvSpPr>
          <p:cNvPr id="11" name="TextBox 10">
            <a:extLst>
              <a:ext uri="{FF2B5EF4-FFF2-40B4-BE49-F238E27FC236}">
                <a16:creationId xmlns:a16="http://schemas.microsoft.com/office/drawing/2014/main" id="{5489ECEF-6072-5ED9-5975-46D2077D3437}"/>
              </a:ext>
            </a:extLst>
          </p:cNvPr>
          <p:cNvSpPr txBox="1"/>
          <p:nvPr/>
        </p:nvSpPr>
        <p:spPr>
          <a:xfrm>
            <a:off x="184912" y="1919187"/>
            <a:ext cx="5760000" cy="2862322"/>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pPr marL="365125" indent="-365125"/>
            <a:r>
              <a:rPr lang="en-IN" sz="1500" b="1">
                <a:solidFill>
                  <a:schemeClr val="tx2"/>
                </a:solidFill>
                <a:latin typeface="Consolas" pitchFamily="49" charset="0"/>
                <a:cs typeface="Consolas" pitchFamily="49" charset="0"/>
              </a:rPr>
              <a:t>5. [Remove symbols with greater precedence from stack]</a:t>
            </a:r>
          </a:p>
          <a:p>
            <a:pPr marL="363538"/>
            <a:r>
              <a:rPr lang="en-IN" sz="1500" b="1">
                <a:solidFill>
                  <a:schemeClr val="tx2">
                    <a:lumMod val="75000"/>
                  </a:schemeClr>
                </a:solidFill>
                <a:latin typeface="Consolas" pitchFamily="49" charset="0"/>
                <a:cs typeface="Consolas" pitchFamily="49" charset="0"/>
              </a:rPr>
              <a:t>IF</a:t>
            </a:r>
            <a:r>
              <a:rPr lang="en-IN" sz="1500" b="1">
                <a:latin typeface="Consolas" pitchFamily="49" charset="0"/>
                <a:cs typeface="Consolas" pitchFamily="49" charset="0"/>
              </a:rPr>
              <a:t>   TOP &lt; 1</a:t>
            </a:r>
          </a:p>
          <a:p>
            <a:pPr marL="363538"/>
            <a:r>
              <a:rPr lang="en-IN" sz="1500" b="1">
                <a:solidFill>
                  <a:schemeClr val="tx2">
                    <a:lumMod val="75000"/>
                  </a:schemeClr>
                </a:solidFill>
                <a:latin typeface="Consolas" pitchFamily="49" charset="0"/>
                <a:cs typeface="Consolas" pitchFamily="49" charset="0"/>
              </a:rPr>
              <a:t>Then</a:t>
            </a:r>
            <a:r>
              <a:rPr lang="en-IN" sz="1500">
                <a:solidFill>
                  <a:schemeClr val="tx2">
                    <a:lumMod val="75000"/>
                  </a:schemeClr>
                </a:solidFill>
                <a:latin typeface="Consolas" pitchFamily="49" charset="0"/>
                <a:cs typeface="Consolas" pitchFamily="49" charset="0"/>
              </a:rPr>
              <a:t> </a:t>
            </a:r>
            <a:r>
              <a:rPr lang="en-IN" sz="1500">
                <a:latin typeface="Consolas" pitchFamily="49" charset="0"/>
                <a:cs typeface="Consolas" pitchFamily="49" charset="0"/>
              </a:rPr>
              <a:t>write (‘INVALID’)</a:t>
            </a:r>
          </a:p>
          <a:p>
            <a:pPr marL="363538"/>
            <a:r>
              <a:rPr lang="en-IN" sz="1500">
                <a:latin typeface="Consolas" pitchFamily="49" charset="0"/>
                <a:cs typeface="Consolas" pitchFamily="49" charset="0"/>
              </a:rPr>
              <a:t>     EXIT</a:t>
            </a:r>
          </a:p>
          <a:p>
            <a:pPr marL="363538"/>
            <a:r>
              <a:rPr lang="en-IN" sz="1500" b="1">
                <a:solidFill>
                  <a:schemeClr val="tx2">
                    <a:lumMod val="75000"/>
                  </a:schemeClr>
                </a:solidFill>
                <a:latin typeface="Consolas" pitchFamily="49" charset="0"/>
                <a:cs typeface="Consolas" pitchFamily="49" charset="0"/>
              </a:rPr>
              <a:t>Repeat</a:t>
            </a:r>
            <a:r>
              <a:rPr lang="en-IN" sz="1500" b="1">
                <a:latin typeface="Consolas" pitchFamily="49" charset="0"/>
                <a:cs typeface="Consolas" pitchFamily="49" charset="0"/>
              </a:rPr>
              <a:t> </a:t>
            </a:r>
            <a:r>
              <a:rPr lang="en-IN" sz="1500" b="1">
                <a:solidFill>
                  <a:schemeClr val="tx2">
                    <a:lumMod val="75000"/>
                  </a:schemeClr>
                </a:solidFill>
                <a:latin typeface="Consolas" pitchFamily="49" charset="0"/>
                <a:cs typeface="Consolas" pitchFamily="49" charset="0"/>
              </a:rPr>
              <a:t>while</a:t>
            </a:r>
            <a:r>
              <a:rPr lang="en-IN" sz="1500" b="1">
                <a:latin typeface="Consolas" pitchFamily="49" charset="0"/>
                <a:cs typeface="Consolas" pitchFamily="49" charset="0"/>
              </a:rPr>
              <a:t> G(S[TOP]) &gt; F(NEXT)</a:t>
            </a:r>
          </a:p>
          <a:p>
            <a:pPr marL="363538"/>
            <a:r>
              <a:rPr lang="en-IN" sz="1500">
                <a:latin typeface="Consolas" pitchFamily="49" charset="0"/>
                <a:cs typeface="Consolas" pitchFamily="49" charset="0"/>
              </a:rPr>
              <a:t>    TEMP </a:t>
            </a:r>
            <a:r>
              <a:rPr lang="en-IN" sz="1500">
                <a:latin typeface="Consolas" pitchFamily="49" charset="0"/>
                <a:cs typeface="Consolas" pitchFamily="49" charset="0"/>
                <a:sym typeface="Wingdings" panose="05000000000000000000" pitchFamily="2" charset="2"/>
              </a:rPr>
              <a:t> </a:t>
            </a:r>
            <a:r>
              <a:rPr lang="en-IN" sz="1500">
                <a:latin typeface="Consolas" pitchFamily="49" charset="0"/>
                <a:cs typeface="Consolas" pitchFamily="49" charset="0"/>
              </a:rPr>
              <a:t>POP (S, TOP)</a:t>
            </a:r>
          </a:p>
          <a:p>
            <a:pPr marL="363538"/>
            <a:r>
              <a:rPr lang="en-IN" sz="1500">
                <a:latin typeface="Consolas" pitchFamily="49" charset="0"/>
                <a:cs typeface="Consolas" pitchFamily="49" charset="0"/>
              </a:rPr>
              <a:t>    POLISH </a:t>
            </a:r>
            <a:r>
              <a:rPr lang="en-IN" sz="1500">
                <a:latin typeface="Consolas" pitchFamily="49" charset="0"/>
                <a:cs typeface="Consolas" pitchFamily="49" charset="0"/>
                <a:sym typeface="Wingdings" panose="05000000000000000000" pitchFamily="2" charset="2"/>
              </a:rPr>
              <a:t> </a:t>
            </a:r>
            <a:r>
              <a:rPr lang="en-IN" sz="1500">
                <a:latin typeface="Consolas" pitchFamily="49" charset="0"/>
                <a:cs typeface="Consolas" pitchFamily="49" charset="0"/>
              </a:rPr>
              <a:t>POLISH </a:t>
            </a:r>
            <a:r>
              <a:rPr lang="en-IN" sz="1500" b="1">
                <a:latin typeface="Consolas" pitchFamily="49" charset="0"/>
                <a:cs typeface="Consolas" pitchFamily="49" charset="0"/>
              </a:rPr>
              <a:t>O</a:t>
            </a:r>
            <a:r>
              <a:rPr lang="en-IN" sz="1500">
                <a:latin typeface="Consolas" pitchFamily="49" charset="0"/>
                <a:cs typeface="Consolas" pitchFamily="49" charset="0"/>
              </a:rPr>
              <a:t> TEMP</a:t>
            </a:r>
          </a:p>
          <a:p>
            <a:pPr marL="363538"/>
            <a:r>
              <a:rPr lang="en-IN" sz="1500">
                <a:latin typeface="Consolas" pitchFamily="49" charset="0"/>
                <a:cs typeface="Consolas" pitchFamily="49" charset="0"/>
              </a:rPr>
              <a:t>    RANK </a:t>
            </a:r>
            <a:r>
              <a:rPr lang="en-IN" sz="1500">
                <a:latin typeface="Consolas" pitchFamily="49" charset="0"/>
                <a:cs typeface="Consolas" pitchFamily="49" charset="0"/>
                <a:sym typeface="Wingdings" panose="05000000000000000000" pitchFamily="2" charset="2"/>
              </a:rPr>
              <a:t> </a:t>
            </a:r>
            <a:r>
              <a:rPr lang="en-IN" sz="1500">
                <a:latin typeface="Consolas" pitchFamily="49" charset="0"/>
                <a:cs typeface="Consolas" pitchFamily="49" charset="0"/>
              </a:rPr>
              <a:t>RANK + R(TEMP)</a:t>
            </a:r>
          </a:p>
          <a:p>
            <a:pPr marL="363538"/>
            <a:r>
              <a:rPr lang="en-IN" sz="1500">
                <a:latin typeface="Consolas" pitchFamily="49" charset="0"/>
                <a:cs typeface="Consolas" pitchFamily="49" charset="0"/>
              </a:rPr>
              <a:t>    </a:t>
            </a:r>
            <a:r>
              <a:rPr lang="en-IN" sz="1500" b="1">
                <a:solidFill>
                  <a:schemeClr val="tx2">
                    <a:lumMod val="75000"/>
                  </a:schemeClr>
                </a:solidFill>
                <a:latin typeface="Consolas" pitchFamily="49" charset="0"/>
                <a:cs typeface="Consolas" pitchFamily="49" charset="0"/>
              </a:rPr>
              <a:t>IF</a:t>
            </a:r>
            <a:r>
              <a:rPr lang="en-IN" sz="1500" b="1">
                <a:latin typeface="Consolas" pitchFamily="49" charset="0"/>
                <a:cs typeface="Consolas" pitchFamily="49" charset="0"/>
              </a:rPr>
              <a:t>	 RANK &lt;1</a:t>
            </a:r>
          </a:p>
          <a:p>
            <a:pPr marL="363538"/>
            <a:r>
              <a:rPr lang="en-IN" sz="1500">
                <a:latin typeface="Consolas" pitchFamily="49" charset="0"/>
                <a:cs typeface="Consolas" pitchFamily="49" charset="0"/>
              </a:rPr>
              <a:t>    </a:t>
            </a:r>
            <a:r>
              <a:rPr lang="en-IN" sz="1500" b="1">
                <a:solidFill>
                  <a:schemeClr val="tx2">
                    <a:lumMod val="75000"/>
                  </a:schemeClr>
                </a:solidFill>
                <a:latin typeface="Consolas" pitchFamily="49" charset="0"/>
                <a:cs typeface="Consolas" pitchFamily="49" charset="0"/>
              </a:rPr>
              <a:t>Then</a:t>
            </a:r>
            <a:r>
              <a:rPr lang="en-IN" sz="1500">
                <a:solidFill>
                  <a:schemeClr val="tx2">
                    <a:lumMod val="75000"/>
                  </a:schemeClr>
                </a:solidFill>
                <a:latin typeface="Consolas" pitchFamily="49" charset="0"/>
                <a:cs typeface="Consolas" pitchFamily="49" charset="0"/>
              </a:rPr>
              <a:t> </a:t>
            </a:r>
            <a:r>
              <a:rPr lang="en-IN" sz="1500">
                <a:latin typeface="Consolas" pitchFamily="49" charset="0"/>
                <a:cs typeface="Consolas" pitchFamily="49" charset="0"/>
              </a:rPr>
              <a:t>write (‘INVALID’)</a:t>
            </a:r>
          </a:p>
          <a:p>
            <a:pPr marL="363538"/>
            <a:r>
              <a:rPr lang="en-IN" sz="1500">
                <a:latin typeface="Consolas" pitchFamily="49" charset="0"/>
                <a:cs typeface="Consolas" pitchFamily="49" charset="0"/>
              </a:rPr>
              <a:t>         EXIT</a:t>
            </a:r>
          </a:p>
        </p:txBody>
      </p:sp>
      <p:sp>
        <p:nvSpPr>
          <p:cNvPr id="12" name="TextBox 11">
            <a:extLst>
              <a:ext uri="{FF2B5EF4-FFF2-40B4-BE49-F238E27FC236}">
                <a16:creationId xmlns:a16="http://schemas.microsoft.com/office/drawing/2014/main" id="{E266FB9F-0341-DA3E-E653-71904B21F66E}"/>
              </a:ext>
            </a:extLst>
          </p:cNvPr>
          <p:cNvSpPr txBox="1"/>
          <p:nvPr/>
        </p:nvSpPr>
        <p:spPr>
          <a:xfrm>
            <a:off x="188500" y="4812332"/>
            <a:ext cx="5760000" cy="1015663"/>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1500" b="1">
                <a:solidFill>
                  <a:schemeClr val="tx2"/>
                </a:solidFill>
                <a:latin typeface="Consolas" pitchFamily="49" charset="0"/>
                <a:cs typeface="Consolas" pitchFamily="49" charset="0"/>
              </a:rPr>
              <a:t>6. [Are there matching parentheses]</a:t>
            </a:r>
          </a:p>
          <a:p>
            <a:pPr lvl="1"/>
            <a:r>
              <a:rPr lang="en-IN" sz="1500" b="1">
                <a:solidFill>
                  <a:schemeClr val="tx2">
                    <a:lumMod val="75000"/>
                  </a:schemeClr>
                </a:solidFill>
                <a:latin typeface="Consolas" pitchFamily="49" charset="0"/>
                <a:cs typeface="Consolas" pitchFamily="49" charset="0"/>
              </a:rPr>
              <a:t>IF</a:t>
            </a:r>
            <a:r>
              <a:rPr lang="en-IN" sz="1500" b="1">
                <a:latin typeface="Consolas" pitchFamily="49" charset="0"/>
                <a:cs typeface="Consolas" pitchFamily="49" charset="0"/>
              </a:rPr>
              <a:t>   G(S[TOP]) != F(NEXT)</a:t>
            </a:r>
          </a:p>
          <a:p>
            <a:pPr lvl="1"/>
            <a:r>
              <a:rPr lang="en-IN" sz="1500" b="1">
                <a:solidFill>
                  <a:schemeClr val="tx2">
                    <a:lumMod val="75000"/>
                  </a:schemeClr>
                </a:solidFill>
                <a:latin typeface="Consolas" pitchFamily="49" charset="0"/>
                <a:cs typeface="Consolas" pitchFamily="49" charset="0"/>
              </a:rPr>
              <a:t>Then</a:t>
            </a:r>
            <a:r>
              <a:rPr lang="en-IN" sz="1500">
                <a:solidFill>
                  <a:schemeClr val="tx2">
                    <a:lumMod val="75000"/>
                  </a:schemeClr>
                </a:solidFill>
                <a:latin typeface="Consolas" pitchFamily="49" charset="0"/>
                <a:cs typeface="Consolas" pitchFamily="49" charset="0"/>
              </a:rPr>
              <a:t> </a:t>
            </a:r>
            <a:r>
              <a:rPr lang="en-IN" sz="1500">
                <a:latin typeface="Consolas" pitchFamily="49" charset="0"/>
                <a:cs typeface="Consolas" pitchFamily="49" charset="0"/>
              </a:rPr>
              <a:t>call PUSH (S,TOP, NEXT)</a:t>
            </a:r>
          </a:p>
          <a:p>
            <a:pPr lvl="1"/>
            <a:r>
              <a:rPr lang="en-IN" sz="1500" b="1">
                <a:solidFill>
                  <a:schemeClr val="tx2">
                    <a:lumMod val="75000"/>
                  </a:schemeClr>
                </a:solidFill>
                <a:latin typeface="Consolas" pitchFamily="49" charset="0"/>
                <a:cs typeface="Consolas" pitchFamily="49" charset="0"/>
              </a:rPr>
              <a:t>Else</a:t>
            </a:r>
            <a:r>
              <a:rPr lang="en-IN" sz="1500">
                <a:solidFill>
                  <a:schemeClr val="tx2">
                    <a:lumMod val="75000"/>
                  </a:schemeClr>
                </a:solidFill>
                <a:latin typeface="Consolas" pitchFamily="49" charset="0"/>
                <a:cs typeface="Consolas" pitchFamily="49" charset="0"/>
              </a:rPr>
              <a:t> </a:t>
            </a:r>
            <a:r>
              <a:rPr lang="en-IN" sz="1500">
                <a:latin typeface="Consolas" pitchFamily="49" charset="0"/>
                <a:cs typeface="Consolas" pitchFamily="49" charset="0"/>
              </a:rPr>
              <a:t>POP (S,TOP)</a:t>
            </a:r>
            <a:endParaRPr lang="en-US" sz="1500">
              <a:latin typeface="Consolas" pitchFamily="49" charset="0"/>
              <a:cs typeface="Consolas" pitchFamily="49" charset="0"/>
            </a:endParaRPr>
          </a:p>
        </p:txBody>
      </p:sp>
      <p:sp>
        <p:nvSpPr>
          <p:cNvPr id="13" name="TextBox 12">
            <a:extLst>
              <a:ext uri="{FF2B5EF4-FFF2-40B4-BE49-F238E27FC236}">
                <a16:creationId xmlns:a16="http://schemas.microsoft.com/office/drawing/2014/main" id="{31CEDFFB-AC9A-9D7C-0689-9BEB16296055}"/>
              </a:ext>
            </a:extLst>
          </p:cNvPr>
          <p:cNvSpPr txBox="1"/>
          <p:nvPr/>
        </p:nvSpPr>
        <p:spPr>
          <a:xfrm>
            <a:off x="188500" y="5883540"/>
            <a:ext cx="5760000" cy="523220"/>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1400" b="1">
                <a:solidFill>
                  <a:schemeClr val="tx2"/>
                </a:solidFill>
                <a:latin typeface="Consolas" pitchFamily="49" charset="0"/>
                <a:cs typeface="Consolas" pitchFamily="49" charset="0"/>
              </a:rPr>
              <a:t>7. [Get next symbol]</a:t>
            </a:r>
          </a:p>
          <a:p>
            <a:r>
              <a:rPr lang="en-IN" sz="1400">
                <a:latin typeface="Consolas" pitchFamily="49" charset="0"/>
                <a:cs typeface="Consolas" pitchFamily="49" charset="0"/>
              </a:rPr>
              <a:t>    </a:t>
            </a:r>
            <a:r>
              <a:rPr lang="en-US" sz="1400">
                <a:latin typeface="Consolas" pitchFamily="49" charset="0"/>
                <a:cs typeface="Consolas" pitchFamily="49" charset="0"/>
              </a:rPr>
              <a:t>NEXT </a:t>
            </a:r>
            <a:r>
              <a:rPr lang="en-US" sz="1400">
                <a:latin typeface="Consolas" pitchFamily="49" charset="0"/>
                <a:cs typeface="Consolas" pitchFamily="49" charset="0"/>
                <a:sym typeface="Wingdings" panose="05000000000000000000" pitchFamily="2" charset="2"/>
              </a:rPr>
              <a:t> </a:t>
            </a:r>
            <a:r>
              <a:rPr lang="en-US" sz="1400">
                <a:latin typeface="Consolas" pitchFamily="49" charset="0"/>
                <a:cs typeface="Consolas" pitchFamily="49" charset="0"/>
              </a:rPr>
              <a:t>NEXTCHAR(INFIX)</a:t>
            </a:r>
          </a:p>
        </p:txBody>
      </p:sp>
      <p:sp>
        <p:nvSpPr>
          <p:cNvPr id="14" name="TextBox 13">
            <a:extLst>
              <a:ext uri="{FF2B5EF4-FFF2-40B4-BE49-F238E27FC236}">
                <a16:creationId xmlns:a16="http://schemas.microsoft.com/office/drawing/2014/main" id="{C641CD8D-AF49-E907-63F5-6C7CD88D48E3}"/>
              </a:ext>
            </a:extLst>
          </p:cNvPr>
          <p:cNvSpPr txBox="1"/>
          <p:nvPr/>
        </p:nvSpPr>
        <p:spPr>
          <a:xfrm>
            <a:off x="7754466" y="932330"/>
            <a:ext cx="900000" cy="369332"/>
          </a:xfrm>
          <a:prstGeom prst="rect">
            <a:avLst/>
          </a:prstGeom>
          <a:noFill/>
        </p:spPr>
        <p:txBody>
          <a:bodyPr wrap="square" rtlCol="0">
            <a:spAutoFit/>
          </a:bodyPr>
          <a:lstStyle/>
          <a:p>
            <a:r>
              <a:rPr lang="en-IN" b="1"/>
              <a:t>((</a:t>
            </a:r>
            <a:endParaRPr lang="en-US" b="1"/>
          </a:p>
        </p:txBody>
      </p:sp>
      <p:sp>
        <p:nvSpPr>
          <p:cNvPr id="15" name="TextBox 14">
            <a:extLst>
              <a:ext uri="{FF2B5EF4-FFF2-40B4-BE49-F238E27FC236}">
                <a16:creationId xmlns:a16="http://schemas.microsoft.com/office/drawing/2014/main" id="{4D3B3AFE-7206-DCDB-27DC-AF83C2276858}"/>
              </a:ext>
            </a:extLst>
          </p:cNvPr>
          <p:cNvSpPr txBox="1"/>
          <p:nvPr/>
        </p:nvSpPr>
        <p:spPr>
          <a:xfrm>
            <a:off x="10914525" y="917796"/>
            <a:ext cx="609600" cy="369332"/>
          </a:xfrm>
          <a:prstGeom prst="rect">
            <a:avLst/>
          </a:prstGeom>
          <a:noFill/>
        </p:spPr>
        <p:txBody>
          <a:bodyPr wrap="square" rtlCol="0">
            <a:spAutoFit/>
          </a:bodyPr>
          <a:lstStyle/>
          <a:p>
            <a:pPr algn="ctr"/>
            <a:r>
              <a:rPr lang="en-IN" b="1"/>
              <a:t>0</a:t>
            </a:r>
            <a:endParaRPr lang="en-US" b="1"/>
          </a:p>
        </p:txBody>
      </p:sp>
      <p:sp>
        <p:nvSpPr>
          <p:cNvPr id="16" name="TextBox 15">
            <a:extLst>
              <a:ext uri="{FF2B5EF4-FFF2-40B4-BE49-F238E27FC236}">
                <a16:creationId xmlns:a16="http://schemas.microsoft.com/office/drawing/2014/main" id="{85980741-7C29-B7BF-620D-42B5BF8F686E}"/>
              </a:ext>
            </a:extLst>
          </p:cNvPr>
          <p:cNvSpPr txBox="1"/>
          <p:nvPr/>
        </p:nvSpPr>
        <p:spPr>
          <a:xfrm>
            <a:off x="6465411" y="1220106"/>
            <a:ext cx="720000" cy="369332"/>
          </a:xfrm>
          <a:prstGeom prst="rect">
            <a:avLst/>
          </a:prstGeom>
          <a:noFill/>
        </p:spPr>
        <p:txBody>
          <a:bodyPr wrap="square" rtlCol="0">
            <a:spAutoFit/>
          </a:bodyPr>
          <a:lstStyle/>
          <a:p>
            <a:pPr algn="ctr"/>
            <a:r>
              <a:rPr lang="en-IN" b="1"/>
              <a:t>a</a:t>
            </a:r>
            <a:endParaRPr lang="en-US" b="1"/>
          </a:p>
        </p:txBody>
      </p:sp>
      <p:sp>
        <p:nvSpPr>
          <p:cNvPr id="17" name="TextBox 16">
            <a:extLst>
              <a:ext uri="{FF2B5EF4-FFF2-40B4-BE49-F238E27FC236}">
                <a16:creationId xmlns:a16="http://schemas.microsoft.com/office/drawing/2014/main" id="{26F8B934-E260-1393-CE50-23CA2175B039}"/>
              </a:ext>
            </a:extLst>
          </p:cNvPr>
          <p:cNvSpPr txBox="1"/>
          <p:nvPr/>
        </p:nvSpPr>
        <p:spPr>
          <a:xfrm>
            <a:off x="7754466" y="1245504"/>
            <a:ext cx="900000" cy="369332"/>
          </a:xfrm>
          <a:prstGeom prst="rect">
            <a:avLst/>
          </a:prstGeom>
          <a:noFill/>
        </p:spPr>
        <p:txBody>
          <a:bodyPr wrap="square" rtlCol="0">
            <a:spAutoFit/>
          </a:bodyPr>
          <a:lstStyle/>
          <a:p>
            <a:r>
              <a:rPr lang="en-IN" b="1"/>
              <a:t>((a</a:t>
            </a:r>
            <a:endParaRPr lang="en-US" b="1"/>
          </a:p>
        </p:txBody>
      </p:sp>
      <p:sp>
        <p:nvSpPr>
          <p:cNvPr id="18" name="TextBox 17">
            <a:extLst>
              <a:ext uri="{FF2B5EF4-FFF2-40B4-BE49-F238E27FC236}">
                <a16:creationId xmlns:a16="http://schemas.microsoft.com/office/drawing/2014/main" id="{FE1E7F73-334B-99B9-4F6F-F7BE361C7254}"/>
              </a:ext>
            </a:extLst>
          </p:cNvPr>
          <p:cNvSpPr txBox="1"/>
          <p:nvPr/>
        </p:nvSpPr>
        <p:spPr>
          <a:xfrm>
            <a:off x="10914525" y="1222596"/>
            <a:ext cx="609600" cy="369332"/>
          </a:xfrm>
          <a:prstGeom prst="rect">
            <a:avLst/>
          </a:prstGeom>
          <a:noFill/>
        </p:spPr>
        <p:txBody>
          <a:bodyPr wrap="square" rtlCol="0">
            <a:spAutoFit/>
          </a:bodyPr>
          <a:lstStyle/>
          <a:p>
            <a:pPr algn="ctr"/>
            <a:r>
              <a:rPr lang="en-IN" b="1"/>
              <a:t>0</a:t>
            </a:r>
            <a:endParaRPr lang="en-US" b="1"/>
          </a:p>
        </p:txBody>
      </p:sp>
      <p:sp>
        <p:nvSpPr>
          <p:cNvPr id="19" name="TextBox 18">
            <a:extLst>
              <a:ext uri="{FF2B5EF4-FFF2-40B4-BE49-F238E27FC236}">
                <a16:creationId xmlns:a16="http://schemas.microsoft.com/office/drawing/2014/main" id="{91A9C5E3-674B-3012-8CDB-48AF9965BF03}"/>
              </a:ext>
            </a:extLst>
          </p:cNvPr>
          <p:cNvSpPr txBox="1"/>
          <p:nvPr/>
        </p:nvSpPr>
        <p:spPr>
          <a:xfrm>
            <a:off x="6465411" y="1531188"/>
            <a:ext cx="720000" cy="369332"/>
          </a:xfrm>
          <a:prstGeom prst="rect">
            <a:avLst/>
          </a:prstGeom>
          <a:noFill/>
        </p:spPr>
        <p:txBody>
          <a:bodyPr wrap="square" rtlCol="0">
            <a:spAutoFit/>
          </a:bodyPr>
          <a:lstStyle/>
          <a:p>
            <a:pPr algn="ctr"/>
            <a:r>
              <a:rPr lang="en-IN" b="1"/>
              <a:t>+</a:t>
            </a:r>
            <a:endParaRPr lang="en-US" b="1"/>
          </a:p>
        </p:txBody>
      </p:sp>
      <p:sp>
        <p:nvSpPr>
          <p:cNvPr id="20" name="TextBox 19">
            <a:extLst>
              <a:ext uri="{FF2B5EF4-FFF2-40B4-BE49-F238E27FC236}">
                <a16:creationId xmlns:a16="http://schemas.microsoft.com/office/drawing/2014/main" id="{272C5FE0-54B1-5791-60D4-2C18AB144B0F}"/>
              </a:ext>
            </a:extLst>
          </p:cNvPr>
          <p:cNvSpPr txBox="1"/>
          <p:nvPr/>
        </p:nvSpPr>
        <p:spPr>
          <a:xfrm>
            <a:off x="7754466" y="1533463"/>
            <a:ext cx="900000" cy="369332"/>
          </a:xfrm>
          <a:prstGeom prst="rect">
            <a:avLst/>
          </a:prstGeom>
          <a:noFill/>
        </p:spPr>
        <p:txBody>
          <a:bodyPr wrap="square" rtlCol="0">
            <a:spAutoFit/>
          </a:bodyPr>
          <a:lstStyle/>
          <a:p>
            <a:r>
              <a:rPr lang="en-IN" b="1"/>
              <a:t>((</a:t>
            </a:r>
            <a:endParaRPr lang="en-US" b="1"/>
          </a:p>
        </p:txBody>
      </p:sp>
      <p:sp>
        <p:nvSpPr>
          <p:cNvPr id="21" name="TextBox 20">
            <a:extLst>
              <a:ext uri="{FF2B5EF4-FFF2-40B4-BE49-F238E27FC236}">
                <a16:creationId xmlns:a16="http://schemas.microsoft.com/office/drawing/2014/main" id="{FF4C9E92-0476-6AAC-C7F0-F99B3626691A}"/>
              </a:ext>
            </a:extLst>
          </p:cNvPr>
          <p:cNvSpPr txBox="1"/>
          <p:nvPr/>
        </p:nvSpPr>
        <p:spPr>
          <a:xfrm>
            <a:off x="9130547" y="1542926"/>
            <a:ext cx="1260000" cy="369332"/>
          </a:xfrm>
          <a:prstGeom prst="rect">
            <a:avLst/>
          </a:prstGeom>
          <a:noFill/>
        </p:spPr>
        <p:txBody>
          <a:bodyPr wrap="square" rtlCol="0">
            <a:spAutoFit/>
          </a:bodyPr>
          <a:lstStyle/>
          <a:p>
            <a:r>
              <a:rPr lang="en-IN" b="1"/>
              <a:t>a</a:t>
            </a:r>
            <a:endParaRPr lang="en-US" b="1"/>
          </a:p>
        </p:txBody>
      </p:sp>
      <p:sp>
        <p:nvSpPr>
          <p:cNvPr id="22" name="TextBox 21">
            <a:extLst>
              <a:ext uri="{FF2B5EF4-FFF2-40B4-BE49-F238E27FC236}">
                <a16:creationId xmlns:a16="http://schemas.microsoft.com/office/drawing/2014/main" id="{EFC527C0-2843-0834-C5D3-196428129041}"/>
              </a:ext>
            </a:extLst>
          </p:cNvPr>
          <p:cNvSpPr txBox="1"/>
          <p:nvPr/>
        </p:nvSpPr>
        <p:spPr>
          <a:xfrm>
            <a:off x="10914525" y="1546410"/>
            <a:ext cx="609600" cy="369332"/>
          </a:xfrm>
          <a:prstGeom prst="rect">
            <a:avLst/>
          </a:prstGeom>
          <a:noFill/>
        </p:spPr>
        <p:txBody>
          <a:bodyPr wrap="square" rtlCol="0">
            <a:spAutoFit/>
          </a:bodyPr>
          <a:lstStyle/>
          <a:p>
            <a:pPr algn="ctr"/>
            <a:r>
              <a:rPr lang="en-IN" b="1"/>
              <a:t>1</a:t>
            </a:r>
            <a:endParaRPr lang="en-US" b="1"/>
          </a:p>
        </p:txBody>
      </p:sp>
      <p:sp>
        <p:nvSpPr>
          <p:cNvPr id="23" name="TextBox 22">
            <a:extLst>
              <a:ext uri="{FF2B5EF4-FFF2-40B4-BE49-F238E27FC236}">
                <a16:creationId xmlns:a16="http://schemas.microsoft.com/office/drawing/2014/main" id="{7321EECD-CCC7-29D3-C7B0-DCAA0CB33441}"/>
              </a:ext>
            </a:extLst>
          </p:cNvPr>
          <p:cNvSpPr txBox="1"/>
          <p:nvPr/>
        </p:nvSpPr>
        <p:spPr>
          <a:xfrm>
            <a:off x="7754466" y="1528197"/>
            <a:ext cx="900000" cy="369332"/>
          </a:xfrm>
          <a:prstGeom prst="rect">
            <a:avLst/>
          </a:prstGeom>
          <a:noFill/>
        </p:spPr>
        <p:txBody>
          <a:bodyPr wrap="square" rtlCol="0">
            <a:spAutoFit/>
          </a:bodyPr>
          <a:lstStyle/>
          <a:p>
            <a:r>
              <a:rPr lang="en-IN" b="1"/>
              <a:t>((+</a:t>
            </a:r>
            <a:endParaRPr lang="en-US" b="1"/>
          </a:p>
        </p:txBody>
      </p:sp>
      <p:sp>
        <p:nvSpPr>
          <p:cNvPr id="24" name="TextBox 23">
            <a:extLst>
              <a:ext uri="{FF2B5EF4-FFF2-40B4-BE49-F238E27FC236}">
                <a16:creationId xmlns:a16="http://schemas.microsoft.com/office/drawing/2014/main" id="{BCF24FB8-5599-0D62-5D71-F072F9AEBBEF}"/>
              </a:ext>
            </a:extLst>
          </p:cNvPr>
          <p:cNvSpPr txBox="1"/>
          <p:nvPr/>
        </p:nvSpPr>
        <p:spPr>
          <a:xfrm>
            <a:off x="6465411" y="1858398"/>
            <a:ext cx="720000" cy="369332"/>
          </a:xfrm>
          <a:prstGeom prst="rect">
            <a:avLst/>
          </a:prstGeom>
          <a:noFill/>
        </p:spPr>
        <p:txBody>
          <a:bodyPr wrap="square" rtlCol="0">
            <a:spAutoFit/>
          </a:bodyPr>
          <a:lstStyle/>
          <a:p>
            <a:pPr algn="ctr"/>
            <a:r>
              <a:rPr lang="en-IN" b="1"/>
              <a:t>b</a:t>
            </a:r>
            <a:endParaRPr lang="en-US" b="1"/>
          </a:p>
        </p:txBody>
      </p:sp>
      <p:sp>
        <p:nvSpPr>
          <p:cNvPr id="25" name="TextBox 24">
            <a:extLst>
              <a:ext uri="{FF2B5EF4-FFF2-40B4-BE49-F238E27FC236}">
                <a16:creationId xmlns:a16="http://schemas.microsoft.com/office/drawing/2014/main" id="{493BAB41-93EB-F2C9-B382-D0CD790D301C}"/>
              </a:ext>
            </a:extLst>
          </p:cNvPr>
          <p:cNvSpPr txBox="1"/>
          <p:nvPr/>
        </p:nvSpPr>
        <p:spPr>
          <a:xfrm>
            <a:off x="7754466" y="1846727"/>
            <a:ext cx="900000" cy="369332"/>
          </a:xfrm>
          <a:prstGeom prst="rect">
            <a:avLst/>
          </a:prstGeom>
          <a:noFill/>
        </p:spPr>
        <p:txBody>
          <a:bodyPr wrap="square" rtlCol="0">
            <a:spAutoFit/>
          </a:bodyPr>
          <a:lstStyle/>
          <a:p>
            <a:r>
              <a:rPr lang="en-IN" b="1"/>
              <a:t>((+b</a:t>
            </a:r>
            <a:endParaRPr lang="en-US" b="1"/>
          </a:p>
        </p:txBody>
      </p:sp>
      <p:sp>
        <p:nvSpPr>
          <p:cNvPr id="26" name="TextBox 25">
            <a:extLst>
              <a:ext uri="{FF2B5EF4-FFF2-40B4-BE49-F238E27FC236}">
                <a16:creationId xmlns:a16="http://schemas.microsoft.com/office/drawing/2014/main" id="{06026730-18DD-8245-FC0A-EB126133BE08}"/>
              </a:ext>
            </a:extLst>
          </p:cNvPr>
          <p:cNvSpPr txBox="1"/>
          <p:nvPr/>
        </p:nvSpPr>
        <p:spPr>
          <a:xfrm>
            <a:off x="9130547" y="1846841"/>
            <a:ext cx="1260000" cy="369332"/>
          </a:xfrm>
          <a:prstGeom prst="rect">
            <a:avLst/>
          </a:prstGeom>
          <a:noFill/>
        </p:spPr>
        <p:txBody>
          <a:bodyPr wrap="square" rtlCol="0">
            <a:spAutoFit/>
          </a:bodyPr>
          <a:lstStyle/>
          <a:p>
            <a:r>
              <a:rPr lang="en-IN" b="1"/>
              <a:t>a</a:t>
            </a:r>
            <a:endParaRPr lang="en-US" b="1"/>
          </a:p>
        </p:txBody>
      </p:sp>
      <p:sp>
        <p:nvSpPr>
          <p:cNvPr id="27" name="TextBox 26">
            <a:extLst>
              <a:ext uri="{FF2B5EF4-FFF2-40B4-BE49-F238E27FC236}">
                <a16:creationId xmlns:a16="http://schemas.microsoft.com/office/drawing/2014/main" id="{96547E60-D1DC-6C3D-AFD5-CD3B13755B03}"/>
              </a:ext>
            </a:extLst>
          </p:cNvPr>
          <p:cNvSpPr txBox="1"/>
          <p:nvPr/>
        </p:nvSpPr>
        <p:spPr>
          <a:xfrm>
            <a:off x="10914525" y="1863775"/>
            <a:ext cx="609600" cy="369332"/>
          </a:xfrm>
          <a:prstGeom prst="rect">
            <a:avLst/>
          </a:prstGeom>
          <a:noFill/>
        </p:spPr>
        <p:txBody>
          <a:bodyPr wrap="square" rtlCol="0">
            <a:spAutoFit/>
          </a:bodyPr>
          <a:lstStyle/>
          <a:p>
            <a:pPr algn="ctr"/>
            <a:r>
              <a:rPr lang="en-IN" b="1"/>
              <a:t>1</a:t>
            </a:r>
            <a:endParaRPr lang="en-US" b="1"/>
          </a:p>
        </p:txBody>
      </p:sp>
      <p:sp>
        <p:nvSpPr>
          <p:cNvPr id="28" name="TextBox 27">
            <a:extLst>
              <a:ext uri="{FF2B5EF4-FFF2-40B4-BE49-F238E27FC236}">
                <a16:creationId xmlns:a16="http://schemas.microsoft.com/office/drawing/2014/main" id="{839C02A6-E55B-CAB2-3660-D673A94119C1}"/>
              </a:ext>
            </a:extLst>
          </p:cNvPr>
          <p:cNvSpPr txBox="1"/>
          <p:nvPr/>
        </p:nvSpPr>
        <p:spPr>
          <a:xfrm>
            <a:off x="6465411" y="2214000"/>
            <a:ext cx="720000" cy="369332"/>
          </a:xfrm>
          <a:prstGeom prst="rect">
            <a:avLst/>
          </a:prstGeom>
          <a:noFill/>
        </p:spPr>
        <p:txBody>
          <a:bodyPr wrap="square" rtlCol="0">
            <a:spAutoFit/>
          </a:bodyPr>
          <a:lstStyle/>
          <a:p>
            <a:pPr algn="ctr"/>
            <a:r>
              <a:rPr lang="en-IN" b="1"/>
              <a:t>^</a:t>
            </a:r>
            <a:endParaRPr lang="en-US" b="1"/>
          </a:p>
        </p:txBody>
      </p:sp>
      <p:sp>
        <p:nvSpPr>
          <p:cNvPr id="29" name="TextBox 28">
            <a:extLst>
              <a:ext uri="{FF2B5EF4-FFF2-40B4-BE49-F238E27FC236}">
                <a16:creationId xmlns:a16="http://schemas.microsoft.com/office/drawing/2014/main" id="{41DE9C45-DA8F-B700-9F13-F12FC9E76EA3}"/>
              </a:ext>
            </a:extLst>
          </p:cNvPr>
          <p:cNvSpPr txBox="1"/>
          <p:nvPr/>
        </p:nvSpPr>
        <p:spPr>
          <a:xfrm>
            <a:off x="7754466" y="2151530"/>
            <a:ext cx="900000" cy="369332"/>
          </a:xfrm>
          <a:prstGeom prst="rect">
            <a:avLst/>
          </a:prstGeom>
          <a:noFill/>
        </p:spPr>
        <p:txBody>
          <a:bodyPr wrap="square" rtlCol="0">
            <a:spAutoFit/>
          </a:bodyPr>
          <a:lstStyle/>
          <a:p>
            <a:r>
              <a:rPr lang="en-IN" b="1"/>
              <a:t>((+</a:t>
            </a:r>
            <a:endParaRPr lang="en-US" b="1"/>
          </a:p>
        </p:txBody>
      </p:sp>
      <p:sp>
        <p:nvSpPr>
          <p:cNvPr id="30" name="TextBox 29">
            <a:extLst>
              <a:ext uri="{FF2B5EF4-FFF2-40B4-BE49-F238E27FC236}">
                <a16:creationId xmlns:a16="http://schemas.microsoft.com/office/drawing/2014/main" id="{59FB9287-68DD-A02C-CDED-FBC2CB301D09}"/>
              </a:ext>
            </a:extLst>
          </p:cNvPr>
          <p:cNvSpPr txBox="1"/>
          <p:nvPr/>
        </p:nvSpPr>
        <p:spPr>
          <a:xfrm>
            <a:off x="9130547" y="2146264"/>
            <a:ext cx="1260000" cy="369332"/>
          </a:xfrm>
          <a:prstGeom prst="rect">
            <a:avLst/>
          </a:prstGeom>
          <a:noFill/>
        </p:spPr>
        <p:txBody>
          <a:bodyPr wrap="square" rtlCol="0">
            <a:spAutoFit/>
          </a:bodyPr>
          <a:lstStyle/>
          <a:p>
            <a:r>
              <a:rPr lang="en-IN" b="1" err="1"/>
              <a:t>ab</a:t>
            </a:r>
            <a:endParaRPr lang="en-US" b="1"/>
          </a:p>
        </p:txBody>
      </p:sp>
      <p:sp>
        <p:nvSpPr>
          <p:cNvPr id="31" name="TextBox 30">
            <a:extLst>
              <a:ext uri="{FF2B5EF4-FFF2-40B4-BE49-F238E27FC236}">
                <a16:creationId xmlns:a16="http://schemas.microsoft.com/office/drawing/2014/main" id="{F06DA431-A644-1D80-B37B-03BBDD828310}"/>
              </a:ext>
            </a:extLst>
          </p:cNvPr>
          <p:cNvSpPr txBox="1"/>
          <p:nvPr/>
        </p:nvSpPr>
        <p:spPr>
          <a:xfrm>
            <a:off x="10914525" y="2163198"/>
            <a:ext cx="609600" cy="369332"/>
          </a:xfrm>
          <a:prstGeom prst="rect">
            <a:avLst/>
          </a:prstGeom>
          <a:noFill/>
        </p:spPr>
        <p:txBody>
          <a:bodyPr wrap="square" rtlCol="0">
            <a:spAutoFit/>
          </a:bodyPr>
          <a:lstStyle/>
          <a:p>
            <a:pPr algn="ctr"/>
            <a:r>
              <a:rPr lang="en-IN" b="1"/>
              <a:t>2</a:t>
            </a:r>
            <a:endParaRPr lang="en-US" b="1"/>
          </a:p>
        </p:txBody>
      </p:sp>
      <p:sp>
        <p:nvSpPr>
          <p:cNvPr id="32" name="TextBox 31">
            <a:extLst>
              <a:ext uri="{FF2B5EF4-FFF2-40B4-BE49-F238E27FC236}">
                <a16:creationId xmlns:a16="http://schemas.microsoft.com/office/drawing/2014/main" id="{70A7BEE3-3C35-F576-AFBE-8007369D7871}"/>
              </a:ext>
            </a:extLst>
          </p:cNvPr>
          <p:cNvSpPr txBox="1"/>
          <p:nvPr/>
        </p:nvSpPr>
        <p:spPr>
          <a:xfrm>
            <a:off x="7754466" y="2151530"/>
            <a:ext cx="900000" cy="369332"/>
          </a:xfrm>
          <a:prstGeom prst="rect">
            <a:avLst/>
          </a:prstGeom>
          <a:noFill/>
        </p:spPr>
        <p:txBody>
          <a:bodyPr wrap="square" rtlCol="0">
            <a:spAutoFit/>
          </a:bodyPr>
          <a:lstStyle/>
          <a:p>
            <a:r>
              <a:rPr lang="en-IN" b="1"/>
              <a:t>((+^</a:t>
            </a:r>
            <a:endParaRPr lang="en-US" b="1"/>
          </a:p>
        </p:txBody>
      </p:sp>
      <p:sp>
        <p:nvSpPr>
          <p:cNvPr id="33" name="TextBox 32">
            <a:extLst>
              <a:ext uri="{FF2B5EF4-FFF2-40B4-BE49-F238E27FC236}">
                <a16:creationId xmlns:a16="http://schemas.microsoft.com/office/drawing/2014/main" id="{5C3F610F-1DFD-3DB2-DB1D-65A7A80BDA0C}"/>
              </a:ext>
            </a:extLst>
          </p:cNvPr>
          <p:cNvSpPr txBox="1"/>
          <p:nvPr/>
        </p:nvSpPr>
        <p:spPr>
          <a:xfrm>
            <a:off x="6465411" y="2447860"/>
            <a:ext cx="720000" cy="369332"/>
          </a:xfrm>
          <a:prstGeom prst="rect">
            <a:avLst/>
          </a:prstGeom>
          <a:noFill/>
        </p:spPr>
        <p:txBody>
          <a:bodyPr wrap="square" rtlCol="0">
            <a:spAutoFit/>
          </a:bodyPr>
          <a:lstStyle/>
          <a:p>
            <a:pPr algn="ctr"/>
            <a:r>
              <a:rPr lang="en-IN" b="1"/>
              <a:t>c</a:t>
            </a:r>
            <a:endParaRPr lang="en-US" b="1"/>
          </a:p>
        </p:txBody>
      </p:sp>
      <p:sp>
        <p:nvSpPr>
          <p:cNvPr id="34" name="TextBox 33">
            <a:extLst>
              <a:ext uri="{FF2B5EF4-FFF2-40B4-BE49-F238E27FC236}">
                <a16:creationId xmlns:a16="http://schemas.microsoft.com/office/drawing/2014/main" id="{3219EDF6-008D-A1B0-E91C-2CC70FA524B2}"/>
              </a:ext>
            </a:extLst>
          </p:cNvPr>
          <p:cNvSpPr txBox="1"/>
          <p:nvPr/>
        </p:nvSpPr>
        <p:spPr>
          <a:xfrm>
            <a:off x="7754466" y="2473261"/>
            <a:ext cx="900000" cy="369332"/>
          </a:xfrm>
          <a:prstGeom prst="rect">
            <a:avLst/>
          </a:prstGeom>
          <a:noFill/>
        </p:spPr>
        <p:txBody>
          <a:bodyPr wrap="square" rtlCol="0">
            <a:spAutoFit/>
          </a:bodyPr>
          <a:lstStyle/>
          <a:p>
            <a:r>
              <a:rPr lang="en-IN" b="1"/>
              <a:t>((+^c</a:t>
            </a:r>
            <a:endParaRPr lang="en-US" b="1"/>
          </a:p>
        </p:txBody>
      </p:sp>
      <p:sp>
        <p:nvSpPr>
          <p:cNvPr id="35" name="TextBox 34">
            <a:extLst>
              <a:ext uri="{FF2B5EF4-FFF2-40B4-BE49-F238E27FC236}">
                <a16:creationId xmlns:a16="http://schemas.microsoft.com/office/drawing/2014/main" id="{79770F01-4B60-3074-6C92-FA98D7A85377}"/>
              </a:ext>
            </a:extLst>
          </p:cNvPr>
          <p:cNvSpPr txBox="1"/>
          <p:nvPr/>
        </p:nvSpPr>
        <p:spPr>
          <a:xfrm>
            <a:off x="9130547" y="2464797"/>
            <a:ext cx="1260000" cy="369332"/>
          </a:xfrm>
          <a:prstGeom prst="rect">
            <a:avLst/>
          </a:prstGeom>
          <a:noFill/>
        </p:spPr>
        <p:txBody>
          <a:bodyPr wrap="square" rtlCol="0">
            <a:spAutoFit/>
          </a:bodyPr>
          <a:lstStyle/>
          <a:p>
            <a:r>
              <a:rPr lang="en-IN" b="1" err="1"/>
              <a:t>ab</a:t>
            </a:r>
            <a:endParaRPr lang="en-US" b="1"/>
          </a:p>
        </p:txBody>
      </p:sp>
      <p:sp>
        <p:nvSpPr>
          <p:cNvPr id="36" name="TextBox 35">
            <a:extLst>
              <a:ext uri="{FF2B5EF4-FFF2-40B4-BE49-F238E27FC236}">
                <a16:creationId xmlns:a16="http://schemas.microsoft.com/office/drawing/2014/main" id="{9C9D661C-E0E3-169C-1CBD-6C30642F4D93}"/>
              </a:ext>
            </a:extLst>
          </p:cNvPr>
          <p:cNvSpPr txBox="1"/>
          <p:nvPr/>
        </p:nvSpPr>
        <p:spPr>
          <a:xfrm>
            <a:off x="10914525" y="2467998"/>
            <a:ext cx="609600" cy="369332"/>
          </a:xfrm>
          <a:prstGeom prst="rect">
            <a:avLst/>
          </a:prstGeom>
          <a:noFill/>
        </p:spPr>
        <p:txBody>
          <a:bodyPr wrap="square" rtlCol="0">
            <a:spAutoFit/>
          </a:bodyPr>
          <a:lstStyle/>
          <a:p>
            <a:pPr algn="ctr"/>
            <a:r>
              <a:rPr lang="en-IN" b="1"/>
              <a:t>2</a:t>
            </a:r>
            <a:endParaRPr lang="en-US" b="1"/>
          </a:p>
        </p:txBody>
      </p:sp>
      <p:sp>
        <p:nvSpPr>
          <p:cNvPr id="37" name="TextBox 36">
            <a:extLst>
              <a:ext uri="{FF2B5EF4-FFF2-40B4-BE49-F238E27FC236}">
                <a16:creationId xmlns:a16="http://schemas.microsoft.com/office/drawing/2014/main" id="{BF8A39F2-F9B7-58CA-4B4D-70B5FACAF35A}"/>
              </a:ext>
            </a:extLst>
          </p:cNvPr>
          <p:cNvSpPr txBox="1"/>
          <p:nvPr/>
        </p:nvSpPr>
        <p:spPr>
          <a:xfrm>
            <a:off x="6465411" y="2832067"/>
            <a:ext cx="720000" cy="369332"/>
          </a:xfrm>
          <a:prstGeom prst="rect">
            <a:avLst/>
          </a:prstGeom>
          <a:noFill/>
        </p:spPr>
        <p:txBody>
          <a:bodyPr wrap="square" rtlCol="0">
            <a:spAutoFit/>
          </a:bodyPr>
          <a:lstStyle/>
          <a:p>
            <a:pPr algn="ctr"/>
            <a:r>
              <a:rPr lang="en-IN" b="1"/>
              <a:t>^</a:t>
            </a:r>
            <a:endParaRPr lang="en-US" b="1"/>
          </a:p>
        </p:txBody>
      </p:sp>
      <p:sp>
        <p:nvSpPr>
          <p:cNvPr id="38" name="TextBox 37">
            <a:extLst>
              <a:ext uri="{FF2B5EF4-FFF2-40B4-BE49-F238E27FC236}">
                <a16:creationId xmlns:a16="http://schemas.microsoft.com/office/drawing/2014/main" id="{E8F9D8F6-BD45-4C44-3E53-419896AD3DE9}"/>
              </a:ext>
            </a:extLst>
          </p:cNvPr>
          <p:cNvSpPr txBox="1"/>
          <p:nvPr/>
        </p:nvSpPr>
        <p:spPr>
          <a:xfrm>
            <a:off x="7754466" y="2791848"/>
            <a:ext cx="900000" cy="369332"/>
          </a:xfrm>
          <a:prstGeom prst="rect">
            <a:avLst/>
          </a:prstGeom>
          <a:noFill/>
        </p:spPr>
        <p:txBody>
          <a:bodyPr wrap="square" rtlCol="0">
            <a:spAutoFit/>
          </a:bodyPr>
          <a:lstStyle/>
          <a:p>
            <a:r>
              <a:rPr lang="en-IN" b="1"/>
              <a:t>((+^</a:t>
            </a:r>
            <a:endParaRPr lang="en-US" b="1"/>
          </a:p>
        </p:txBody>
      </p:sp>
      <p:sp>
        <p:nvSpPr>
          <p:cNvPr id="39" name="TextBox 38">
            <a:extLst>
              <a:ext uri="{FF2B5EF4-FFF2-40B4-BE49-F238E27FC236}">
                <a16:creationId xmlns:a16="http://schemas.microsoft.com/office/drawing/2014/main" id="{E328BAE7-C6A1-AAE2-D752-C4837A09C533}"/>
              </a:ext>
            </a:extLst>
          </p:cNvPr>
          <p:cNvSpPr txBox="1"/>
          <p:nvPr/>
        </p:nvSpPr>
        <p:spPr>
          <a:xfrm>
            <a:off x="9130547" y="2772798"/>
            <a:ext cx="1260000" cy="369332"/>
          </a:xfrm>
          <a:prstGeom prst="rect">
            <a:avLst/>
          </a:prstGeom>
          <a:noFill/>
        </p:spPr>
        <p:txBody>
          <a:bodyPr wrap="square" rtlCol="0">
            <a:spAutoFit/>
          </a:bodyPr>
          <a:lstStyle/>
          <a:p>
            <a:r>
              <a:rPr lang="en-IN" b="1" err="1"/>
              <a:t>abc</a:t>
            </a:r>
            <a:endParaRPr lang="en-US" b="1"/>
          </a:p>
        </p:txBody>
      </p:sp>
      <p:sp>
        <p:nvSpPr>
          <p:cNvPr id="40" name="TextBox 39">
            <a:extLst>
              <a:ext uri="{FF2B5EF4-FFF2-40B4-BE49-F238E27FC236}">
                <a16:creationId xmlns:a16="http://schemas.microsoft.com/office/drawing/2014/main" id="{6B18E6B3-E91E-7C8F-FF98-879CCB3FD3F8}"/>
              </a:ext>
            </a:extLst>
          </p:cNvPr>
          <p:cNvSpPr txBox="1"/>
          <p:nvPr/>
        </p:nvSpPr>
        <p:spPr>
          <a:xfrm>
            <a:off x="10914525" y="2811710"/>
            <a:ext cx="609600" cy="369332"/>
          </a:xfrm>
          <a:prstGeom prst="rect">
            <a:avLst/>
          </a:prstGeom>
          <a:noFill/>
        </p:spPr>
        <p:txBody>
          <a:bodyPr wrap="square" rtlCol="0">
            <a:spAutoFit/>
          </a:bodyPr>
          <a:lstStyle/>
          <a:p>
            <a:pPr algn="ctr"/>
            <a:r>
              <a:rPr lang="en-IN" b="1"/>
              <a:t>3</a:t>
            </a:r>
            <a:endParaRPr lang="en-US" b="1"/>
          </a:p>
        </p:txBody>
      </p:sp>
      <p:sp>
        <p:nvSpPr>
          <p:cNvPr id="41" name="TextBox 40">
            <a:extLst>
              <a:ext uri="{FF2B5EF4-FFF2-40B4-BE49-F238E27FC236}">
                <a16:creationId xmlns:a16="http://schemas.microsoft.com/office/drawing/2014/main" id="{6EBB09E0-7484-FBDE-9EC8-7BFB48267F4F}"/>
              </a:ext>
            </a:extLst>
          </p:cNvPr>
          <p:cNvSpPr txBox="1"/>
          <p:nvPr/>
        </p:nvSpPr>
        <p:spPr>
          <a:xfrm>
            <a:off x="7754466" y="2790314"/>
            <a:ext cx="900000" cy="369332"/>
          </a:xfrm>
          <a:prstGeom prst="rect">
            <a:avLst/>
          </a:prstGeom>
          <a:noFill/>
        </p:spPr>
        <p:txBody>
          <a:bodyPr wrap="square" rtlCol="0">
            <a:spAutoFit/>
          </a:bodyPr>
          <a:lstStyle/>
          <a:p>
            <a:r>
              <a:rPr lang="en-IN" b="1"/>
              <a:t>((+^^</a:t>
            </a:r>
            <a:endParaRPr lang="en-US" b="1"/>
          </a:p>
        </p:txBody>
      </p:sp>
      <p:sp>
        <p:nvSpPr>
          <p:cNvPr id="42" name="TextBox 41">
            <a:extLst>
              <a:ext uri="{FF2B5EF4-FFF2-40B4-BE49-F238E27FC236}">
                <a16:creationId xmlns:a16="http://schemas.microsoft.com/office/drawing/2014/main" id="{87B70903-3E43-7960-FD46-229BED4CB84E}"/>
              </a:ext>
            </a:extLst>
          </p:cNvPr>
          <p:cNvSpPr txBox="1"/>
          <p:nvPr/>
        </p:nvSpPr>
        <p:spPr>
          <a:xfrm>
            <a:off x="6465411" y="3112946"/>
            <a:ext cx="720000" cy="369332"/>
          </a:xfrm>
          <a:prstGeom prst="rect">
            <a:avLst/>
          </a:prstGeom>
          <a:noFill/>
        </p:spPr>
        <p:txBody>
          <a:bodyPr wrap="square" rtlCol="0">
            <a:spAutoFit/>
          </a:bodyPr>
          <a:lstStyle/>
          <a:p>
            <a:pPr algn="ctr"/>
            <a:r>
              <a:rPr lang="en-IN" b="1"/>
              <a:t>d</a:t>
            </a:r>
            <a:endParaRPr lang="en-US" b="1"/>
          </a:p>
        </p:txBody>
      </p:sp>
      <p:sp>
        <p:nvSpPr>
          <p:cNvPr id="43" name="TextBox 42">
            <a:extLst>
              <a:ext uri="{FF2B5EF4-FFF2-40B4-BE49-F238E27FC236}">
                <a16:creationId xmlns:a16="http://schemas.microsoft.com/office/drawing/2014/main" id="{AF9CC517-0BB2-2BD0-32FA-35EBD0689DA0}"/>
              </a:ext>
            </a:extLst>
          </p:cNvPr>
          <p:cNvSpPr txBox="1"/>
          <p:nvPr/>
        </p:nvSpPr>
        <p:spPr>
          <a:xfrm>
            <a:off x="7754466" y="3112946"/>
            <a:ext cx="900000" cy="369332"/>
          </a:xfrm>
          <a:prstGeom prst="rect">
            <a:avLst/>
          </a:prstGeom>
          <a:noFill/>
        </p:spPr>
        <p:txBody>
          <a:bodyPr wrap="square" rtlCol="0">
            <a:spAutoFit/>
          </a:bodyPr>
          <a:lstStyle/>
          <a:p>
            <a:r>
              <a:rPr lang="en-IN" b="1"/>
              <a:t>((+^^d</a:t>
            </a:r>
            <a:endParaRPr lang="en-US" b="1"/>
          </a:p>
        </p:txBody>
      </p:sp>
      <p:sp>
        <p:nvSpPr>
          <p:cNvPr id="44" name="TextBox 43">
            <a:extLst>
              <a:ext uri="{FF2B5EF4-FFF2-40B4-BE49-F238E27FC236}">
                <a16:creationId xmlns:a16="http://schemas.microsoft.com/office/drawing/2014/main" id="{514CE231-5DB4-D67A-2E57-BB3C5552E340}"/>
              </a:ext>
            </a:extLst>
          </p:cNvPr>
          <p:cNvSpPr txBox="1"/>
          <p:nvPr/>
        </p:nvSpPr>
        <p:spPr>
          <a:xfrm>
            <a:off x="9130547" y="3077598"/>
            <a:ext cx="1260000" cy="369332"/>
          </a:xfrm>
          <a:prstGeom prst="rect">
            <a:avLst/>
          </a:prstGeom>
          <a:noFill/>
        </p:spPr>
        <p:txBody>
          <a:bodyPr wrap="square" rtlCol="0">
            <a:spAutoFit/>
          </a:bodyPr>
          <a:lstStyle/>
          <a:p>
            <a:r>
              <a:rPr lang="en-IN" b="1" err="1"/>
              <a:t>abc</a:t>
            </a:r>
            <a:endParaRPr lang="en-US" b="1"/>
          </a:p>
        </p:txBody>
      </p:sp>
      <p:sp>
        <p:nvSpPr>
          <p:cNvPr id="45" name="TextBox 44">
            <a:extLst>
              <a:ext uri="{FF2B5EF4-FFF2-40B4-BE49-F238E27FC236}">
                <a16:creationId xmlns:a16="http://schemas.microsoft.com/office/drawing/2014/main" id="{E1AA3C3B-F12F-5A93-2AC4-F9C9E532405A}"/>
              </a:ext>
            </a:extLst>
          </p:cNvPr>
          <p:cNvSpPr txBox="1"/>
          <p:nvPr/>
        </p:nvSpPr>
        <p:spPr>
          <a:xfrm>
            <a:off x="10904797" y="3114886"/>
            <a:ext cx="609600" cy="369332"/>
          </a:xfrm>
          <a:prstGeom prst="rect">
            <a:avLst/>
          </a:prstGeom>
          <a:noFill/>
        </p:spPr>
        <p:txBody>
          <a:bodyPr wrap="square" rtlCol="0">
            <a:spAutoFit/>
          </a:bodyPr>
          <a:lstStyle/>
          <a:p>
            <a:pPr algn="ctr"/>
            <a:r>
              <a:rPr lang="en-IN" b="1"/>
              <a:t>3</a:t>
            </a:r>
            <a:endParaRPr lang="en-US" b="1"/>
          </a:p>
        </p:txBody>
      </p:sp>
      <p:sp>
        <p:nvSpPr>
          <p:cNvPr id="46" name="TextBox 45">
            <a:extLst>
              <a:ext uri="{FF2B5EF4-FFF2-40B4-BE49-F238E27FC236}">
                <a16:creationId xmlns:a16="http://schemas.microsoft.com/office/drawing/2014/main" id="{2E38DBEC-BAAB-588E-10CC-ACE137612EE4}"/>
              </a:ext>
            </a:extLst>
          </p:cNvPr>
          <p:cNvSpPr txBox="1"/>
          <p:nvPr/>
        </p:nvSpPr>
        <p:spPr>
          <a:xfrm>
            <a:off x="6465411" y="3409958"/>
            <a:ext cx="720000" cy="369332"/>
          </a:xfrm>
          <a:prstGeom prst="rect">
            <a:avLst/>
          </a:prstGeom>
          <a:noFill/>
        </p:spPr>
        <p:txBody>
          <a:bodyPr wrap="square" rtlCol="0">
            <a:spAutoFit/>
          </a:bodyPr>
          <a:lstStyle/>
          <a:p>
            <a:pPr algn="ctr"/>
            <a:r>
              <a:rPr lang="en-IN" b="1"/>
              <a:t>)</a:t>
            </a:r>
            <a:endParaRPr lang="en-US" b="1"/>
          </a:p>
        </p:txBody>
      </p:sp>
      <p:sp>
        <p:nvSpPr>
          <p:cNvPr id="47" name="TextBox 46">
            <a:extLst>
              <a:ext uri="{FF2B5EF4-FFF2-40B4-BE49-F238E27FC236}">
                <a16:creationId xmlns:a16="http://schemas.microsoft.com/office/drawing/2014/main" id="{D3678E16-8A19-77D1-C9EA-A5E7793E57FE}"/>
              </a:ext>
            </a:extLst>
          </p:cNvPr>
          <p:cNvSpPr txBox="1"/>
          <p:nvPr/>
        </p:nvSpPr>
        <p:spPr>
          <a:xfrm>
            <a:off x="7754466" y="3394726"/>
            <a:ext cx="900000" cy="369332"/>
          </a:xfrm>
          <a:prstGeom prst="rect">
            <a:avLst/>
          </a:prstGeom>
          <a:noFill/>
        </p:spPr>
        <p:txBody>
          <a:bodyPr wrap="square" rtlCol="0">
            <a:spAutoFit/>
          </a:bodyPr>
          <a:lstStyle/>
          <a:p>
            <a:r>
              <a:rPr lang="en-IN" b="1"/>
              <a:t>((</a:t>
            </a:r>
            <a:endParaRPr lang="en-US" b="1"/>
          </a:p>
        </p:txBody>
      </p:sp>
      <p:sp>
        <p:nvSpPr>
          <p:cNvPr id="48" name="TextBox 47">
            <a:extLst>
              <a:ext uri="{FF2B5EF4-FFF2-40B4-BE49-F238E27FC236}">
                <a16:creationId xmlns:a16="http://schemas.microsoft.com/office/drawing/2014/main" id="{23715242-A36A-39B7-C883-6AD4779F4354}"/>
              </a:ext>
            </a:extLst>
          </p:cNvPr>
          <p:cNvSpPr txBox="1"/>
          <p:nvPr/>
        </p:nvSpPr>
        <p:spPr>
          <a:xfrm>
            <a:off x="9130547" y="3404454"/>
            <a:ext cx="1260000" cy="369332"/>
          </a:xfrm>
          <a:prstGeom prst="rect">
            <a:avLst/>
          </a:prstGeom>
          <a:noFill/>
        </p:spPr>
        <p:txBody>
          <a:bodyPr wrap="square" rtlCol="0">
            <a:spAutoFit/>
          </a:bodyPr>
          <a:lstStyle/>
          <a:p>
            <a:r>
              <a:rPr lang="en-IN" b="1" err="1"/>
              <a:t>abcd^^+</a:t>
            </a:r>
            <a:endParaRPr lang="en-US" b="1"/>
          </a:p>
        </p:txBody>
      </p:sp>
      <p:sp>
        <p:nvSpPr>
          <p:cNvPr id="49" name="TextBox 48">
            <a:extLst>
              <a:ext uri="{FF2B5EF4-FFF2-40B4-BE49-F238E27FC236}">
                <a16:creationId xmlns:a16="http://schemas.microsoft.com/office/drawing/2014/main" id="{11644FE4-542F-89EF-101E-6A89F2D27685}"/>
              </a:ext>
            </a:extLst>
          </p:cNvPr>
          <p:cNvSpPr txBox="1"/>
          <p:nvPr/>
        </p:nvSpPr>
        <p:spPr>
          <a:xfrm>
            <a:off x="10914525" y="3439142"/>
            <a:ext cx="609600" cy="369332"/>
          </a:xfrm>
          <a:prstGeom prst="rect">
            <a:avLst/>
          </a:prstGeom>
          <a:noFill/>
        </p:spPr>
        <p:txBody>
          <a:bodyPr wrap="square" rtlCol="0">
            <a:spAutoFit/>
          </a:bodyPr>
          <a:lstStyle/>
          <a:p>
            <a:pPr algn="ctr"/>
            <a:r>
              <a:rPr lang="en-IN" b="1"/>
              <a:t>1</a:t>
            </a:r>
            <a:endParaRPr lang="en-US" b="1"/>
          </a:p>
        </p:txBody>
      </p:sp>
      <p:sp>
        <p:nvSpPr>
          <p:cNvPr id="50" name="TextBox 49">
            <a:extLst>
              <a:ext uri="{FF2B5EF4-FFF2-40B4-BE49-F238E27FC236}">
                <a16:creationId xmlns:a16="http://schemas.microsoft.com/office/drawing/2014/main" id="{D6FCB768-0237-A7AA-6240-322D2795D2EB}"/>
              </a:ext>
            </a:extLst>
          </p:cNvPr>
          <p:cNvSpPr txBox="1"/>
          <p:nvPr/>
        </p:nvSpPr>
        <p:spPr>
          <a:xfrm>
            <a:off x="7754466" y="3408018"/>
            <a:ext cx="900000" cy="369332"/>
          </a:xfrm>
          <a:prstGeom prst="rect">
            <a:avLst/>
          </a:prstGeom>
          <a:noFill/>
        </p:spPr>
        <p:txBody>
          <a:bodyPr wrap="square" rtlCol="0">
            <a:spAutoFit/>
          </a:bodyPr>
          <a:lstStyle/>
          <a:p>
            <a:r>
              <a:rPr lang="en-IN" b="1"/>
              <a:t>(</a:t>
            </a:r>
            <a:endParaRPr lang="en-US" b="1"/>
          </a:p>
        </p:txBody>
      </p:sp>
      <p:sp>
        <p:nvSpPr>
          <p:cNvPr id="51" name="TextBox 50">
            <a:extLst>
              <a:ext uri="{FF2B5EF4-FFF2-40B4-BE49-F238E27FC236}">
                <a16:creationId xmlns:a16="http://schemas.microsoft.com/office/drawing/2014/main" id="{7D5DB3CD-169A-B078-CE41-225EB1FA567C}"/>
              </a:ext>
            </a:extLst>
          </p:cNvPr>
          <p:cNvSpPr txBox="1"/>
          <p:nvPr/>
        </p:nvSpPr>
        <p:spPr>
          <a:xfrm>
            <a:off x="196708" y="1606118"/>
            <a:ext cx="5760000" cy="215444"/>
          </a:xfrm>
          <a:prstGeom prst="rect">
            <a:avLst/>
          </a:prstGeom>
          <a:noFill/>
          <a:ln w="28575">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endParaRPr lang="en-US" sz="800"/>
          </a:p>
        </p:txBody>
      </p:sp>
    </p:spTree>
    <p:extLst>
      <p:ext uri="{BB962C8B-B14F-4D97-AF65-F5344CB8AC3E}">
        <p14:creationId xmlns:p14="http://schemas.microsoft.com/office/powerpoint/2010/main" val="12816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75E-06 1.48148E-06 L -3.75E-06 0.11875" pathEditMode="relative" rAng="0" ptsTypes="AA">
                                      <p:cBhvr>
                                        <p:cTn id="20" dur="2000" fill="hold"/>
                                        <p:tgtEl>
                                          <p:spTgt spid="51"/>
                                        </p:tgtEl>
                                        <p:attrNameLst>
                                          <p:attrName>ppt_x</p:attrName>
                                          <p:attrName>ppt_y</p:attrName>
                                        </p:attrNameLst>
                                      </p:cBhvr>
                                      <p:rCtr x="0" y="5926"/>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2" nodeType="clickEffect">
                                  <p:stCondLst>
                                    <p:cond delay="0"/>
                                  </p:stCondLst>
                                  <p:childTnLst>
                                    <p:animMotion origin="layout" path="M -3.75E-06 0.11875 L -3.75E-06 0.21875" pathEditMode="relative" rAng="0" ptsTypes="AA">
                                      <p:cBhvr>
                                        <p:cTn id="24" dur="2000" fill="hold"/>
                                        <p:tgtEl>
                                          <p:spTgt spid="51"/>
                                        </p:tgtEl>
                                        <p:attrNameLst>
                                          <p:attrName>ppt_x</p:attrName>
                                          <p:attrName>ppt_y</p:attrName>
                                        </p:attrNameLst>
                                      </p:cBhvr>
                                      <p:rCtr x="0" y="5000"/>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3" nodeType="clickEffect">
                                  <p:stCondLst>
                                    <p:cond delay="0"/>
                                  </p:stCondLst>
                                  <p:childTnLst>
                                    <p:animMotion origin="layout" path="M -3.75E-06 0.22083 L -3.75E-06 0.50972" pathEditMode="relative" rAng="0" ptsTypes="AA">
                                      <p:cBhvr>
                                        <p:cTn id="28" dur="2000" fill="hold"/>
                                        <p:tgtEl>
                                          <p:spTgt spid="51"/>
                                        </p:tgtEl>
                                        <p:attrNameLst>
                                          <p:attrName>ppt_x</p:attrName>
                                          <p:attrName>ppt_y</p:attrName>
                                        </p:attrNameLst>
                                      </p:cBhvr>
                                      <p:rCtr x="0" y="1444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4" nodeType="clickEffect">
                                  <p:stCondLst>
                                    <p:cond delay="0"/>
                                  </p:stCondLst>
                                  <p:childTnLst>
                                    <p:animMotion origin="layout" path="M -3.75E-06 0.50995 L -3.75E-06 0.54097" pathEditMode="relative" rAng="0" ptsTypes="AA">
                                      <p:cBhvr>
                                        <p:cTn id="32" dur="2000" fill="hold"/>
                                        <p:tgtEl>
                                          <p:spTgt spid="51"/>
                                        </p:tgtEl>
                                        <p:attrNameLst>
                                          <p:attrName>ppt_x</p:attrName>
                                          <p:attrName>ppt_y</p:attrName>
                                        </p:attrNameLst>
                                      </p:cBhvr>
                                      <p:rCtr x="0" y="1551"/>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5" nodeType="clickEffect">
                                  <p:stCondLst>
                                    <p:cond delay="0"/>
                                  </p:stCondLst>
                                  <p:childTnLst>
                                    <p:animMotion origin="layout" path="M -3.75E-06 0.54097 L -3.75E-06 0.66319" pathEditMode="relative" rAng="0" ptsTypes="AA">
                                      <p:cBhvr>
                                        <p:cTn id="44" dur="2000" fill="hold"/>
                                        <p:tgtEl>
                                          <p:spTgt spid="51"/>
                                        </p:tgtEl>
                                        <p:attrNameLst>
                                          <p:attrName>ppt_x</p:attrName>
                                          <p:attrName>ppt_y</p:attrName>
                                        </p:attrNameLst>
                                      </p:cBhvr>
                                      <p:rCtr x="0" y="6111"/>
                                    </p:animMotion>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0.00104 -1.85185E-06 L 0.01528 0.00023" pathEditMode="relative" rAng="0" ptsTypes="AA">
                                      <p:cBhvr>
                                        <p:cTn id="48" dur="2000" fill="hold"/>
                                        <p:tgtEl>
                                          <p:spTgt spid="4"/>
                                        </p:tgtEl>
                                        <p:attrNameLst>
                                          <p:attrName>ppt_x</p:attrName>
                                          <p:attrName>ppt_y</p:attrName>
                                        </p:attrNameLst>
                                      </p:cBhvr>
                                      <p:rCtr x="816"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6" nodeType="clickEffect">
                                  <p:stCondLst>
                                    <p:cond delay="0"/>
                                  </p:stCondLst>
                                  <p:childTnLst>
                                    <p:animMotion origin="layout" path="M 0.00052 1.48148E-06 L 0.00052 0.66319" pathEditMode="relative" rAng="0" ptsTypes="AA">
                                      <p:cBhvr>
                                        <p:cTn id="56" dur="2000" spd="-100000" fill="hold"/>
                                        <p:tgtEl>
                                          <p:spTgt spid="51"/>
                                        </p:tgtEl>
                                        <p:attrNameLst>
                                          <p:attrName>ppt_x</p:attrName>
                                          <p:attrName>ppt_y</p:attrName>
                                        </p:attrNameLst>
                                      </p:cBhvr>
                                      <p:rCtr x="0" y="33148"/>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7" nodeType="clickEffect">
                                  <p:stCondLst>
                                    <p:cond delay="0"/>
                                  </p:stCondLst>
                                  <p:childTnLst>
                                    <p:animMotion origin="layout" path="M 0.00065 1.48148E-06 L 0.00065 0.11875" pathEditMode="relative" rAng="0" ptsTypes="AA">
                                      <p:cBhvr>
                                        <p:cTn id="60" dur="2000" fill="hold"/>
                                        <p:tgtEl>
                                          <p:spTgt spid="51"/>
                                        </p:tgtEl>
                                        <p:attrNameLst>
                                          <p:attrName>ppt_x</p:attrName>
                                          <p:attrName>ppt_y</p:attrName>
                                        </p:attrNameLst>
                                      </p:cBhvr>
                                      <p:rCtr x="0" y="5926"/>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8" nodeType="clickEffect">
                                  <p:stCondLst>
                                    <p:cond delay="0"/>
                                  </p:stCondLst>
                                  <p:childTnLst>
                                    <p:animMotion origin="layout" path="M 0.00052 0.11875 L 0.00052 0.21852" pathEditMode="relative" rAng="0" ptsTypes="AA">
                                      <p:cBhvr>
                                        <p:cTn id="64" dur="2000" fill="hold"/>
                                        <p:tgtEl>
                                          <p:spTgt spid="51"/>
                                        </p:tgtEl>
                                        <p:attrNameLst>
                                          <p:attrName>ppt_x</p:attrName>
                                          <p:attrName>ppt_y</p:attrName>
                                        </p:attrNameLst>
                                      </p:cBhvr>
                                      <p:rCtr x="0" y="4977"/>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9" nodeType="clickEffect">
                                  <p:stCondLst>
                                    <p:cond delay="0"/>
                                  </p:stCondLst>
                                  <p:childTnLst>
                                    <p:animMotion origin="layout" path="M 0.00065 0.22129 L 0.00065 0.50995" pathEditMode="relative" rAng="0" ptsTypes="AA">
                                      <p:cBhvr>
                                        <p:cTn id="68" dur="2000" fill="hold"/>
                                        <p:tgtEl>
                                          <p:spTgt spid="51"/>
                                        </p:tgtEl>
                                        <p:attrNameLst>
                                          <p:attrName>ppt_x</p:attrName>
                                          <p:attrName>ppt_y</p:attrName>
                                        </p:attrNameLst>
                                      </p:cBhvr>
                                      <p:rCtr x="0" y="14421"/>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0" nodeType="clickEffect">
                                  <p:stCondLst>
                                    <p:cond delay="0"/>
                                  </p:stCondLst>
                                  <p:childTnLst>
                                    <p:animMotion origin="layout" path="M 0.00052 0.50879 L 0.00052 0.54213" pathEditMode="relative" rAng="0" ptsTypes="AA">
                                      <p:cBhvr>
                                        <p:cTn id="72" dur="2000" fill="hold"/>
                                        <p:tgtEl>
                                          <p:spTgt spid="51"/>
                                        </p:tgtEl>
                                        <p:attrNameLst>
                                          <p:attrName>ppt_x</p:attrName>
                                          <p:attrName>ppt_y</p:attrName>
                                        </p:attrNameLst>
                                      </p:cBhvr>
                                      <p:rCtr x="0" y="1667"/>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grpId="11" nodeType="clickEffect">
                                  <p:stCondLst>
                                    <p:cond delay="0"/>
                                  </p:stCondLst>
                                  <p:childTnLst>
                                    <p:animMotion origin="layout" path="M -3.75E-06 0.54514 L -3.75E-06 0.6618" pathEditMode="relative" rAng="0" ptsTypes="AA">
                                      <p:cBhvr>
                                        <p:cTn id="84" dur="2000" fill="hold"/>
                                        <p:tgtEl>
                                          <p:spTgt spid="51"/>
                                        </p:tgtEl>
                                        <p:attrNameLst>
                                          <p:attrName>ppt_x</p:attrName>
                                          <p:attrName>ppt_y</p:attrName>
                                        </p:attrNameLst>
                                      </p:cBhvr>
                                      <p:rCtr x="0" y="5833"/>
                                    </p:animMotion>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nodeType="clickEffect">
                                  <p:stCondLst>
                                    <p:cond delay="0"/>
                                  </p:stCondLst>
                                  <p:childTnLst>
                                    <p:animMotion origin="layout" path="M 0.01679 3.7037E-07 L 0.03333 3.7037E-07" pathEditMode="relative" rAng="0" ptsTypes="AA">
                                      <p:cBhvr>
                                        <p:cTn id="88" dur="2000" fill="hold"/>
                                        <p:tgtEl>
                                          <p:spTgt spid="4"/>
                                        </p:tgtEl>
                                        <p:attrNameLst>
                                          <p:attrName>ppt_x</p:attrName>
                                          <p:attrName>ppt_y</p:attrName>
                                        </p:attrNameLst>
                                      </p:cBhvr>
                                      <p:rCtr x="820"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grpId="12" nodeType="clickEffect">
                                  <p:stCondLst>
                                    <p:cond delay="0"/>
                                  </p:stCondLst>
                                  <p:childTnLst>
                                    <p:animMotion origin="layout" path="M -3.75E-06 1.48148E-06 L -3.75E-06 0.66319" pathEditMode="relative" rAng="0" ptsTypes="AA">
                                      <p:cBhvr>
                                        <p:cTn id="96" dur="2000" spd="-100000" fill="hold"/>
                                        <p:tgtEl>
                                          <p:spTgt spid="51"/>
                                        </p:tgtEl>
                                        <p:attrNameLst>
                                          <p:attrName>ppt_x</p:attrName>
                                          <p:attrName>ppt_y</p:attrName>
                                        </p:attrNameLst>
                                      </p:cBhvr>
                                      <p:rCtr x="0" y="33148"/>
                                    </p:animMotion>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grpId="13" nodeType="clickEffect">
                                  <p:stCondLst>
                                    <p:cond delay="0"/>
                                  </p:stCondLst>
                                  <p:childTnLst>
                                    <p:animMotion origin="layout" path="M -3.75E-06 1.48148E-06 L -3.75E-06 0.11875" pathEditMode="relative" rAng="0" ptsTypes="AA">
                                      <p:cBhvr>
                                        <p:cTn id="100" dur="2000" fill="hold"/>
                                        <p:tgtEl>
                                          <p:spTgt spid="51"/>
                                        </p:tgtEl>
                                        <p:attrNameLst>
                                          <p:attrName>ppt_x</p:attrName>
                                          <p:attrName>ppt_y</p:attrName>
                                        </p:attrNameLst>
                                      </p:cBhvr>
                                      <p:rCtr x="0" y="5926"/>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4" nodeType="clickEffect">
                                  <p:stCondLst>
                                    <p:cond delay="0"/>
                                  </p:stCondLst>
                                  <p:childTnLst>
                                    <p:animMotion origin="layout" path="M -3.75E-06 0.11875 L -3.75E-06 0.21875" pathEditMode="relative" rAng="0" ptsTypes="AA">
                                      <p:cBhvr>
                                        <p:cTn id="104" dur="2000" fill="hold"/>
                                        <p:tgtEl>
                                          <p:spTgt spid="51"/>
                                        </p:tgtEl>
                                        <p:attrNameLst>
                                          <p:attrName>ppt_x</p:attrName>
                                          <p:attrName>ppt_y</p:attrName>
                                        </p:attrNameLst>
                                      </p:cBhvr>
                                      <p:rCtr x="0" y="5000"/>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5" nodeType="clickEffect">
                                  <p:stCondLst>
                                    <p:cond delay="0"/>
                                  </p:stCondLst>
                                  <p:childTnLst>
                                    <p:animMotion origin="layout" path="M -3.75E-06 0.22407 L -3.75E-06 0.25185" pathEditMode="relative" rAng="0" ptsTypes="AA">
                                      <p:cBhvr>
                                        <p:cTn id="108" dur="2000" fill="hold"/>
                                        <p:tgtEl>
                                          <p:spTgt spid="51"/>
                                        </p:tgtEl>
                                        <p:attrNameLst>
                                          <p:attrName>ppt_x</p:attrName>
                                          <p:attrName>ppt_y</p:attrName>
                                        </p:attrNameLst>
                                      </p:cBhvr>
                                      <p:rCtr x="0" y="1389"/>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6" nodeType="clickEffect">
                                  <p:stCondLst>
                                    <p:cond delay="0"/>
                                  </p:stCondLst>
                                  <p:childTnLst>
                                    <p:animMotion origin="layout" path="M -3.75E-06 0.25069 L -3.75E-06 0.2868" pathEditMode="relative" rAng="0" ptsTypes="AA">
                                      <p:cBhvr>
                                        <p:cTn id="112" dur="2000" fill="hold"/>
                                        <p:tgtEl>
                                          <p:spTgt spid="51"/>
                                        </p:tgtEl>
                                        <p:attrNameLst>
                                          <p:attrName>ppt_x</p:attrName>
                                          <p:attrName>ppt_y</p:attrName>
                                        </p:attrNameLst>
                                      </p:cBhvr>
                                      <p:rCtr x="0" y="1806"/>
                                    </p:animMotion>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7" nodeType="clickEffect">
                                  <p:stCondLst>
                                    <p:cond delay="0"/>
                                  </p:stCondLst>
                                  <p:childTnLst>
                                    <p:animMotion origin="layout" path="M -3.75E-06 0.2868 L -3.75E-06 0.31875" pathEditMode="relative" rAng="0" ptsTypes="AA">
                                      <p:cBhvr>
                                        <p:cTn id="124" dur="2000" fill="hold"/>
                                        <p:tgtEl>
                                          <p:spTgt spid="51"/>
                                        </p:tgtEl>
                                        <p:attrNameLst>
                                          <p:attrName>ppt_x</p:attrName>
                                          <p:attrName>ppt_y</p:attrName>
                                        </p:attrNameLst>
                                      </p:cBhvr>
                                      <p:rCtr x="0" y="1597"/>
                                    </p:animMotion>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18" nodeType="clickEffect">
                                  <p:stCondLst>
                                    <p:cond delay="0"/>
                                  </p:stCondLst>
                                  <p:childTnLst>
                                    <p:animMotion origin="layout" path="M -3.75E-06 0.31736 L -3.75E-06 0.35208" pathEditMode="relative" rAng="0" ptsTypes="AA">
                                      <p:cBhvr>
                                        <p:cTn id="132" dur="2000" fill="hold"/>
                                        <p:tgtEl>
                                          <p:spTgt spid="51"/>
                                        </p:tgtEl>
                                        <p:attrNameLst>
                                          <p:attrName>ppt_x</p:attrName>
                                          <p:attrName>ppt_y</p:attrName>
                                        </p:attrNameLst>
                                      </p:cBhvr>
                                      <p:rCtr x="0" y="1736"/>
                                    </p:animMotion>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19" nodeType="clickEffect">
                                  <p:stCondLst>
                                    <p:cond delay="0"/>
                                  </p:stCondLst>
                                  <p:childTnLst>
                                    <p:animMotion origin="layout" path="M -3.75E-06 0.35208 L -3.75E-06 0.50903" pathEditMode="relative" rAng="0" ptsTypes="AA">
                                      <p:cBhvr>
                                        <p:cTn id="136" dur="2000" fill="hold"/>
                                        <p:tgtEl>
                                          <p:spTgt spid="51"/>
                                        </p:tgtEl>
                                        <p:attrNameLst>
                                          <p:attrName>ppt_x</p:attrName>
                                          <p:attrName>ppt_y</p:attrName>
                                        </p:attrNameLst>
                                      </p:cBhvr>
                                      <p:rCtr x="0" y="7847"/>
                                    </p:animMotion>
                                  </p:childTnLst>
                                </p:cTn>
                              </p:par>
                            </p:childTnLst>
                          </p:cTn>
                        </p:par>
                      </p:childTnLst>
                    </p:cTn>
                  </p:par>
                  <p:par>
                    <p:cTn id="137" fill="hold">
                      <p:stCondLst>
                        <p:cond delay="indefinite"/>
                      </p:stCondLst>
                      <p:childTnLst>
                        <p:par>
                          <p:cTn id="138" fill="hold">
                            <p:stCondLst>
                              <p:cond delay="0"/>
                            </p:stCondLst>
                            <p:childTnLst>
                              <p:par>
                                <p:cTn id="139" presetID="42" presetClass="path" presetSubtype="0" accel="50000" decel="50000" fill="hold" grpId="20" nodeType="clickEffect">
                                  <p:stCondLst>
                                    <p:cond delay="0"/>
                                  </p:stCondLst>
                                  <p:childTnLst>
                                    <p:animMotion origin="layout" path="M -3.75E-06 0.51319 L -3.75E-06 0.54097" pathEditMode="relative" rAng="0" ptsTypes="AA">
                                      <p:cBhvr>
                                        <p:cTn id="140" dur="2000" fill="hold"/>
                                        <p:tgtEl>
                                          <p:spTgt spid="51"/>
                                        </p:tgtEl>
                                        <p:attrNameLst>
                                          <p:attrName>ppt_x</p:attrName>
                                          <p:attrName>ppt_y</p:attrName>
                                        </p:attrNameLst>
                                      </p:cBhvr>
                                      <p:rCtr x="0" y="1389"/>
                                    </p:animMotion>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20"/>
                                        </p:tgtEl>
                                        <p:attrNameLst>
                                          <p:attrName>style.visibility</p:attrName>
                                        </p:attrNameLst>
                                      </p:cBhvr>
                                      <p:to>
                                        <p:strVal val="hidden"/>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23"/>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21" nodeType="clickEffect">
                                  <p:stCondLst>
                                    <p:cond delay="0"/>
                                  </p:stCondLst>
                                  <p:childTnLst>
                                    <p:animMotion origin="layout" path="M -3.75E-06 0.54305 L -3.75E-06 0.6618" pathEditMode="relative" rAng="0" ptsTypes="AA">
                                      <p:cBhvr>
                                        <p:cTn id="151" dur="2000" fill="hold"/>
                                        <p:tgtEl>
                                          <p:spTgt spid="51"/>
                                        </p:tgtEl>
                                        <p:attrNameLst>
                                          <p:attrName>ppt_x</p:attrName>
                                          <p:attrName>ppt_y</p:attrName>
                                        </p:attrNameLst>
                                      </p:cBhvr>
                                      <p:rCtr x="0" y="5926"/>
                                    </p:animMotion>
                                  </p:childTnLst>
                                </p:cTn>
                              </p:par>
                            </p:childTnLst>
                          </p:cTn>
                        </p:par>
                      </p:childTnLst>
                    </p:cTn>
                  </p:par>
                  <p:par>
                    <p:cTn id="152" fill="hold">
                      <p:stCondLst>
                        <p:cond delay="indefinite"/>
                      </p:stCondLst>
                      <p:childTnLst>
                        <p:par>
                          <p:cTn id="153" fill="hold">
                            <p:stCondLst>
                              <p:cond delay="0"/>
                            </p:stCondLst>
                            <p:childTnLst>
                              <p:par>
                                <p:cTn id="154" presetID="63" presetClass="path" presetSubtype="0" accel="50000" decel="50000" fill="hold" nodeType="clickEffect">
                                  <p:stCondLst>
                                    <p:cond delay="0"/>
                                  </p:stCondLst>
                                  <p:childTnLst>
                                    <p:animMotion origin="layout" path="M 0.03307 0.00023 L 0.04974 0.00023" pathEditMode="relative" rAng="0" ptsTypes="AA">
                                      <p:cBhvr>
                                        <p:cTn id="155" dur="2000" fill="hold"/>
                                        <p:tgtEl>
                                          <p:spTgt spid="4"/>
                                        </p:tgtEl>
                                        <p:attrNameLst>
                                          <p:attrName>ppt_x</p:attrName>
                                          <p:attrName>ppt_y</p:attrName>
                                        </p:attrNameLst>
                                      </p:cBhvr>
                                      <p:rCtr x="833" y="0"/>
                                    </p:animMotion>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4"/>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42" presetClass="path" presetSubtype="0" accel="50000" decel="50000" fill="hold" grpId="22" nodeType="clickEffect">
                                  <p:stCondLst>
                                    <p:cond delay="0"/>
                                  </p:stCondLst>
                                  <p:childTnLst>
                                    <p:animMotion origin="layout" path="M -3.75E-06 1.48148E-06 L -3.75E-06 0.66319" pathEditMode="relative" rAng="0" ptsTypes="AA">
                                      <p:cBhvr>
                                        <p:cTn id="163" dur="2000" spd="-100000" fill="hold"/>
                                        <p:tgtEl>
                                          <p:spTgt spid="51"/>
                                        </p:tgtEl>
                                        <p:attrNameLst>
                                          <p:attrName>ppt_x</p:attrName>
                                          <p:attrName>ppt_y</p:attrName>
                                        </p:attrNameLst>
                                      </p:cBhvr>
                                      <p:rCtr x="0" y="33148"/>
                                    </p:animMotion>
                                  </p:childTnLst>
                                </p:cTn>
                              </p:par>
                            </p:childTnLst>
                          </p:cTn>
                        </p:par>
                      </p:childTnLst>
                    </p:cTn>
                  </p:par>
                  <p:par>
                    <p:cTn id="164" fill="hold">
                      <p:stCondLst>
                        <p:cond delay="indefinite"/>
                      </p:stCondLst>
                      <p:childTnLst>
                        <p:par>
                          <p:cTn id="165" fill="hold">
                            <p:stCondLst>
                              <p:cond delay="0"/>
                            </p:stCondLst>
                            <p:childTnLst>
                              <p:par>
                                <p:cTn id="166" presetID="42" presetClass="path" presetSubtype="0" accel="50000" decel="50000" fill="hold" grpId="23" nodeType="clickEffect">
                                  <p:stCondLst>
                                    <p:cond delay="0"/>
                                  </p:stCondLst>
                                  <p:childTnLst>
                                    <p:animMotion origin="layout" path="M -3.75E-06 0.01111 L -3.75E-06 0.11875" pathEditMode="relative" rAng="0" ptsTypes="AA">
                                      <p:cBhvr>
                                        <p:cTn id="167" dur="2000" fill="hold"/>
                                        <p:tgtEl>
                                          <p:spTgt spid="51"/>
                                        </p:tgtEl>
                                        <p:attrNameLst>
                                          <p:attrName>ppt_x</p:attrName>
                                          <p:attrName>ppt_y</p:attrName>
                                        </p:attrNameLst>
                                      </p:cBhvr>
                                      <p:rCtr x="0" y="5370"/>
                                    </p:animMotion>
                                  </p:childTnLst>
                                </p:cTn>
                              </p:par>
                            </p:childTnLst>
                          </p:cTn>
                        </p:par>
                      </p:childTnLst>
                    </p:cTn>
                  </p:par>
                  <p:par>
                    <p:cTn id="168" fill="hold">
                      <p:stCondLst>
                        <p:cond delay="indefinite"/>
                      </p:stCondLst>
                      <p:childTnLst>
                        <p:par>
                          <p:cTn id="169" fill="hold">
                            <p:stCondLst>
                              <p:cond delay="0"/>
                            </p:stCondLst>
                            <p:childTnLst>
                              <p:par>
                                <p:cTn id="170" presetID="42" presetClass="path" presetSubtype="0" accel="50000" decel="50000" fill="hold" grpId="24" nodeType="clickEffect">
                                  <p:stCondLst>
                                    <p:cond delay="0"/>
                                  </p:stCondLst>
                                  <p:childTnLst>
                                    <p:animMotion origin="layout" path="M -3.75E-06 0.12569 L -3.75E-06 0.22014" pathEditMode="relative" rAng="0" ptsTypes="AA">
                                      <p:cBhvr>
                                        <p:cTn id="171" dur="2000" fill="hold"/>
                                        <p:tgtEl>
                                          <p:spTgt spid="51"/>
                                        </p:tgtEl>
                                        <p:attrNameLst>
                                          <p:attrName>ppt_x</p:attrName>
                                          <p:attrName>ppt_y</p:attrName>
                                        </p:attrNameLst>
                                      </p:cBhvr>
                                      <p:rCtr x="0" y="4722"/>
                                    </p:animMotion>
                                  </p:childTnLst>
                                </p:cTn>
                              </p:par>
                            </p:childTnLst>
                          </p:cTn>
                        </p:par>
                      </p:childTnLst>
                    </p:cTn>
                  </p:par>
                  <p:par>
                    <p:cTn id="172" fill="hold">
                      <p:stCondLst>
                        <p:cond delay="indefinite"/>
                      </p:stCondLst>
                      <p:childTnLst>
                        <p:par>
                          <p:cTn id="173" fill="hold">
                            <p:stCondLst>
                              <p:cond delay="0"/>
                            </p:stCondLst>
                            <p:childTnLst>
                              <p:par>
                                <p:cTn id="174" presetID="42" presetClass="path" presetSubtype="0" accel="50000" decel="50000" fill="hold" grpId="25" nodeType="clickEffect">
                                  <p:stCondLst>
                                    <p:cond delay="0"/>
                                  </p:stCondLst>
                                  <p:childTnLst>
                                    <p:animMotion origin="layout" path="M -3.75E-06 0.22153 L -3.75E-06 0.51042" pathEditMode="relative" rAng="0" ptsTypes="AA">
                                      <p:cBhvr>
                                        <p:cTn id="175" dur="2000" fill="hold"/>
                                        <p:tgtEl>
                                          <p:spTgt spid="51"/>
                                        </p:tgtEl>
                                        <p:attrNameLst>
                                          <p:attrName>ppt_x</p:attrName>
                                          <p:attrName>ppt_y</p:attrName>
                                        </p:attrNameLst>
                                      </p:cBhvr>
                                      <p:rCtr x="0" y="14444"/>
                                    </p:animMotion>
                                  </p:childTnLst>
                                </p:cTn>
                              </p:par>
                            </p:childTnLst>
                          </p:cTn>
                        </p:par>
                      </p:childTnLst>
                    </p:cTn>
                  </p:par>
                  <p:par>
                    <p:cTn id="176" fill="hold">
                      <p:stCondLst>
                        <p:cond delay="indefinite"/>
                      </p:stCondLst>
                      <p:childTnLst>
                        <p:par>
                          <p:cTn id="177" fill="hold">
                            <p:stCondLst>
                              <p:cond delay="0"/>
                            </p:stCondLst>
                            <p:childTnLst>
                              <p:par>
                                <p:cTn id="178" presetID="42" presetClass="path" presetSubtype="0" accel="50000" decel="50000" fill="hold" grpId="26" nodeType="clickEffect">
                                  <p:stCondLst>
                                    <p:cond delay="0"/>
                                  </p:stCondLst>
                                  <p:childTnLst>
                                    <p:animMotion origin="layout" path="M -3.75E-06 0.51227 L -3.75E-06 0.54004" pathEditMode="relative" rAng="0" ptsTypes="AA">
                                      <p:cBhvr>
                                        <p:cTn id="179" dur="2000" fill="hold"/>
                                        <p:tgtEl>
                                          <p:spTgt spid="51"/>
                                        </p:tgtEl>
                                        <p:attrNameLst>
                                          <p:attrName>ppt_x</p:attrName>
                                          <p:attrName>ppt_y</p:attrName>
                                        </p:attrNameLst>
                                      </p:cBhvr>
                                      <p:rCtr x="0" y="1389"/>
                                    </p:animMotion>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25"/>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26"/>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42" presetClass="path" presetSubtype="0" accel="50000" decel="50000" fill="hold" grpId="27" nodeType="clickEffect">
                                  <p:stCondLst>
                                    <p:cond delay="0"/>
                                  </p:stCondLst>
                                  <p:childTnLst>
                                    <p:animMotion origin="layout" path="M -3.75E-06 0.54861 L -3.75E-06 0.65972" pathEditMode="relative" rAng="0" ptsTypes="AA">
                                      <p:cBhvr>
                                        <p:cTn id="195" dur="2000" fill="hold"/>
                                        <p:tgtEl>
                                          <p:spTgt spid="51"/>
                                        </p:tgtEl>
                                        <p:attrNameLst>
                                          <p:attrName>ppt_x</p:attrName>
                                          <p:attrName>ppt_y</p:attrName>
                                        </p:attrNameLst>
                                      </p:cBhvr>
                                      <p:rCtr x="0" y="5556"/>
                                    </p:animMotion>
                                  </p:childTnLst>
                                </p:cTn>
                              </p:par>
                            </p:childTnLst>
                          </p:cTn>
                        </p:par>
                      </p:childTnLst>
                    </p:cTn>
                  </p:par>
                  <p:par>
                    <p:cTn id="196" fill="hold">
                      <p:stCondLst>
                        <p:cond delay="indefinite"/>
                      </p:stCondLst>
                      <p:childTnLst>
                        <p:par>
                          <p:cTn id="197" fill="hold">
                            <p:stCondLst>
                              <p:cond delay="0"/>
                            </p:stCondLst>
                            <p:childTnLst>
                              <p:par>
                                <p:cTn id="198" presetID="63" presetClass="path" presetSubtype="0" accel="50000" decel="50000" fill="hold" nodeType="clickEffect">
                                  <p:stCondLst>
                                    <p:cond delay="0"/>
                                  </p:stCondLst>
                                  <p:childTnLst>
                                    <p:animMotion origin="layout" path="M 0.04765 0.00023 L 0.0664 0.00023" pathEditMode="relative" rAng="0" ptsTypes="AA">
                                      <p:cBhvr>
                                        <p:cTn id="199" dur="2000" fill="hold"/>
                                        <p:tgtEl>
                                          <p:spTgt spid="4"/>
                                        </p:tgtEl>
                                        <p:attrNameLst>
                                          <p:attrName>ppt_x</p:attrName>
                                          <p:attrName>ppt_y</p:attrName>
                                        </p:attrNameLst>
                                      </p:cBhvr>
                                      <p:rCtr x="938" y="0"/>
                                    </p:animMotion>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grpId="0" nodeType="clickEffect">
                                  <p:stCondLst>
                                    <p:cond delay="0"/>
                                  </p:stCondLst>
                                  <p:childTnLst>
                                    <p:set>
                                      <p:cBhvr>
                                        <p:cTn id="203" dur="1" fill="hold">
                                          <p:stCondLst>
                                            <p:cond delay="0"/>
                                          </p:stCondLst>
                                        </p:cTn>
                                        <p:tgtEl>
                                          <p:spTgt spid="28"/>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42" presetClass="path" presetSubtype="0" accel="50000" decel="50000" fill="hold" grpId="28" nodeType="clickEffect">
                                  <p:stCondLst>
                                    <p:cond delay="0"/>
                                  </p:stCondLst>
                                  <p:childTnLst>
                                    <p:animMotion origin="layout" path="M -3.75E-06 1.48148E-06 L -3.75E-06 0.66319" pathEditMode="relative" rAng="0" ptsTypes="AA">
                                      <p:cBhvr>
                                        <p:cTn id="207" dur="2000" spd="-100000" fill="hold"/>
                                        <p:tgtEl>
                                          <p:spTgt spid="51"/>
                                        </p:tgtEl>
                                        <p:attrNameLst>
                                          <p:attrName>ppt_x</p:attrName>
                                          <p:attrName>ppt_y</p:attrName>
                                        </p:attrNameLst>
                                      </p:cBhvr>
                                      <p:rCtr x="0" y="33148"/>
                                    </p:animMotion>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grpId="29" nodeType="clickEffect">
                                  <p:stCondLst>
                                    <p:cond delay="0"/>
                                  </p:stCondLst>
                                  <p:childTnLst>
                                    <p:animMotion origin="layout" path="M -3.75E-06 1.48148E-06 L -3.75E-06 0.11875" pathEditMode="relative" rAng="0" ptsTypes="AA">
                                      <p:cBhvr>
                                        <p:cTn id="211" dur="2000" fill="hold"/>
                                        <p:tgtEl>
                                          <p:spTgt spid="51"/>
                                        </p:tgtEl>
                                        <p:attrNameLst>
                                          <p:attrName>ppt_x</p:attrName>
                                          <p:attrName>ppt_y</p:attrName>
                                        </p:attrNameLst>
                                      </p:cBhvr>
                                      <p:rCtr x="0" y="5926"/>
                                    </p:animMotion>
                                  </p:childTnLst>
                                </p:cTn>
                              </p:par>
                            </p:childTnLst>
                          </p:cTn>
                        </p:par>
                      </p:childTnLst>
                    </p:cTn>
                  </p:par>
                  <p:par>
                    <p:cTn id="212" fill="hold">
                      <p:stCondLst>
                        <p:cond delay="indefinite"/>
                      </p:stCondLst>
                      <p:childTnLst>
                        <p:par>
                          <p:cTn id="213" fill="hold">
                            <p:stCondLst>
                              <p:cond delay="0"/>
                            </p:stCondLst>
                            <p:childTnLst>
                              <p:par>
                                <p:cTn id="214" presetID="42" presetClass="path" presetSubtype="0" accel="50000" decel="50000" fill="hold" grpId="30" nodeType="clickEffect">
                                  <p:stCondLst>
                                    <p:cond delay="0"/>
                                  </p:stCondLst>
                                  <p:childTnLst>
                                    <p:animMotion origin="layout" path="M -3.75E-06 0.12801 L -3.75E-06 0.22245" pathEditMode="relative" rAng="0" ptsTypes="AA">
                                      <p:cBhvr>
                                        <p:cTn id="215" dur="2000" fill="hold"/>
                                        <p:tgtEl>
                                          <p:spTgt spid="51"/>
                                        </p:tgtEl>
                                        <p:attrNameLst>
                                          <p:attrName>ppt_x</p:attrName>
                                          <p:attrName>ppt_y</p:attrName>
                                        </p:attrNameLst>
                                      </p:cBhvr>
                                      <p:rCtr x="0" y="4722"/>
                                    </p:animMotion>
                                  </p:childTnLst>
                                </p:cTn>
                              </p:par>
                            </p:childTnLst>
                          </p:cTn>
                        </p:par>
                      </p:childTnLst>
                    </p:cTn>
                  </p:par>
                  <p:par>
                    <p:cTn id="216" fill="hold">
                      <p:stCondLst>
                        <p:cond delay="indefinite"/>
                      </p:stCondLst>
                      <p:childTnLst>
                        <p:par>
                          <p:cTn id="217" fill="hold">
                            <p:stCondLst>
                              <p:cond delay="0"/>
                            </p:stCondLst>
                            <p:childTnLst>
                              <p:par>
                                <p:cTn id="218" presetID="42" presetClass="path" presetSubtype="0" accel="50000" decel="50000" fill="hold" grpId="31" nodeType="clickEffect">
                                  <p:stCondLst>
                                    <p:cond delay="0"/>
                                  </p:stCondLst>
                                  <p:childTnLst>
                                    <p:animMotion origin="layout" path="M -3.75E-06 0.2243 L -3.75E-06 0.25208" pathEditMode="relative" rAng="0" ptsTypes="AA">
                                      <p:cBhvr>
                                        <p:cTn id="219" dur="2000" fill="hold"/>
                                        <p:tgtEl>
                                          <p:spTgt spid="51"/>
                                        </p:tgtEl>
                                        <p:attrNameLst>
                                          <p:attrName>ppt_x</p:attrName>
                                          <p:attrName>ppt_y</p:attrName>
                                        </p:attrNameLst>
                                      </p:cBhvr>
                                      <p:rCtr x="0" y="1389"/>
                                    </p:animMotion>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42" presetClass="path" presetSubtype="0" accel="50000" decel="50000" fill="hold" grpId="32" nodeType="clickEffect">
                                  <p:stCondLst>
                                    <p:cond delay="0"/>
                                  </p:stCondLst>
                                  <p:childTnLst>
                                    <p:animMotion origin="layout" path="M -3.75E-06 0.25231 L -3.75E-06 0.28542" pathEditMode="relative" rAng="0" ptsTypes="AA">
                                      <p:cBhvr>
                                        <p:cTn id="227" dur="2000" fill="hold"/>
                                        <p:tgtEl>
                                          <p:spTgt spid="51"/>
                                        </p:tgtEl>
                                        <p:attrNameLst>
                                          <p:attrName>ppt_x</p:attrName>
                                          <p:attrName>ppt_y</p:attrName>
                                        </p:attrNameLst>
                                      </p:cBhvr>
                                      <p:rCtr x="0" y="1644"/>
                                    </p:animMotion>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grpId="0" nodeType="clickEffect">
                                  <p:stCondLst>
                                    <p:cond delay="0"/>
                                  </p:stCondLst>
                                  <p:childTnLst>
                                    <p:set>
                                      <p:cBhvr>
                                        <p:cTn id="231" dur="1" fill="hold">
                                          <p:stCondLst>
                                            <p:cond delay="0"/>
                                          </p:stCondLst>
                                        </p:cTn>
                                        <p:tgtEl>
                                          <p:spTgt spid="3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42" presetClass="path" presetSubtype="0" accel="50000" decel="50000" fill="hold" grpId="33" nodeType="clickEffect">
                                  <p:stCondLst>
                                    <p:cond delay="0"/>
                                  </p:stCondLst>
                                  <p:childTnLst>
                                    <p:animMotion origin="layout" path="M -3.75E-06 0.28565 L -3.75E-06 0.31875" pathEditMode="relative" rAng="0" ptsTypes="AA">
                                      <p:cBhvr>
                                        <p:cTn id="235" dur="2000" fill="hold"/>
                                        <p:tgtEl>
                                          <p:spTgt spid="51"/>
                                        </p:tgtEl>
                                        <p:attrNameLst>
                                          <p:attrName>ppt_x</p:attrName>
                                          <p:attrName>ppt_y</p:attrName>
                                        </p:attrNameLst>
                                      </p:cBhvr>
                                      <p:rCtr x="0" y="1644"/>
                                    </p:animMotion>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31"/>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42" presetClass="path" presetSubtype="0" accel="50000" decel="50000" fill="hold" grpId="34" nodeType="clickEffect">
                                  <p:stCondLst>
                                    <p:cond delay="0"/>
                                  </p:stCondLst>
                                  <p:childTnLst>
                                    <p:animMotion origin="layout" path="M -3.75E-06 0.31875 L -3.75E-06 0.35208" pathEditMode="relative" rAng="0" ptsTypes="AA">
                                      <p:cBhvr>
                                        <p:cTn id="243" dur="2000" fill="hold"/>
                                        <p:tgtEl>
                                          <p:spTgt spid="51"/>
                                        </p:tgtEl>
                                        <p:attrNameLst>
                                          <p:attrName>ppt_x</p:attrName>
                                          <p:attrName>ppt_y</p:attrName>
                                        </p:attrNameLst>
                                      </p:cBhvr>
                                      <p:rCtr x="0" y="1667"/>
                                    </p:animMotion>
                                  </p:childTnLst>
                                </p:cTn>
                              </p:par>
                            </p:childTnLst>
                          </p:cTn>
                        </p:par>
                      </p:childTnLst>
                    </p:cTn>
                  </p:par>
                  <p:par>
                    <p:cTn id="244" fill="hold">
                      <p:stCondLst>
                        <p:cond delay="indefinite"/>
                      </p:stCondLst>
                      <p:childTnLst>
                        <p:par>
                          <p:cTn id="245" fill="hold">
                            <p:stCondLst>
                              <p:cond delay="0"/>
                            </p:stCondLst>
                            <p:childTnLst>
                              <p:par>
                                <p:cTn id="246" presetID="42" presetClass="path" presetSubtype="0" accel="50000" decel="50000" fill="hold" grpId="35" nodeType="clickEffect">
                                  <p:stCondLst>
                                    <p:cond delay="0"/>
                                  </p:stCondLst>
                                  <p:childTnLst>
                                    <p:animMotion origin="layout" path="M -3.75E-06 0.3544 L -3.75E-06 0.50995" pathEditMode="relative" rAng="0" ptsTypes="AA">
                                      <p:cBhvr>
                                        <p:cTn id="247" dur="2000" fill="hold"/>
                                        <p:tgtEl>
                                          <p:spTgt spid="51"/>
                                        </p:tgtEl>
                                        <p:attrNameLst>
                                          <p:attrName>ppt_x</p:attrName>
                                          <p:attrName>ppt_y</p:attrName>
                                        </p:attrNameLst>
                                      </p:cBhvr>
                                      <p:rCtr x="0" y="7778"/>
                                    </p:animMotion>
                                  </p:childTnLst>
                                </p:cTn>
                              </p:par>
                            </p:childTnLst>
                          </p:cTn>
                        </p:par>
                      </p:childTnLst>
                    </p:cTn>
                  </p:par>
                  <p:par>
                    <p:cTn id="248" fill="hold">
                      <p:stCondLst>
                        <p:cond delay="indefinite"/>
                      </p:stCondLst>
                      <p:childTnLst>
                        <p:par>
                          <p:cTn id="249" fill="hold">
                            <p:stCondLst>
                              <p:cond delay="0"/>
                            </p:stCondLst>
                            <p:childTnLst>
                              <p:par>
                                <p:cTn id="250" presetID="42" presetClass="path" presetSubtype="0" accel="50000" decel="50000" fill="hold" grpId="36" nodeType="clickEffect">
                                  <p:stCondLst>
                                    <p:cond delay="0"/>
                                  </p:stCondLst>
                                  <p:childTnLst>
                                    <p:animMotion origin="layout" path="M -3.75E-06 0.50972 L -3.75E-06 0.53958" pathEditMode="relative" rAng="0" ptsTypes="AA">
                                      <p:cBhvr>
                                        <p:cTn id="251" dur="2000" fill="hold"/>
                                        <p:tgtEl>
                                          <p:spTgt spid="51"/>
                                        </p:tgtEl>
                                        <p:attrNameLst>
                                          <p:attrName>ppt_x</p:attrName>
                                          <p:attrName>ppt_y</p:attrName>
                                        </p:attrNameLst>
                                      </p:cBhvr>
                                      <p:rCtr x="0" y="1481"/>
                                    </p:animMotion>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29"/>
                                        </p:tgtEl>
                                        <p:attrNameLst>
                                          <p:attrName>style.visibility</p:attrName>
                                        </p:attrNameLst>
                                      </p:cBhvr>
                                      <p:to>
                                        <p:strVal val="hidden"/>
                                      </p:to>
                                    </p:set>
                                  </p:childTnLst>
                                </p:cTn>
                              </p:par>
                            </p:childTnLst>
                          </p:cTn>
                        </p:par>
                        <p:par>
                          <p:cTn id="256" fill="hold">
                            <p:stCondLst>
                              <p:cond delay="0"/>
                            </p:stCondLst>
                            <p:childTnLst>
                              <p:par>
                                <p:cTn id="257" presetID="1" presetClass="entr" presetSubtype="0" fill="hold" grpId="0" nodeType="afterEffect">
                                  <p:stCondLst>
                                    <p:cond delay="0"/>
                                  </p:stCondLst>
                                  <p:childTnLst>
                                    <p:set>
                                      <p:cBhvr>
                                        <p:cTn id="258" dur="1" fill="hold">
                                          <p:stCondLst>
                                            <p:cond delay="0"/>
                                          </p:stCondLst>
                                        </p:cTn>
                                        <p:tgtEl>
                                          <p:spTgt spid="32"/>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42" presetClass="path" presetSubtype="0" accel="50000" decel="50000" fill="hold" grpId="37" nodeType="clickEffect">
                                  <p:stCondLst>
                                    <p:cond delay="0"/>
                                  </p:stCondLst>
                                  <p:childTnLst>
                                    <p:animMotion origin="layout" path="M -3.75E-06 0.5118 L -3.75E-06 0.6618" pathEditMode="relative" rAng="0" ptsTypes="AA">
                                      <p:cBhvr>
                                        <p:cTn id="262" dur="2000" fill="hold"/>
                                        <p:tgtEl>
                                          <p:spTgt spid="51"/>
                                        </p:tgtEl>
                                        <p:attrNameLst>
                                          <p:attrName>ppt_x</p:attrName>
                                          <p:attrName>ppt_y</p:attrName>
                                        </p:attrNameLst>
                                      </p:cBhvr>
                                      <p:rCtr x="0" y="7500"/>
                                    </p:animMotion>
                                  </p:childTnLst>
                                </p:cTn>
                              </p:par>
                            </p:childTnLst>
                          </p:cTn>
                        </p:par>
                      </p:childTnLst>
                    </p:cTn>
                  </p:par>
                  <p:par>
                    <p:cTn id="263" fill="hold">
                      <p:stCondLst>
                        <p:cond delay="indefinite"/>
                      </p:stCondLst>
                      <p:childTnLst>
                        <p:par>
                          <p:cTn id="264" fill="hold">
                            <p:stCondLst>
                              <p:cond delay="0"/>
                            </p:stCondLst>
                            <p:childTnLst>
                              <p:par>
                                <p:cTn id="265" presetID="63" presetClass="path" presetSubtype="0" accel="50000" decel="50000" fill="hold" nodeType="clickEffect">
                                  <p:stCondLst>
                                    <p:cond delay="0"/>
                                  </p:stCondLst>
                                  <p:childTnLst>
                                    <p:animMotion origin="layout" path="M 0.06445 0.00023 L 0.08112 0.00023" pathEditMode="relative" rAng="0" ptsTypes="AA">
                                      <p:cBhvr>
                                        <p:cTn id="266" dur="2000" fill="hold"/>
                                        <p:tgtEl>
                                          <p:spTgt spid="4"/>
                                        </p:tgtEl>
                                        <p:attrNameLst>
                                          <p:attrName>ppt_x</p:attrName>
                                          <p:attrName>ppt_y</p:attrName>
                                        </p:attrNameLst>
                                      </p:cBhvr>
                                      <p:rCtr x="833" y="0"/>
                                    </p:animMotion>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33"/>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42" presetClass="path" presetSubtype="0" accel="50000" decel="50000" fill="hold" grpId="38" nodeType="clickEffect">
                                  <p:stCondLst>
                                    <p:cond delay="0"/>
                                  </p:stCondLst>
                                  <p:childTnLst>
                                    <p:animMotion origin="layout" path="M -3.75E-06 1.48148E-06 L -3.75E-06 0.66319" pathEditMode="relative" rAng="0" ptsTypes="AA">
                                      <p:cBhvr>
                                        <p:cTn id="274" dur="2000" spd="-100000" fill="hold"/>
                                        <p:tgtEl>
                                          <p:spTgt spid="51"/>
                                        </p:tgtEl>
                                        <p:attrNameLst>
                                          <p:attrName>ppt_x</p:attrName>
                                          <p:attrName>ppt_y</p:attrName>
                                        </p:attrNameLst>
                                      </p:cBhvr>
                                      <p:rCtr x="0" y="33148"/>
                                    </p:animMotion>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grpId="39" nodeType="clickEffect">
                                  <p:stCondLst>
                                    <p:cond delay="0"/>
                                  </p:stCondLst>
                                  <p:childTnLst>
                                    <p:animMotion origin="layout" path="M -3.75E-06 1.48148E-06 L -3.75E-06 0.11875" pathEditMode="relative" rAng="0" ptsTypes="AA">
                                      <p:cBhvr>
                                        <p:cTn id="278" dur="2000" fill="hold"/>
                                        <p:tgtEl>
                                          <p:spTgt spid="51"/>
                                        </p:tgtEl>
                                        <p:attrNameLst>
                                          <p:attrName>ppt_x</p:attrName>
                                          <p:attrName>ppt_y</p:attrName>
                                        </p:attrNameLst>
                                      </p:cBhvr>
                                      <p:rCtr x="0" y="5926"/>
                                    </p:animMotion>
                                  </p:childTnLst>
                                </p:cTn>
                              </p:par>
                            </p:childTnLst>
                          </p:cTn>
                        </p:par>
                      </p:childTnLst>
                    </p:cTn>
                  </p:par>
                  <p:par>
                    <p:cTn id="279" fill="hold">
                      <p:stCondLst>
                        <p:cond delay="indefinite"/>
                      </p:stCondLst>
                      <p:childTnLst>
                        <p:par>
                          <p:cTn id="280" fill="hold">
                            <p:stCondLst>
                              <p:cond delay="0"/>
                            </p:stCondLst>
                            <p:childTnLst>
                              <p:par>
                                <p:cTn id="281" presetID="42" presetClass="path" presetSubtype="0" accel="50000" decel="50000" fill="hold" grpId="40" nodeType="clickEffect">
                                  <p:stCondLst>
                                    <p:cond delay="0"/>
                                  </p:stCondLst>
                                  <p:childTnLst>
                                    <p:animMotion origin="layout" path="M -3.75E-06 0.12129 L -3.75E-06 0.22222" pathEditMode="relative" rAng="0" ptsTypes="AA">
                                      <p:cBhvr>
                                        <p:cTn id="282" dur="2000" fill="hold"/>
                                        <p:tgtEl>
                                          <p:spTgt spid="51"/>
                                        </p:tgtEl>
                                        <p:attrNameLst>
                                          <p:attrName>ppt_x</p:attrName>
                                          <p:attrName>ppt_y</p:attrName>
                                        </p:attrNameLst>
                                      </p:cBhvr>
                                      <p:rCtr x="0" y="5046"/>
                                    </p:animMotion>
                                  </p:childTnLst>
                                </p:cTn>
                              </p:par>
                            </p:childTnLst>
                          </p:cTn>
                        </p:par>
                      </p:childTnLst>
                    </p:cTn>
                  </p:par>
                  <p:par>
                    <p:cTn id="283" fill="hold">
                      <p:stCondLst>
                        <p:cond delay="indefinite"/>
                      </p:stCondLst>
                      <p:childTnLst>
                        <p:par>
                          <p:cTn id="284" fill="hold">
                            <p:stCondLst>
                              <p:cond delay="0"/>
                            </p:stCondLst>
                            <p:childTnLst>
                              <p:par>
                                <p:cTn id="285" presetID="42" presetClass="path" presetSubtype="0" accel="50000" decel="50000" fill="hold" grpId="41" nodeType="clickEffect">
                                  <p:stCondLst>
                                    <p:cond delay="0"/>
                                  </p:stCondLst>
                                  <p:childTnLst>
                                    <p:animMotion origin="layout" path="M -3.75E-06 0.22477 L -3.75E-06 0.50995" pathEditMode="relative" rAng="0" ptsTypes="AA">
                                      <p:cBhvr>
                                        <p:cTn id="286" dur="2000" fill="hold"/>
                                        <p:tgtEl>
                                          <p:spTgt spid="51"/>
                                        </p:tgtEl>
                                        <p:attrNameLst>
                                          <p:attrName>ppt_x</p:attrName>
                                          <p:attrName>ppt_y</p:attrName>
                                        </p:attrNameLst>
                                      </p:cBhvr>
                                      <p:rCtr x="0" y="14259"/>
                                    </p:animMotion>
                                  </p:childTnLst>
                                </p:cTn>
                              </p:par>
                            </p:childTnLst>
                          </p:cTn>
                        </p:par>
                      </p:childTnLst>
                    </p:cTn>
                  </p:par>
                  <p:par>
                    <p:cTn id="287" fill="hold">
                      <p:stCondLst>
                        <p:cond delay="indefinite"/>
                      </p:stCondLst>
                      <p:childTnLst>
                        <p:par>
                          <p:cTn id="288" fill="hold">
                            <p:stCondLst>
                              <p:cond delay="0"/>
                            </p:stCondLst>
                            <p:childTnLst>
                              <p:par>
                                <p:cTn id="289" presetID="42" presetClass="path" presetSubtype="0" accel="50000" decel="50000" fill="hold" grpId="42" nodeType="clickEffect">
                                  <p:stCondLst>
                                    <p:cond delay="0"/>
                                  </p:stCondLst>
                                  <p:childTnLst>
                                    <p:animMotion origin="layout" path="M -3.75E-06 0.50764 L -3.75E-06 0.53866" pathEditMode="relative" rAng="0" ptsTypes="AA">
                                      <p:cBhvr>
                                        <p:cTn id="290" dur="2000" fill="hold"/>
                                        <p:tgtEl>
                                          <p:spTgt spid="51"/>
                                        </p:tgtEl>
                                        <p:attrNameLst>
                                          <p:attrName>ppt_x</p:attrName>
                                          <p:attrName>ppt_y</p:attrName>
                                        </p:attrNameLst>
                                      </p:cBhvr>
                                      <p:rCtr x="0" y="1551"/>
                                    </p:animMotion>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0" nodeType="clickEffect">
                                  <p:stCondLst>
                                    <p:cond delay="0"/>
                                  </p:stCondLst>
                                  <p:childTnLst>
                                    <p:set>
                                      <p:cBhvr>
                                        <p:cTn id="294" dur="1" fill="hold">
                                          <p:stCondLst>
                                            <p:cond delay="0"/>
                                          </p:stCondLst>
                                        </p:cTn>
                                        <p:tgtEl>
                                          <p:spTgt spid="34"/>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35"/>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3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42" presetClass="path" presetSubtype="0" accel="50000" decel="50000" fill="hold" grpId="43" nodeType="clickEffect">
                                  <p:stCondLst>
                                    <p:cond delay="0"/>
                                  </p:stCondLst>
                                  <p:childTnLst>
                                    <p:animMotion origin="layout" path="M -3.75E-06 0.54097 L -3.75E-06 0.66134" pathEditMode="relative" rAng="0" ptsTypes="AA">
                                      <p:cBhvr>
                                        <p:cTn id="306" dur="2000" fill="hold"/>
                                        <p:tgtEl>
                                          <p:spTgt spid="51"/>
                                        </p:tgtEl>
                                        <p:attrNameLst>
                                          <p:attrName>ppt_x</p:attrName>
                                          <p:attrName>ppt_y</p:attrName>
                                        </p:attrNameLst>
                                      </p:cBhvr>
                                      <p:rCtr x="0" y="6019"/>
                                    </p:animMotion>
                                  </p:childTnLst>
                                </p:cTn>
                              </p:par>
                            </p:childTnLst>
                          </p:cTn>
                        </p:par>
                      </p:childTnLst>
                    </p:cTn>
                  </p:par>
                  <p:par>
                    <p:cTn id="307" fill="hold">
                      <p:stCondLst>
                        <p:cond delay="indefinite"/>
                      </p:stCondLst>
                      <p:childTnLst>
                        <p:par>
                          <p:cTn id="308" fill="hold">
                            <p:stCondLst>
                              <p:cond delay="0"/>
                            </p:stCondLst>
                            <p:childTnLst>
                              <p:par>
                                <p:cTn id="309" presetID="63" presetClass="path" presetSubtype="0" accel="50000" decel="50000" fill="hold" nodeType="clickEffect">
                                  <p:stCondLst>
                                    <p:cond delay="0"/>
                                  </p:stCondLst>
                                  <p:childTnLst>
                                    <p:animMotion origin="layout" path="M 0.08047 0.00023 L 0.09713 0.00023" pathEditMode="relative" rAng="0" ptsTypes="AA">
                                      <p:cBhvr>
                                        <p:cTn id="310" dur="2000" fill="hold"/>
                                        <p:tgtEl>
                                          <p:spTgt spid="4"/>
                                        </p:tgtEl>
                                        <p:attrNameLst>
                                          <p:attrName>ppt_x</p:attrName>
                                          <p:attrName>ppt_y</p:attrName>
                                        </p:attrNameLst>
                                      </p:cBhvr>
                                      <p:rCtr x="833" y="0"/>
                                    </p:animMotion>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3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42" presetClass="path" presetSubtype="0" accel="50000" decel="50000" fill="hold" grpId="44" nodeType="clickEffect">
                                  <p:stCondLst>
                                    <p:cond delay="0"/>
                                  </p:stCondLst>
                                  <p:childTnLst>
                                    <p:animMotion origin="layout" path="M -3.75E-06 1.48148E-06 L -3.75E-06 0.66319" pathEditMode="relative" rAng="0" ptsTypes="AA">
                                      <p:cBhvr>
                                        <p:cTn id="318" dur="2000" spd="-100000" fill="hold"/>
                                        <p:tgtEl>
                                          <p:spTgt spid="51"/>
                                        </p:tgtEl>
                                        <p:attrNameLst>
                                          <p:attrName>ppt_x</p:attrName>
                                          <p:attrName>ppt_y</p:attrName>
                                        </p:attrNameLst>
                                      </p:cBhvr>
                                      <p:rCtr x="0" y="33148"/>
                                    </p:animMotion>
                                  </p:childTnLst>
                                </p:cTn>
                              </p:par>
                            </p:childTnLst>
                          </p:cTn>
                        </p:par>
                      </p:childTnLst>
                    </p:cTn>
                  </p:par>
                  <p:par>
                    <p:cTn id="319" fill="hold">
                      <p:stCondLst>
                        <p:cond delay="indefinite"/>
                      </p:stCondLst>
                      <p:childTnLst>
                        <p:par>
                          <p:cTn id="320" fill="hold">
                            <p:stCondLst>
                              <p:cond delay="0"/>
                            </p:stCondLst>
                            <p:childTnLst>
                              <p:par>
                                <p:cTn id="321" presetID="42" presetClass="path" presetSubtype="0" accel="50000" decel="50000" fill="hold" grpId="45" nodeType="clickEffect">
                                  <p:stCondLst>
                                    <p:cond delay="0"/>
                                  </p:stCondLst>
                                  <p:childTnLst>
                                    <p:animMotion origin="layout" path="M -3.75E-06 0.00231 L -3.75E-06 0.12106" pathEditMode="relative" rAng="0" ptsTypes="AA">
                                      <p:cBhvr>
                                        <p:cTn id="322" dur="2000" fill="hold"/>
                                        <p:tgtEl>
                                          <p:spTgt spid="51"/>
                                        </p:tgtEl>
                                        <p:attrNameLst>
                                          <p:attrName>ppt_x</p:attrName>
                                          <p:attrName>ppt_y</p:attrName>
                                        </p:attrNameLst>
                                      </p:cBhvr>
                                      <p:rCtr x="0" y="5926"/>
                                    </p:animMotion>
                                  </p:childTnLst>
                                </p:cTn>
                              </p:par>
                            </p:childTnLst>
                          </p:cTn>
                        </p:par>
                      </p:childTnLst>
                    </p:cTn>
                  </p:par>
                  <p:par>
                    <p:cTn id="323" fill="hold">
                      <p:stCondLst>
                        <p:cond delay="indefinite"/>
                      </p:stCondLst>
                      <p:childTnLst>
                        <p:par>
                          <p:cTn id="324" fill="hold">
                            <p:stCondLst>
                              <p:cond delay="0"/>
                            </p:stCondLst>
                            <p:childTnLst>
                              <p:par>
                                <p:cTn id="325" presetID="42" presetClass="path" presetSubtype="0" accel="50000" decel="50000" fill="hold" grpId="46" nodeType="clickEffect">
                                  <p:stCondLst>
                                    <p:cond delay="0"/>
                                  </p:stCondLst>
                                  <p:childTnLst>
                                    <p:animMotion origin="layout" path="M -3.75E-06 0.11875 L -3.75E-06 0.22222" pathEditMode="relative" rAng="0" ptsTypes="AA">
                                      <p:cBhvr>
                                        <p:cTn id="326" dur="2000" fill="hold"/>
                                        <p:tgtEl>
                                          <p:spTgt spid="51"/>
                                        </p:tgtEl>
                                        <p:attrNameLst>
                                          <p:attrName>ppt_x</p:attrName>
                                          <p:attrName>ppt_y</p:attrName>
                                        </p:attrNameLst>
                                      </p:cBhvr>
                                      <p:rCtr x="0" y="5162"/>
                                    </p:animMotion>
                                  </p:childTnLst>
                                </p:cTn>
                              </p:par>
                            </p:childTnLst>
                          </p:cTn>
                        </p:par>
                      </p:childTnLst>
                    </p:cTn>
                  </p:par>
                  <p:par>
                    <p:cTn id="327" fill="hold">
                      <p:stCondLst>
                        <p:cond delay="indefinite"/>
                      </p:stCondLst>
                      <p:childTnLst>
                        <p:par>
                          <p:cTn id="328" fill="hold">
                            <p:stCondLst>
                              <p:cond delay="0"/>
                            </p:stCondLst>
                            <p:childTnLst>
                              <p:par>
                                <p:cTn id="329" presetID="42" presetClass="path" presetSubtype="0" accel="50000" decel="50000" fill="hold" grpId="47" nodeType="clickEffect">
                                  <p:stCondLst>
                                    <p:cond delay="0"/>
                                  </p:stCondLst>
                                  <p:childTnLst>
                                    <p:animMotion origin="layout" path="M -3.75E-06 0.21875 L -3.75E-06 0.25208" pathEditMode="relative" rAng="0" ptsTypes="AA">
                                      <p:cBhvr>
                                        <p:cTn id="330" dur="2000" fill="hold"/>
                                        <p:tgtEl>
                                          <p:spTgt spid="51"/>
                                        </p:tgtEl>
                                        <p:attrNameLst>
                                          <p:attrName>ppt_x</p:attrName>
                                          <p:attrName>ppt_y</p:attrName>
                                        </p:attrNameLst>
                                      </p:cBhvr>
                                      <p:rCtr x="0" y="1667"/>
                                    </p:animMotion>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38"/>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42" presetClass="path" presetSubtype="0" accel="50000" decel="50000" fill="hold" grpId="48" nodeType="clickEffect">
                                  <p:stCondLst>
                                    <p:cond delay="0"/>
                                  </p:stCondLst>
                                  <p:childTnLst>
                                    <p:animMotion origin="layout" path="M -3.75E-06 0.25185 L -3.75E-06 0.28518" pathEditMode="relative" rAng="0" ptsTypes="AA">
                                      <p:cBhvr>
                                        <p:cTn id="338" dur="2000" fill="hold"/>
                                        <p:tgtEl>
                                          <p:spTgt spid="51"/>
                                        </p:tgtEl>
                                        <p:attrNameLst>
                                          <p:attrName>ppt_x</p:attrName>
                                          <p:attrName>ppt_y</p:attrName>
                                        </p:attrNameLst>
                                      </p:cBhvr>
                                      <p:rCtr x="0" y="1667"/>
                                    </p:animMotion>
                                  </p:child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39"/>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42" presetClass="path" presetSubtype="0" accel="50000" decel="50000" fill="hold" grpId="49" nodeType="clickEffect">
                                  <p:stCondLst>
                                    <p:cond delay="0"/>
                                  </p:stCondLst>
                                  <p:childTnLst>
                                    <p:animMotion origin="layout" path="M -3.75E-06 0.28542 L -3.75E-06 0.31875" pathEditMode="relative" rAng="0" ptsTypes="AA">
                                      <p:cBhvr>
                                        <p:cTn id="346" dur="2000" fill="hold"/>
                                        <p:tgtEl>
                                          <p:spTgt spid="51"/>
                                        </p:tgtEl>
                                        <p:attrNameLst>
                                          <p:attrName>ppt_x</p:attrName>
                                          <p:attrName>ppt_y</p:attrName>
                                        </p:attrNameLst>
                                      </p:cBhvr>
                                      <p:rCtr x="0" y="1667"/>
                                    </p:animMotion>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40"/>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42" presetClass="path" presetSubtype="0" accel="50000" decel="50000" fill="hold" grpId="50" nodeType="clickEffect">
                                  <p:stCondLst>
                                    <p:cond delay="0"/>
                                  </p:stCondLst>
                                  <p:childTnLst>
                                    <p:animMotion origin="layout" path="M -3.75E-06 0.31875 L -3.75E-06 0.35208" pathEditMode="relative" rAng="0" ptsTypes="AA">
                                      <p:cBhvr>
                                        <p:cTn id="354" dur="2000" fill="hold"/>
                                        <p:tgtEl>
                                          <p:spTgt spid="51"/>
                                        </p:tgtEl>
                                        <p:attrNameLst>
                                          <p:attrName>ppt_x</p:attrName>
                                          <p:attrName>ppt_y</p:attrName>
                                        </p:attrNameLst>
                                      </p:cBhvr>
                                      <p:rCtr x="0" y="1667"/>
                                    </p:animMotion>
                                  </p:childTnLst>
                                </p:cTn>
                              </p:par>
                            </p:childTnLst>
                          </p:cTn>
                        </p:par>
                      </p:childTnLst>
                    </p:cTn>
                  </p:par>
                  <p:par>
                    <p:cTn id="355" fill="hold">
                      <p:stCondLst>
                        <p:cond delay="indefinite"/>
                      </p:stCondLst>
                      <p:childTnLst>
                        <p:par>
                          <p:cTn id="356" fill="hold">
                            <p:stCondLst>
                              <p:cond delay="0"/>
                            </p:stCondLst>
                            <p:childTnLst>
                              <p:par>
                                <p:cTn id="357" presetID="42" presetClass="path" presetSubtype="0" accel="50000" decel="50000" fill="hold" grpId="51" nodeType="clickEffect">
                                  <p:stCondLst>
                                    <p:cond delay="0"/>
                                  </p:stCondLst>
                                  <p:childTnLst>
                                    <p:animMotion origin="layout" path="M -3.75E-06 0.21875 L -3.75E-06 0.34097" pathEditMode="relative" rAng="0" ptsTypes="AA">
                                      <p:cBhvr>
                                        <p:cTn id="358" dur="2000" spd="-100000" fill="hold"/>
                                        <p:tgtEl>
                                          <p:spTgt spid="51"/>
                                        </p:tgtEl>
                                        <p:attrNameLst>
                                          <p:attrName>ppt_x</p:attrName>
                                          <p:attrName>ppt_y</p:attrName>
                                        </p:attrNameLst>
                                      </p:cBhvr>
                                      <p:rCtr x="0" y="6111"/>
                                    </p:animMotion>
                                  </p:childTnLst>
                                </p:cTn>
                              </p:par>
                            </p:childTnLst>
                          </p:cTn>
                        </p:par>
                      </p:childTnLst>
                    </p:cTn>
                  </p:par>
                  <p:par>
                    <p:cTn id="359" fill="hold">
                      <p:stCondLst>
                        <p:cond delay="indefinite"/>
                      </p:stCondLst>
                      <p:childTnLst>
                        <p:par>
                          <p:cTn id="360" fill="hold">
                            <p:stCondLst>
                              <p:cond delay="0"/>
                            </p:stCondLst>
                            <p:childTnLst>
                              <p:par>
                                <p:cTn id="361" presetID="42" presetClass="path" presetSubtype="0" accel="50000" decel="50000" fill="hold" grpId="52" nodeType="clickEffect">
                                  <p:stCondLst>
                                    <p:cond delay="0"/>
                                  </p:stCondLst>
                                  <p:childTnLst>
                                    <p:animMotion origin="layout" path="M -3.75E-06 0.2243 L -3.75E-06 0.50764" pathEditMode="relative" rAng="0" ptsTypes="AA">
                                      <p:cBhvr>
                                        <p:cTn id="362" dur="2000" fill="hold"/>
                                        <p:tgtEl>
                                          <p:spTgt spid="51"/>
                                        </p:tgtEl>
                                        <p:attrNameLst>
                                          <p:attrName>ppt_x</p:attrName>
                                          <p:attrName>ppt_y</p:attrName>
                                        </p:attrNameLst>
                                      </p:cBhvr>
                                      <p:rCtr x="0" y="14167"/>
                                    </p:animMotion>
                                  </p:childTnLst>
                                </p:cTn>
                              </p:par>
                            </p:childTnLst>
                          </p:cTn>
                        </p:par>
                      </p:childTnLst>
                    </p:cTn>
                  </p:par>
                  <p:par>
                    <p:cTn id="363" fill="hold">
                      <p:stCondLst>
                        <p:cond delay="indefinite"/>
                      </p:stCondLst>
                      <p:childTnLst>
                        <p:par>
                          <p:cTn id="364" fill="hold">
                            <p:stCondLst>
                              <p:cond delay="0"/>
                            </p:stCondLst>
                            <p:childTnLst>
                              <p:par>
                                <p:cTn id="365" presetID="42" presetClass="path" presetSubtype="0" accel="50000" decel="50000" fill="hold" grpId="53" nodeType="clickEffect">
                                  <p:stCondLst>
                                    <p:cond delay="0"/>
                                  </p:stCondLst>
                                  <p:childTnLst>
                                    <p:animMotion origin="layout" path="M -3.75E-06 0.51389 L -3.75E-06 0.54167" pathEditMode="relative" rAng="0" ptsTypes="AA">
                                      <p:cBhvr>
                                        <p:cTn id="366" dur="2000" fill="hold"/>
                                        <p:tgtEl>
                                          <p:spTgt spid="51"/>
                                        </p:tgtEl>
                                        <p:attrNameLst>
                                          <p:attrName>ppt_x</p:attrName>
                                          <p:attrName>ppt_y</p:attrName>
                                        </p:attrNameLst>
                                      </p:cBhvr>
                                      <p:rCtr x="0" y="1389"/>
                                    </p:animMotion>
                                  </p:childTnLst>
                                </p:cTn>
                              </p:par>
                            </p:childTnLst>
                          </p:cTn>
                        </p:par>
                      </p:childTnLst>
                    </p:cTn>
                  </p:par>
                  <p:par>
                    <p:cTn id="367" fill="hold">
                      <p:stCondLst>
                        <p:cond delay="indefinite"/>
                      </p:stCondLst>
                      <p:childTnLst>
                        <p:par>
                          <p:cTn id="368" fill="hold">
                            <p:stCondLst>
                              <p:cond delay="0"/>
                            </p:stCondLst>
                            <p:childTnLst>
                              <p:par>
                                <p:cTn id="369" presetID="1" presetClass="exit" presetSubtype="0" fill="hold" grpId="1" nodeType="clickEffect">
                                  <p:stCondLst>
                                    <p:cond delay="0"/>
                                  </p:stCondLst>
                                  <p:childTnLst>
                                    <p:set>
                                      <p:cBhvr>
                                        <p:cTn id="370" dur="1" fill="hold">
                                          <p:stCondLst>
                                            <p:cond delay="0"/>
                                          </p:stCondLst>
                                        </p:cTn>
                                        <p:tgtEl>
                                          <p:spTgt spid="38"/>
                                        </p:tgtEl>
                                        <p:attrNameLst>
                                          <p:attrName>style.visibility</p:attrName>
                                        </p:attrNameLst>
                                      </p:cBhvr>
                                      <p:to>
                                        <p:strVal val="hidden"/>
                                      </p:to>
                                    </p:set>
                                  </p:childTnLst>
                                </p:cTn>
                              </p:par>
                            </p:childTnLst>
                          </p:cTn>
                        </p:par>
                        <p:par>
                          <p:cTn id="371" fill="hold">
                            <p:stCondLst>
                              <p:cond delay="0"/>
                            </p:stCondLst>
                            <p:childTnLst>
                              <p:par>
                                <p:cTn id="372" presetID="1" presetClass="entr" presetSubtype="0" fill="hold" grpId="0" nodeType="afterEffect">
                                  <p:stCondLst>
                                    <p:cond delay="0"/>
                                  </p:stCondLst>
                                  <p:childTnLst>
                                    <p:set>
                                      <p:cBhvr>
                                        <p:cTn id="373" dur="1" fill="hold">
                                          <p:stCondLst>
                                            <p:cond delay="0"/>
                                          </p:stCondLst>
                                        </p:cTn>
                                        <p:tgtEl>
                                          <p:spTgt spid="41"/>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presetID="42" presetClass="path" presetSubtype="0" accel="50000" decel="50000" fill="hold" grpId="54" nodeType="clickEffect">
                                  <p:stCondLst>
                                    <p:cond delay="0"/>
                                  </p:stCondLst>
                                  <p:childTnLst>
                                    <p:animMotion origin="layout" path="M -3.75E-06 0.54514 L -3.75E-06 0.6618" pathEditMode="relative" rAng="0" ptsTypes="AA">
                                      <p:cBhvr>
                                        <p:cTn id="377" dur="2000" fill="hold"/>
                                        <p:tgtEl>
                                          <p:spTgt spid="51"/>
                                        </p:tgtEl>
                                        <p:attrNameLst>
                                          <p:attrName>ppt_x</p:attrName>
                                          <p:attrName>ppt_y</p:attrName>
                                        </p:attrNameLst>
                                      </p:cBhvr>
                                      <p:rCtr x="0" y="5833"/>
                                    </p:animMotion>
                                  </p:childTnLst>
                                </p:cTn>
                              </p:par>
                            </p:childTnLst>
                          </p:cTn>
                        </p:par>
                      </p:childTnLst>
                    </p:cTn>
                  </p:par>
                  <p:par>
                    <p:cTn id="378" fill="hold">
                      <p:stCondLst>
                        <p:cond delay="indefinite"/>
                      </p:stCondLst>
                      <p:childTnLst>
                        <p:par>
                          <p:cTn id="379" fill="hold">
                            <p:stCondLst>
                              <p:cond delay="0"/>
                            </p:stCondLst>
                            <p:childTnLst>
                              <p:par>
                                <p:cTn id="380" presetID="63" presetClass="path" presetSubtype="0" accel="50000" decel="50000" fill="hold" nodeType="clickEffect">
                                  <p:stCondLst>
                                    <p:cond delay="0"/>
                                  </p:stCondLst>
                                  <p:childTnLst>
                                    <p:animMotion origin="layout" path="M 0.09609 0.00023 L 0.11159 0.00023" pathEditMode="relative" rAng="0" ptsTypes="AA">
                                      <p:cBhvr>
                                        <p:cTn id="381" dur="2000" fill="hold"/>
                                        <p:tgtEl>
                                          <p:spTgt spid="4"/>
                                        </p:tgtEl>
                                        <p:attrNameLst>
                                          <p:attrName>ppt_x</p:attrName>
                                          <p:attrName>ppt_y</p:attrName>
                                        </p:attrNameLst>
                                      </p:cBhvr>
                                      <p:rCtr x="768" y="0"/>
                                    </p:animMotion>
                                  </p:childTnLst>
                                </p:cTn>
                              </p:par>
                            </p:childTnLst>
                          </p:cTn>
                        </p:par>
                      </p:childTnLst>
                    </p:cTn>
                  </p:par>
                  <p:par>
                    <p:cTn id="382" fill="hold">
                      <p:stCondLst>
                        <p:cond delay="indefinite"/>
                      </p:stCondLst>
                      <p:childTnLst>
                        <p:par>
                          <p:cTn id="383" fill="hold">
                            <p:stCondLst>
                              <p:cond delay="0"/>
                            </p:stCondLst>
                            <p:childTnLst>
                              <p:par>
                                <p:cTn id="384" presetID="1" presetClass="entr" presetSubtype="0" fill="hold" grpId="0" nodeType="clickEffect">
                                  <p:stCondLst>
                                    <p:cond delay="0"/>
                                  </p:stCondLst>
                                  <p:childTnLst>
                                    <p:set>
                                      <p:cBhvr>
                                        <p:cTn id="385" dur="1" fill="hold">
                                          <p:stCondLst>
                                            <p:cond delay="0"/>
                                          </p:stCondLst>
                                        </p:cTn>
                                        <p:tgtEl>
                                          <p:spTgt spid="42"/>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42" presetClass="path" presetSubtype="0" accel="50000" decel="50000" fill="hold" grpId="55" nodeType="clickEffect">
                                  <p:stCondLst>
                                    <p:cond delay="0"/>
                                  </p:stCondLst>
                                  <p:childTnLst>
                                    <p:animMotion origin="layout" path="M -3.75E-06 1.48148E-06 L -3.75E-06 0.66319" pathEditMode="relative" rAng="0" ptsTypes="AA">
                                      <p:cBhvr>
                                        <p:cTn id="389" dur="2000" spd="-100000" fill="hold"/>
                                        <p:tgtEl>
                                          <p:spTgt spid="51"/>
                                        </p:tgtEl>
                                        <p:attrNameLst>
                                          <p:attrName>ppt_x</p:attrName>
                                          <p:attrName>ppt_y</p:attrName>
                                        </p:attrNameLst>
                                      </p:cBhvr>
                                      <p:rCtr x="0" y="33148"/>
                                    </p:animMotion>
                                  </p:childTnLst>
                                </p:cTn>
                              </p:par>
                            </p:childTnLst>
                          </p:cTn>
                        </p:par>
                      </p:childTnLst>
                    </p:cTn>
                  </p:par>
                  <p:par>
                    <p:cTn id="390" fill="hold">
                      <p:stCondLst>
                        <p:cond delay="indefinite"/>
                      </p:stCondLst>
                      <p:childTnLst>
                        <p:par>
                          <p:cTn id="391" fill="hold">
                            <p:stCondLst>
                              <p:cond delay="0"/>
                            </p:stCondLst>
                            <p:childTnLst>
                              <p:par>
                                <p:cTn id="392" presetID="42" presetClass="path" presetSubtype="0" accel="50000" decel="50000" fill="hold" grpId="56" nodeType="clickEffect">
                                  <p:stCondLst>
                                    <p:cond delay="0"/>
                                  </p:stCondLst>
                                  <p:childTnLst>
                                    <p:animMotion origin="layout" path="M -3.75E-06 1.48148E-06 L -3.75E-06 0.11875" pathEditMode="relative" rAng="0" ptsTypes="AA">
                                      <p:cBhvr>
                                        <p:cTn id="393" dur="2000" fill="hold"/>
                                        <p:tgtEl>
                                          <p:spTgt spid="51"/>
                                        </p:tgtEl>
                                        <p:attrNameLst>
                                          <p:attrName>ppt_x</p:attrName>
                                          <p:attrName>ppt_y</p:attrName>
                                        </p:attrNameLst>
                                      </p:cBhvr>
                                      <p:rCtr x="0" y="5926"/>
                                    </p:animMotion>
                                  </p:childTnLst>
                                </p:cTn>
                              </p:par>
                            </p:childTnLst>
                          </p:cTn>
                        </p:par>
                      </p:childTnLst>
                    </p:cTn>
                  </p:par>
                  <p:par>
                    <p:cTn id="394" fill="hold">
                      <p:stCondLst>
                        <p:cond delay="indefinite"/>
                      </p:stCondLst>
                      <p:childTnLst>
                        <p:par>
                          <p:cTn id="395" fill="hold">
                            <p:stCondLst>
                              <p:cond delay="0"/>
                            </p:stCondLst>
                            <p:childTnLst>
                              <p:par>
                                <p:cTn id="396" presetID="42" presetClass="path" presetSubtype="0" accel="50000" decel="50000" fill="hold" grpId="57" nodeType="clickEffect">
                                  <p:stCondLst>
                                    <p:cond delay="0"/>
                                  </p:stCondLst>
                                  <p:childTnLst>
                                    <p:animMotion origin="layout" path="M -3.75E-06 0.12708 L -3.75E-06 0.22153" pathEditMode="relative" rAng="0" ptsTypes="AA">
                                      <p:cBhvr>
                                        <p:cTn id="397" dur="2000" fill="hold"/>
                                        <p:tgtEl>
                                          <p:spTgt spid="51"/>
                                        </p:tgtEl>
                                        <p:attrNameLst>
                                          <p:attrName>ppt_x</p:attrName>
                                          <p:attrName>ppt_y</p:attrName>
                                        </p:attrNameLst>
                                      </p:cBhvr>
                                      <p:rCtr x="0" y="4722"/>
                                    </p:animMotion>
                                  </p:childTnLst>
                                </p:cTn>
                              </p:par>
                            </p:childTnLst>
                          </p:cTn>
                        </p:par>
                      </p:childTnLst>
                    </p:cTn>
                  </p:par>
                  <p:par>
                    <p:cTn id="398" fill="hold">
                      <p:stCondLst>
                        <p:cond delay="indefinite"/>
                      </p:stCondLst>
                      <p:childTnLst>
                        <p:par>
                          <p:cTn id="399" fill="hold">
                            <p:stCondLst>
                              <p:cond delay="0"/>
                            </p:stCondLst>
                            <p:childTnLst>
                              <p:par>
                                <p:cTn id="400" presetID="42" presetClass="path" presetSubtype="0" accel="50000" decel="50000" fill="hold" grpId="58" nodeType="clickEffect">
                                  <p:stCondLst>
                                    <p:cond delay="0"/>
                                  </p:stCondLst>
                                  <p:childTnLst>
                                    <p:animMotion origin="layout" path="M -3.75E-06 0.2243 L -3.75E-06 0.50764" pathEditMode="relative" rAng="0" ptsTypes="AA">
                                      <p:cBhvr>
                                        <p:cTn id="401" dur="2000" fill="hold"/>
                                        <p:tgtEl>
                                          <p:spTgt spid="51"/>
                                        </p:tgtEl>
                                        <p:attrNameLst>
                                          <p:attrName>ppt_x</p:attrName>
                                          <p:attrName>ppt_y</p:attrName>
                                        </p:attrNameLst>
                                      </p:cBhvr>
                                      <p:rCtr x="0" y="14167"/>
                                    </p:animMotion>
                                  </p:childTnLst>
                                </p:cTn>
                              </p:par>
                            </p:childTnLst>
                          </p:cTn>
                        </p:par>
                      </p:childTnLst>
                    </p:cTn>
                  </p:par>
                  <p:par>
                    <p:cTn id="402" fill="hold">
                      <p:stCondLst>
                        <p:cond delay="indefinite"/>
                      </p:stCondLst>
                      <p:childTnLst>
                        <p:par>
                          <p:cTn id="403" fill="hold">
                            <p:stCondLst>
                              <p:cond delay="0"/>
                            </p:stCondLst>
                            <p:childTnLst>
                              <p:par>
                                <p:cTn id="404" presetID="42" presetClass="path" presetSubtype="0" accel="50000" decel="50000" fill="hold" grpId="59" nodeType="clickEffect">
                                  <p:stCondLst>
                                    <p:cond delay="0"/>
                                  </p:stCondLst>
                                  <p:childTnLst>
                                    <p:animMotion origin="layout" path="M -3.75E-06 0.50972 L -3.75E-06 0.53958" pathEditMode="relative" rAng="0" ptsTypes="AA">
                                      <p:cBhvr>
                                        <p:cTn id="405" dur="2000" fill="hold"/>
                                        <p:tgtEl>
                                          <p:spTgt spid="51"/>
                                        </p:tgtEl>
                                        <p:attrNameLst>
                                          <p:attrName>ppt_x</p:attrName>
                                          <p:attrName>ppt_y</p:attrName>
                                        </p:attrNameLst>
                                      </p:cBhvr>
                                      <p:rCtr x="0" y="1481"/>
                                    </p:animMotion>
                                  </p:childTnLst>
                                </p:cTn>
                              </p:par>
                            </p:childTnLst>
                          </p:cTn>
                        </p:par>
                      </p:childTnLst>
                    </p:cTn>
                  </p:par>
                  <p:par>
                    <p:cTn id="406" fill="hold">
                      <p:stCondLst>
                        <p:cond delay="indefinite"/>
                      </p:stCondLst>
                      <p:childTnLst>
                        <p:par>
                          <p:cTn id="407" fill="hold">
                            <p:stCondLst>
                              <p:cond delay="0"/>
                            </p:stCondLst>
                            <p:childTnLst>
                              <p:par>
                                <p:cTn id="408" presetID="1" presetClass="entr" presetSubtype="0" fill="hold" grpId="0" nodeType="clickEffect">
                                  <p:stCondLst>
                                    <p:cond delay="0"/>
                                  </p:stCondLst>
                                  <p:childTnLst>
                                    <p:set>
                                      <p:cBhvr>
                                        <p:cTn id="409" dur="1" fill="hold">
                                          <p:stCondLst>
                                            <p:cond delay="0"/>
                                          </p:stCondLst>
                                        </p:cTn>
                                        <p:tgtEl>
                                          <p:spTgt spid="43"/>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ntr" presetSubtype="0" fill="hold" grpId="0" nodeType="clickEffect">
                                  <p:stCondLst>
                                    <p:cond delay="0"/>
                                  </p:stCondLst>
                                  <p:childTnLst>
                                    <p:set>
                                      <p:cBhvr>
                                        <p:cTn id="413" dur="1" fill="hold">
                                          <p:stCondLst>
                                            <p:cond delay="0"/>
                                          </p:stCondLst>
                                        </p:cTn>
                                        <p:tgtEl>
                                          <p:spTgt spid="44"/>
                                        </p:tgtEl>
                                        <p:attrNameLst>
                                          <p:attrName>style.visibility</p:attrName>
                                        </p:attrNameLst>
                                      </p:cBhvr>
                                      <p:to>
                                        <p:strVal val="visible"/>
                                      </p:to>
                                    </p:set>
                                  </p:childTnLst>
                                </p:cTn>
                              </p:par>
                            </p:childTnLst>
                          </p:cTn>
                        </p:par>
                      </p:childTnLst>
                    </p:cTn>
                  </p:par>
                  <p:par>
                    <p:cTn id="414" fill="hold">
                      <p:stCondLst>
                        <p:cond delay="indefinite"/>
                      </p:stCondLst>
                      <p:childTnLst>
                        <p:par>
                          <p:cTn id="415" fill="hold">
                            <p:stCondLst>
                              <p:cond delay="0"/>
                            </p:stCondLst>
                            <p:childTnLst>
                              <p:par>
                                <p:cTn id="416" presetID="1" presetClass="entr" presetSubtype="0" fill="hold" grpId="0" nodeType="clickEffect">
                                  <p:stCondLst>
                                    <p:cond delay="0"/>
                                  </p:stCondLst>
                                  <p:childTnLst>
                                    <p:set>
                                      <p:cBhvr>
                                        <p:cTn id="417" dur="1" fill="hold">
                                          <p:stCondLst>
                                            <p:cond delay="0"/>
                                          </p:stCondLst>
                                        </p:cTn>
                                        <p:tgtEl>
                                          <p:spTgt spid="45"/>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42" presetClass="path" presetSubtype="0" accel="50000" decel="50000" fill="hold" grpId="60" nodeType="clickEffect">
                                  <p:stCondLst>
                                    <p:cond delay="0"/>
                                  </p:stCondLst>
                                  <p:childTnLst>
                                    <p:animMotion origin="layout" path="M -3.75E-06 0.50833 L -3.75E-06 0.66042" pathEditMode="relative" rAng="0" ptsTypes="AA">
                                      <p:cBhvr>
                                        <p:cTn id="421" dur="2000" fill="hold"/>
                                        <p:tgtEl>
                                          <p:spTgt spid="51"/>
                                        </p:tgtEl>
                                        <p:attrNameLst>
                                          <p:attrName>ppt_x</p:attrName>
                                          <p:attrName>ppt_y</p:attrName>
                                        </p:attrNameLst>
                                      </p:cBhvr>
                                      <p:rCtr x="0" y="7593"/>
                                    </p:animMotion>
                                  </p:childTnLst>
                                </p:cTn>
                              </p:par>
                            </p:childTnLst>
                          </p:cTn>
                        </p:par>
                      </p:childTnLst>
                    </p:cTn>
                  </p:par>
                  <p:par>
                    <p:cTn id="422" fill="hold">
                      <p:stCondLst>
                        <p:cond delay="indefinite"/>
                      </p:stCondLst>
                      <p:childTnLst>
                        <p:par>
                          <p:cTn id="423" fill="hold">
                            <p:stCondLst>
                              <p:cond delay="0"/>
                            </p:stCondLst>
                            <p:childTnLst>
                              <p:par>
                                <p:cTn id="424" presetID="63" presetClass="path" presetSubtype="0" accel="50000" decel="50000" fill="hold" nodeType="clickEffect">
                                  <p:stCondLst>
                                    <p:cond delay="0"/>
                                  </p:stCondLst>
                                  <p:childTnLst>
                                    <p:animMotion origin="layout" path="M 0.10976 0.00023 L 0.12643 0.00023" pathEditMode="relative" rAng="0" ptsTypes="AA">
                                      <p:cBhvr>
                                        <p:cTn id="425" dur="2000" fill="hold"/>
                                        <p:tgtEl>
                                          <p:spTgt spid="4"/>
                                        </p:tgtEl>
                                        <p:attrNameLst>
                                          <p:attrName>ppt_x</p:attrName>
                                          <p:attrName>ppt_y</p:attrName>
                                        </p:attrNameLst>
                                      </p:cBhvr>
                                      <p:rCtr x="833" y="0"/>
                                    </p:animMotion>
                                  </p:childTnLst>
                                </p:cTn>
                              </p:par>
                            </p:childTnLst>
                          </p:cTn>
                        </p:par>
                      </p:childTnLst>
                    </p:cTn>
                  </p:par>
                  <p:par>
                    <p:cTn id="426" fill="hold">
                      <p:stCondLst>
                        <p:cond delay="indefinite"/>
                      </p:stCondLst>
                      <p:childTnLst>
                        <p:par>
                          <p:cTn id="427" fill="hold">
                            <p:stCondLst>
                              <p:cond delay="0"/>
                            </p:stCondLst>
                            <p:childTnLst>
                              <p:par>
                                <p:cTn id="428" presetID="1" presetClass="entr" presetSubtype="0" fill="hold" grpId="0" nodeType="clickEffect">
                                  <p:stCondLst>
                                    <p:cond delay="0"/>
                                  </p:stCondLst>
                                  <p:childTnLst>
                                    <p:set>
                                      <p:cBhvr>
                                        <p:cTn id="429" dur="1" fill="hold">
                                          <p:stCondLst>
                                            <p:cond delay="0"/>
                                          </p:stCondLst>
                                        </p:cTn>
                                        <p:tgtEl>
                                          <p:spTgt spid="46"/>
                                        </p:tgtEl>
                                        <p:attrNameLst>
                                          <p:attrName>style.visibility</p:attrName>
                                        </p:attrNameLst>
                                      </p:cBhvr>
                                      <p:to>
                                        <p:strVal val="visible"/>
                                      </p:to>
                                    </p:set>
                                  </p:childTnLst>
                                </p:cTn>
                              </p:par>
                            </p:childTnLst>
                          </p:cTn>
                        </p:par>
                      </p:childTnLst>
                    </p:cTn>
                  </p:par>
                  <p:par>
                    <p:cTn id="430" fill="hold">
                      <p:stCondLst>
                        <p:cond delay="indefinite"/>
                      </p:stCondLst>
                      <p:childTnLst>
                        <p:par>
                          <p:cTn id="431" fill="hold">
                            <p:stCondLst>
                              <p:cond delay="0"/>
                            </p:stCondLst>
                            <p:childTnLst>
                              <p:par>
                                <p:cTn id="432" presetID="42" presetClass="path" presetSubtype="0" accel="50000" decel="50000" fill="hold" grpId="61" nodeType="clickEffect">
                                  <p:stCondLst>
                                    <p:cond delay="0"/>
                                  </p:stCondLst>
                                  <p:childTnLst>
                                    <p:animMotion origin="layout" path="M -3.75E-06 1.48148E-06 L -3.75E-06 0.65208" pathEditMode="relative" rAng="0" ptsTypes="AA">
                                      <p:cBhvr>
                                        <p:cTn id="433" dur="2000" spd="-100000" fill="hold"/>
                                        <p:tgtEl>
                                          <p:spTgt spid="51"/>
                                        </p:tgtEl>
                                        <p:attrNameLst>
                                          <p:attrName>ppt_x</p:attrName>
                                          <p:attrName>ppt_y</p:attrName>
                                        </p:attrNameLst>
                                      </p:cBhvr>
                                      <p:rCtr x="0" y="32593"/>
                                    </p:animMotion>
                                  </p:childTnLst>
                                </p:cTn>
                              </p:par>
                            </p:childTnLst>
                          </p:cTn>
                        </p:par>
                      </p:childTnLst>
                    </p:cTn>
                  </p:par>
                  <p:par>
                    <p:cTn id="434" fill="hold">
                      <p:stCondLst>
                        <p:cond delay="indefinite"/>
                      </p:stCondLst>
                      <p:childTnLst>
                        <p:par>
                          <p:cTn id="435" fill="hold">
                            <p:stCondLst>
                              <p:cond delay="0"/>
                            </p:stCondLst>
                            <p:childTnLst>
                              <p:par>
                                <p:cTn id="436" presetID="42" presetClass="path" presetSubtype="0" accel="50000" decel="50000" fill="hold" grpId="62" nodeType="clickEffect">
                                  <p:stCondLst>
                                    <p:cond delay="0"/>
                                  </p:stCondLst>
                                  <p:childTnLst>
                                    <p:animMotion origin="layout" path="M -3.75E-06 1.48148E-06 L -3.75E-06 0.11875" pathEditMode="relative" rAng="0" ptsTypes="AA">
                                      <p:cBhvr>
                                        <p:cTn id="437" dur="2000" fill="hold"/>
                                        <p:tgtEl>
                                          <p:spTgt spid="51"/>
                                        </p:tgtEl>
                                        <p:attrNameLst>
                                          <p:attrName>ppt_x</p:attrName>
                                          <p:attrName>ppt_y</p:attrName>
                                        </p:attrNameLst>
                                      </p:cBhvr>
                                      <p:rCtr x="0" y="5926"/>
                                    </p:animMotion>
                                  </p:childTnLst>
                                </p:cTn>
                              </p:par>
                            </p:childTnLst>
                          </p:cTn>
                        </p:par>
                      </p:childTnLst>
                    </p:cTn>
                  </p:par>
                  <p:par>
                    <p:cTn id="438" fill="hold">
                      <p:stCondLst>
                        <p:cond delay="indefinite"/>
                      </p:stCondLst>
                      <p:childTnLst>
                        <p:par>
                          <p:cTn id="439" fill="hold">
                            <p:stCondLst>
                              <p:cond delay="0"/>
                            </p:stCondLst>
                            <p:childTnLst>
                              <p:par>
                                <p:cTn id="440" presetID="42" presetClass="path" presetSubtype="0" accel="50000" decel="50000" fill="hold" grpId="63" nodeType="clickEffect">
                                  <p:stCondLst>
                                    <p:cond delay="0"/>
                                  </p:stCondLst>
                                  <p:childTnLst>
                                    <p:animMotion origin="layout" path="M -3.75E-06 0.11875 L -3.75E-06 0.22014" pathEditMode="relative" rAng="0" ptsTypes="AA">
                                      <p:cBhvr>
                                        <p:cTn id="441" dur="2000" fill="hold"/>
                                        <p:tgtEl>
                                          <p:spTgt spid="51"/>
                                        </p:tgtEl>
                                        <p:attrNameLst>
                                          <p:attrName>ppt_x</p:attrName>
                                          <p:attrName>ppt_y</p:attrName>
                                        </p:attrNameLst>
                                      </p:cBhvr>
                                      <p:rCtr x="0" y="5069"/>
                                    </p:animMotion>
                                  </p:childTnLst>
                                </p:cTn>
                              </p:par>
                            </p:childTnLst>
                          </p:cTn>
                        </p:par>
                      </p:childTnLst>
                    </p:cTn>
                  </p:par>
                  <p:par>
                    <p:cTn id="442" fill="hold">
                      <p:stCondLst>
                        <p:cond delay="indefinite"/>
                      </p:stCondLst>
                      <p:childTnLst>
                        <p:par>
                          <p:cTn id="443" fill="hold">
                            <p:stCondLst>
                              <p:cond delay="0"/>
                            </p:stCondLst>
                            <p:childTnLst>
                              <p:par>
                                <p:cTn id="444" presetID="1" presetClass="entr" presetSubtype="0" fill="hold" grpId="0" nodeType="clickEffect">
                                  <p:stCondLst>
                                    <p:cond delay="0"/>
                                  </p:stCondLst>
                                  <p:childTnLst>
                                    <p:set>
                                      <p:cBhvr>
                                        <p:cTn id="445" dur="1" fill="hold">
                                          <p:stCondLst>
                                            <p:cond delay="0"/>
                                          </p:stCondLst>
                                        </p:cTn>
                                        <p:tgtEl>
                                          <p:spTgt spid="47"/>
                                        </p:tgtEl>
                                        <p:attrNameLst>
                                          <p:attrName>style.visibility</p:attrName>
                                        </p:attrNameLst>
                                      </p:cBhvr>
                                      <p:to>
                                        <p:strVal val="visible"/>
                                      </p:to>
                                    </p:set>
                                  </p:childTnLst>
                                </p:cTn>
                              </p:par>
                            </p:childTnLst>
                          </p:cTn>
                        </p:par>
                      </p:childTnLst>
                    </p:cTn>
                  </p:par>
                  <p:par>
                    <p:cTn id="446" fill="hold">
                      <p:stCondLst>
                        <p:cond delay="indefinite"/>
                      </p:stCondLst>
                      <p:childTnLst>
                        <p:par>
                          <p:cTn id="447" fill="hold">
                            <p:stCondLst>
                              <p:cond delay="0"/>
                            </p:stCondLst>
                            <p:childTnLst>
                              <p:par>
                                <p:cTn id="448" presetID="1" presetClass="entr" presetSubtype="0" fill="hold" grpId="0" nodeType="clickEffect">
                                  <p:stCondLst>
                                    <p:cond delay="0"/>
                                  </p:stCondLst>
                                  <p:childTnLst>
                                    <p:set>
                                      <p:cBhvr>
                                        <p:cTn id="449" dur="1" fill="hold">
                                          <p:stCondLst>
                                            <p:cond delay="0"/>
                                          </p:stCondLst>
                                        </p:cTn>
                                        <p:tgtEl>
                                          <p:spTgt spid="48"/>
                                        </p:tgtEl>
                                        <p:attrNameLst>
                                          <p:attrName>style.visibility</p:attrName>
                                        </p:attrNameLst>
                                      </p:cBhvr>
                                      <p:to>
                                        <p:strVal val="visible"/>
                                      </p:to>
                                    </p:set>
                                  </p:childTnLst>
                                </p:cTn>
                              </p:par>
                            </p:childTnLst>
                          </p:cTn>
                        </p:par>
                      </p:childTnLst>
                    </p:cTn>
                  </p:par>
                  <p:par>
                    <p:cTn id="450" fill="hold">
                      <p:stCondLst>
                        <p:cond delay="indefinite"/>
                      </p:stCondLst>
                      <p:childTnLst>
                        <p:par>
                          <p:cTn id="451" fill="hold">
                            <p:stCondLst>
                              <p:cond delay="0"/>
                            </p:stCondLst>
                            <p:childTnLst>
                              <p:par>
                                <p:cTn id="452" presetID="1" presetClass="entr" presetSubtype="0" fill="hold" grpId="0" nodeType="clickEffect">
                                  <p:stCondLst>
                                    <p:cond delay="0"/>
                                  </p:stCondLst>
                                  <p:childTnLst>
                                    <p:set>
                                      <p:cBhvr>
                                        <p:cTn id="453" dur="1" fill="hold">
                                          <p:stCondLst>
                                            <p:cond delay="0"/>
                                          </p:stCondLst>
                                        </p:cTn>
                                        <p:tgtEl>
                                          <p:spTgt spid="49"/>
                                        </p:tgtEl>
                                        <p:attrNameLst>
                                          <p:attrName>style.visibility</p:attrName>
                                        </p:attrNameLst>
                                      </p:cBhvr>
                                      <p:to>
                                        <p:strVal val="visible"/>
                                      </p:to>
                                    </p:set>
                                  </p:childTnLst>
                                </p:cTn>
                              </p:par>
                            </p:childTnLst>
                          </p:cTn>
                        </p:par>
                      </p:childTnLst>
                    </p:cTn>
                  </p:par>
                  <p:par>
                    <p:cTn id="454" fill="hold">
                      <p:stCondLst>
                        <p:cond delay="indefinite"/>
                      </p:stCondLst>
                      <p:childTnLst>
                        <p:par>
                          <p:cTn id="455" fill="hold">
                            <p:stCondLst>
                              <p:cond delay="0"/>
                            </p:stCondLst>
                            <p:childTnLst>
                              <p:par>
                                <p:cTn id="456" presetID="42" presetClass="path" presetSubtype="0" accel="50000" decel="50000" fill="hold" grpId="64" nodeType="clickEffect">
                                  <p:stCondLst>
                                    <p:cond delay="0"/>
                                  </p:stCondLst>
                                  <p:childTnLst>
                                    <p:animMotion origin="layout" path="M -3.75E-06 0.2243 L -3.75E-06 0.50764" pathEditMode="relative" rAng="0" ptsTypes="AA">
                                      <p:cBhvr>
                                        <p:cTn id="457" dur="2000" fill="hold"/>
                                        <p:tgtEl>
                                          <p:spTgt spid="51"/>
                                        </p:tgtEl>
                                        <p:attrNameLst>
                                          <p:attrName>ppt_x</p:attrName>
                                          <p:attrName>ppt_y</p:attrName>
                                        </p:attrNameLst>
                                      </p:cBhvr>
                                      <p:rCtr x="0" y="14167"/>
                                    </p:animMotion>
                                  </p:childTnLst>
                                </p:cTn>
                              </p:par>
                            </p:childTnLst>
                          </p:cTn>
                        </p:par>
                      </p:childTnLst>
                    </p:cTn>
                  </p:par>
                  <p:par>
                    <p:cTn id="458" fill="hold">
                      <p:stCondLst>
                        <p:cond delay="indefinite"/>
                      </p:stCondLst>
                      <p:childTnLst>
                        <p:par>
                          <p:cTn id="459" fill="hold">
                            <p:stCondLst>
                              <p:cond delay="0"/>
                            </p:stCondLst>
                            <p:childTnLst>
                              <p:par>
                                <p:cTn id="460" presetID="42" presetClass="path" presetSubtype="0" accel="50000" decel="50000" fill="hold" grpId="65" nodeType="clickEffect">
                                  <p:stCondLst>
                                    <p:cond delay="0"/>
                                  </p:stCondLst>
                                  <p:childTnLst>
                                    <p:animMotion origin="layout" path="M -3.75E-06 0.50764 L -3.75E-06 0.5743" pathEditMode="relative" rAng="0" ptsTypes="AA">
                                      <p:cBhvr>
                                        <p:cTn id="461" dur="2000" fill="hold"/>
                                        <p:tgtEl>
                                          <p:spTgt spid="51"/>
                                        </p:tgtEl>
                                        <p:attrNameLst>
                                          <p:attrName>ppt_x</p:attrName>
                                          <p:attrName>ppt_y</p:attrName>
                                        </p:attrNameLst>
                                      </p:cBhvr>
                                      <p:rCtr x="0" y="3333"/>
                                    </p:animMotion>
                                  </p:childTnLst>
                                </p:cTn>
                              </p:par>
                            </p:childTnLst>
                          </p:cTn>
                        </p:par>
                      </p:childTnLst>
                    </p:cTn>
                  </p:par>
                  <p:par>
                    <p:cTn id="462" fill="hold">
                      <p:stCondLst>
                        <p:cond delay="indefinite"/>
                      </p:stCondLst>
                      <p:childTnLst>
                        <p:par>
                          <p:cTn id="463" fill="hold">
                            <p:stCondLst>
                              <p:cond delay="0"/>
                            </p:stCondLst>
                            <p:childTnLst>
                              <p:par>
                                <p:cTn id="464" presetID="1" presetClass="exit" presetSubtype="0" fill="hold" grpId="1" nodeType="clickEffect">
                                  <p:stCondLst>
                                    <p:cond delay="0"/>
                                  </p:stCondLst>
                                  <p:childTnLst>
                                    <p:set>
                                      <p:cBhvr>
                                        <p:cTn id="465" dur="1" fill="hold">
                                          <p:stCondLst>
                                            <p:cond delay="0"/>
                                          </p:stCondLst>
                                        </p:cTn>
                                        <p:tgtEl>
                                          <p:spTgt spid="47"/>
                                        </p:tgtEl>
                                        <p:attrNameLst>
                                          <p:attrName>style.visibility</p:attrName>
                                        </p:attrNameLst>
                                      </p:cBhvr>
                                      <p:to>
                                        <p:strVal val="hidden"/>
                                      </p:to>
                                    </p:set>
                                  </p:childTnLst>
                                </p:cTn>
                              </p:par>
                            </p:childTnLst>
                          </p:cTn>
                        </p:par>
                        <p:par>
                          <p:cTn id="466" fill="hold">
                            <p:stCondLst>
                              <p:cond delay="0"/>
                            </p:stCondLst>
                            <p:childTnLst>
                              <p:par>
                                <p:cTn id="467" presetID="1" presetClass="entr" presetSubtype="0" fill="hold" grpId="0" nodeType="afterEffect">
                                  <p:stCondLst>
                                    <p:cond delay="0"/>
                                  </p:stCondLst>
                                  <p:childTnLst>
                                    <p:set>
                                      <p:cBhvr>
                                        <p:cTn id="46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p:bldP spid="16" grpId="0"/>
      <p:bldP spid="17" grpId="0"/>
      <p:bldP spid="18" grpId="0"/>
      <p:bldP spid="19" grpId="0"/>
      <p:bldP spid="20" grpId="0"/>
      <p:bldP spid="20" grpId="1"/>
      <p:bldP spid="21" grpId="0"/>
      <p:bldP spid="22" grpId="0"/>
      <p:bldP spid="23" grpId="0"/>
      <p:bldP spid="24" grpId="0"/>
      <p:bldP spid="25" grpId="0"/>
      <p:bldP spid="26" grpId="0"/>
      <p:bldP spid="27" grpId="0"/>
      <p:bldP spid="28" grpId="0"/>
      <p:bldP spid="29" grpId="0"/>
      <p:bldP spid="29" grpId="1"/>
      <p:bldP spid="30" grpId="0"/>
      <p:bldP spid="31" grpId="0"/>
      <p:bldP spid="32" grpId="0"/>
      <p:bldP spid="33" grpId="0"/>
      <p:bldP spid="34" grpId="0"/>
      <p:bldP spid="35" grpId="0"/>
      <p:bldP spid="36" grpId="0"/>
      <p:bldP spid="37" grpId="0"/>
      <p:bldP spid="38" grpId="0"/>
      <p:bldP spid="38" grpId="1"/>
      <p:bldP spid="39" grpId="0"/>
      <p:bldP spid="40" grpId="0"/>
      <p:bldP spid="41" grpId="0"/>
      <p:bldP spid="42" grpId="0"/>
      <p:bldP spid="43" grpId="0"/>
      <p:bldP spid="44" grpId="0"/>
      <p:bldP spid="45" grpId="0"/>
      <p:bldP spid="46" grpId="0"/>
      <p:bldP spid="47" grpId="0"/>
      <p:bldP spid="47" grpId="1"/>
      <p:bldP spid="48" grpId="0"/>
      <p:bldP spid="49" grpId="0"/>
      <p:bldP spid="50" grpId="0"/>
      <p:bldP spid="51" grpId="0" animBg="1"/>
      <p:bldP spid="51" grpId="1" animBg="1"/>
      <p:bldP spid="51" grpId="2" animBg="1"/>
      <p:bldP spid="51" grpId="3" animBg="1"/>
      <p:bldP spid="51" grpId="4" animBg="1"/>
      <p:bldP spid="51" grpId="5" animBg="1"/>
      <p:bldP spid="51" grpId="6" animBg="1"/>
      <p:bldP spid="51" grpId="7" animBg="1"/>
      <p:bldP spid="51" grpId="8" animBg="1"/>
      <p:bldP spid="51" grpId="9" animBg="1"/>
      <p:bldP spid="51" grpId="10" animBg="1"/>
      <p:bldP spid="51" grpId="11" animBg="1"/>
      <p:bldP spid="51" grpId="12" animBg="1"/>
      <p:bldP spid="51" grpId="13" animBg="1"/>
      <p:bldP spid="51" grpId="14" animBg="1"/>
      <p:bldP spid="51" grpId="15" animBg="1"/>
      <p:bldP spid="51" grpId="16" animBg="1"/>
      <p:bldP spid="51" grpId="17" animBg="1"/>
      <p:bldP spid="51" grpId="18" animBg="1"/>
      <p:bldP spid="51" grpId="19" animBg="1"/>
      <p:bldP spid="51" grpId="20" animBg="1"/>
      <p:bldP spid="51" grpId="21" animBg="1"/>
      <p:bldP spid="51" grpId="22" animBg="1"/>
      <p:bldP spid="51" grpId="23" animBg="1"/>
      <p:bldP spid="51" grpId="24" animBg="1"/>
      <p:bldP spid="51" grpId="25" animBg="1"/>
      <p:bldP spid="51" grpId="26" animBg="1"/>
      <p:bldP spid="51" grpId="27" animBg="1"/>
      <p:bldP spid="51" grpId="28" animBg="1"/>
      <p:bldP spid="51" grpId="29" animBg="1"/>
      <p:bldP spid="51" grpId="30" animBg="1"/>
      <p:bldP spid="51" grpId="31" animBg="1"/>
      <p:bldP spid="51" grpId="32" animBg="1"/>
      <p:bldP spid="51" grpId="33" animBg="1"/>
      <p:bldP spid="51" grpId="34" animBg="1"/>
      <p:bldP spid="51" grpId="35" animBg="1"/>
      <p:bldP spid="51" grpId="36" animBg="1"/>
      <p:bldP spid="51" grpId="37" animBg="1"/>
      <p:bldP spid="51" grpId="38" animBg="1"/>
      <p:bldP spid="51" grpId="39" animBg="1"/>
      <p:bldP spid="51" grpId="40" animBg="1"/>
      <p:bldP spid="51" grpId="41" animBg="1"/>
      <p:bldP spid="51" grpId="42" animBg="1"/>
      <p:bldP spid="51" grpId="43" animBg="1"/>
      <p:bldP spid="51" grpId="44" animBg="1"/>
      <p:bldP spid="51" grpId="45" animBg="1"/>
      <p:bldP spid="51" grpId="46" animBg="1"/>
      <p:bldP spid="51" grpId="47" animBg="1"/>
      <p:bldP spid="51" grpId="48" animBg="1"/>
      <p:bldP spid="51" grpId="49" animBg="1"/>
      <p:bldP spid="51" grpId="50" animBg="1"/>
      <p:bldP spid="51" grpId="51" animBg="1"/>
      <p:bldP spid="51" grpId="52" animBg="1"/>
      <p:bldP spid="51" grpId="53" animBg="1"/>
      <p:bldP spid="51" grpId="54" animBg="1"/>
      <p:bldP spid="51" grpId="55" animBg="1"/>
      <p:bldP spid="51" grpId="56" animBg="1"/>
      <p:bldP spid="51" grpId="57" animBg="1"/>
      <p:bldP spid="51" grpId="58" animBg="1"/>
      <p:bldP spid="51" grpId="59" animBg="1"/>
      <p:bldP spid="51" grpId="60" animBg="1"/>
      <p:bldP spid="51" grpId="61" animBg="1"/>
      <p:bldP spid="51" grpId="62" animBg="1"/>
      <p:bldP spid="51" grpId="63" animBg="1"/>
      <p:bldP spid="51" grpId="64" animBg="1"/>
      <p:bldP spid="51" grpId="65"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F7E7FE-6860-E246-0241-4FD1488B4811}"/>
              </a:ext>
            </a:extLst>
          </p:cNvPr>
          <p:cNvSpPr/>
          <p:nvPr/>
        </p:nvSpPr>
        <p:spPr>
          <a:xfrm>
            <a:off x="336000" y="2429084"/>
            <a:ext cx="360000" cy="400110"/>
          </a:xfrm>
          <a:prstGeom prst="rect">
            <a:avLst/>
          </a:prstGeom>
          <a:ln w="9525"/>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000"/>
              <a:t>2</a:t>
            </a:r>
          </a:p>
        </p:txBody>
      </p:sp>
      <p:sp>
        <p:nvSpPr>
          <p:cNvPr id="3" name="Title 1">
            <a:extLst>
              <a:ext uri="{FF2B5EF4-FFF2-40B4-BE49-F238E27FC236}">
                <a16:creationId xmlns:a16="http://schemas.microsoft.com/office/drawing/2014/main" id="{AD2F2B3E-83AE-656E-E5B2-17DF05F516C0}"/>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General Infix-to-Postfix Conversion</a:t>
            </a:r>
          </a:p>
        </p:txBody>
      </p:sp>
      <p:sp>
        <p:nvSpPr>
          <p:cNvPr id="4" name="Rectangle 3">
            <a:extLst>
              <a:ext uri="{FF2B5EF4-FFF2-40B4-BE49-F238E27FC236}">
                <a16:creationId xmlns:a16="http://schemas.microsoft.com/office/drawing/2014/main" id="{84E2FB84-20EE-0AC8-1B14-BF2E49787DB6}"/>
              </a:ext>
            </a:extLst>
          </p:cNvPr>
          <p:cNvSpPr/>
          <p:nvPr/>
        </p:nvSpPr>
        <p:spPr>
          <a:xfrm>
            <a:off x="336000" y="799511"/>
            <a:ext cx="11520000" cy="461665"/>
          </a:xfrm>
          <a:prstGeom prst="rect">
            <a:avLst/>
          </a:prstGeom>
          <a:solidFill>
            <a:schemeClr val="bg1">
              <a:lumMod val="95000"/>
            </a:schemeClr>
          </a:solidFill>
          <a:ln w="9525">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a:t>Create an empty stack called stack for keeping operators. Create an empty list for output.</a:t>
            </a:r>
          </a:p>
        </p:txBody>
      </p:sp>
      <p:sp>
        <p:nvSpPr>
          <p:cNvPr id="5" name="Rectangle 4">
            <a:extLst>
              <a:ext uri="{FF2B5EF4-FFF2-40B4-BE49-F238E27FC236}">
                <a16:creationId xmlns:a16="http://schemas.microsoft.com/office/drawing/2014/main" id="{41F5C2CE-EF69-C258-8843-9FAC39B973CD}"/>
              </a:ext>
            </a:extLst>
          </p:cNvPr>
          <p:cNvSpPr/>
          <p:nvPr/>
        </p:nvSpPr>
        <p:spPr>
          <a:xfrm>
            <a:off x="336000" y="1376930"/>
            <a:ext cx="11520000" cy="461665"/>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sz="2400"/>
              <a:t>Read the character list from left to right and perform following steps</a:t>
            </a:r>
          </a:p>
        </p:txBody>
      </p:sp>
      <p:sp>
        <p:nvSpPr>
          <p:cNvPr id="6" name="Rectangle 5">
            <a:extLst>
              <a:ext uri="{FF2B5EF4-FFF2-40B4-BE49-F238E27FC236}">
                <a16:creationId xmlns:a16="http://schemas.microsoft.com/office/drawing/2014/main" id="{B62468B5-93A9-0A42-97F9-349D50C243B1}"/>
              </a:ext>
            </a:extLst>
          </p:cNvPr>
          <p:cNvSpPr/>
          <p:nvPr/>
        </p:nvSpPr>
        <p:spPr>
          <a:xfrm>
            <a:off x="710080" y="1971884"/>
            <a:ext cx="11160000" cy="400110"/>
          </a:xfrm>
          <a:prstGeom prst="rect">
            <a:avLst/>
          </a:prstGeom>
          <a:ln>
            <a:solidFill>
              <a:schemeClr val="bg1">
                <a:lumMod val="85000"/>
              </a:schemeClr>
            </a:solidFill>
          </a:ln>
        </p:spPr>
        <p:txBody>
          <a:bodyPr wrap="square">
            <a:spAutoFit/>
          </a:bodyPr>
          <a:lstStyle/>
          <a:p>
            <a:pPr algn="just"/>
            <a:r>
              <a:rPr lang="en-US" sz="2000"/>
              <a:t>If the </a:t>
            </a:r>
            <a:r>
              <a:rPr lang="en-US" sz="2000" b="1">
                <a:solidFill>
                  <a:srgbClr val="C00000"/>
                </a:solidFill>
              </a:rPr>
              <a:t>character</a:t>
            </a:r>
            <a:r>
              <a:rPr lang="en-US" sz="2000">
                <a:solidFill>
                  <a:srgbClr val="C00000"/>
                </a:solidFill>
              </a:rPr>
              <a:t> </a:t>
            </a:r>
            <a:r>
              <a:rPr lang="en-US" sz="2000"/>
              <a:t>is an </a:t>
            </a:r>
            <a:r>
              <a:rPr lang="en-US" sz="2000" b="1">
                <a:solidFill>
                  <a:srgbClr val="C00000"/>
                </a:solidFill>
              </a:rPr>
              <a:t>operand (Variable)</a:t>
            </a:r>
            <a:r>
              <a:rPr lang="en-US" sz="2000"/>
              <a:t>, </a:t>
            </a:r>
            <a:r>
              <a:rPr lang="en-US" sz="2000" b="1"/>
              <a:t>append</a:t>
            </a:r>
            <a:r>
              <a:rPr lang="en-US" sz="2000"/>
              <a:t> it to the </a:t>
            </a:r>
            <a:r>
              <a:rPr lang="en-US" sz="2000" b="1"/>
              <a:t>end</a:t>
            </a:r>
            <a:r>
              <a:rPr lang="en-US" sz="2000"/>
              <a:t> of the </a:t>
            </a:r>
            <a:r>
              <a:rPr lang="en-US" sz="2000" b="1"/>
              <a:t>output</a:t>
            </a:r>
            <a:r>
              <a:rPr lang="en-US" sz="2000"/>
              <a:t> list</a:t>
            </a:r>
          </a:p>
        </p:txBody>
      </p:sp>
      <p:sp>
        <p:nvSpPr>
          <p:cNvPr id="7" name="Rectangle 6">
            <a:extLst>
              <a:ext uri="{FF2B5EF4-FFF2-40B4-BE49-F238E27FC236}">
                <a16:creationId xmlns:a16="http://schemas.microsoft.com/office/drawing/2014/main" id="{2D887DB6-510A-6516-4F02-3329ACE60546}"/>
              </a:ext>
            </a:extLst>
          </p:cNvPr>
          <p:cNvSpPr/>
          <p:nvPr/>
        </p:nvSpPr>
        <p:spPr>
          <a:xfrm>
            <a:off x="336000" y="1971884"/>
            <a:ext cx="360000" cy="400110"/>
          </a:xfrm>
          <a:prstGeom prst="rect">
            <a:avLst/>
          </a:prstGeom>
          <a:ln w="9525"/>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000"/>
              <a:t>1</a:t>
            </a:r>
          </a:p>
        </p:txBody>
      </p:sp>
      <p:sp>
        <p:nvSpPr>
          <p:cNvPr id="8" name="Rectangle 7">
            <a:extLst>
              <a:ext uri="{FF2B5EF4-FFF2-40B4-BE49-F238E27FC236}">
                <a16:creationId xmlns:a16="http://schemas.microsoft.com/office/drawing/2014/main" id="{18577A5B-EC87-A71A-2B36-688232B279F4}"/>
              </a:ext>
            </a:extLst>
          </p:cNvPr>
          <p:cNvSpPr/>
          <p:nvPr/>
        </p:nvSpPr>
        <p:spPr>
          <a:xfrm>
            <a:off x="710080" y="2429084"/>
            <a:ext cx="11160000" cy="402336"/>
          </a:xfrm>
          <a:prstGeom prst="rect">
            <a:avLst/>
          </a:prstGeom>
          <a:ln>
            <a:solidFill>
              <a:schemeClr val="bg1">
                <a:lumMod val="85000"/>
              </a:schemeClr>
            </a:solidFill>
          </a:ln>
        </p:spPr>
        <p:txBody>
          <a:bodyPr wrap="square">
            <a:spAutoFit/>
          </a:bodyPr>
          <a:lstStyle/>
          <a:p>
            <a:pPr algn="just"/>
            <a:r>
              <a:rPr lang="en-US" sz="2000"/>
              <a:t>If the </a:t>
            </a:r>
            <a:r>
              <a:rPr lang="en-US" sz="2000" b="1">
                <a:solidFill>
                  <a:srgbClr val="C00000"/>
                </a:solidFill>
              </a:rPr>
              <a:t>character</a:t>
            </a:r>
            <a:r>
              <a:rPr lang="en-US" sz="2000">
                <a:solidFill>
                  <a:srgbClr val="C00000"/>
                </a:solidFill>
              </a:rPr>
              <a:t> </a:t>
            </a:r>
            <a:r>
              <a:rPr lang="en-US" sz="2000"/>
              <a:t>is a</a:t>
            </a:r>
            <a:r>
              <a:rPr lang="en-US" sz="2000" b="1">
                <a:solidFill>
                  <a:srgbClr val="C00000"/>
                </a:solidFill>
              </a:rPr>
              <a:t> left parenthesis ‘(’</a:t>
            </a:r>
            <a:r>
              <a:rPr lang="en-US" sz="2000"/>
              <a:t>, </a:t>
            </a:r>
            <a:r>
              <a:rPr lang="en-US" sz="2000" b="1"/>
              <a:t>push</a:t>
            </a:r>
            <a:r>
              <a:rPr lang="en-US" sz="2000"/>
              <a:t> it on the </a:t>
            </a:r>
            <a:r>
              <a:rPr lang="en-US" sz="2000" b="1"/>
              <a:t>stack</a:t>
            </a:r>
            <a:endParaRPr lang="en-US" sz="2000"/>
          </a:p>
        </p:txBody>
      </p:sp>
      <p:sp>
        <p:nvSpPr>
          <p:cNvPr id="9" name="Rectangle 8">
            <a:extLst>
              <a:ext uri="{FF2B5EF4-FFF2-40B4-BE49-F238E27FC236}">
                <a16:creationId xmlns:a16="http://schemas.microsoft.com/office/drawing/2014/main" id="{12FA7615-E7A8-67C1-6EED-1CCB3C449347}"/>
              </a:ext>
            </a:extLst>
          </p:cNvPr>
          <p:cNvSpPr/>
          <p:nvPr/>
        </p:nvSpPr>
        <p:spPr>
          <a:xfrm>
            <a:off x="710080" y="2884059"/>
            <a:ext cx="11160000" cy="707886"/>
          </a:xfrm>
          <a:prstGeom prst="rect">
            <a:avLst/>
          </a:prstGeom>
          <a:ln>
            <a:solidFill>
              <a:schemeClr val="bg1">
                <a:lumMod val="85000"/>
              </a:schemeClr>
            </a:solidFill>
          </a:ln>
        </p:spPr>
        <p:txBody>
          <a:bodyPr wrap="square">
            <a:spAutoFit/>
          </a:bodyPr>
          <a:lstStyle/>
          <a:p>
            <a:pPr algn="just"/>
            <a:r>
              <a:rPr lang="en-US" sz="2000"/>
              <a:t>If the </a:t>
            </a:r>
            <a:r>
              <a:rPr lang="en-US" sz="2000" b="1">
                <a:solidFill>
                  <a:srgbClr val="C00000"/>
                </a:solidFill>
              </a:rPr>
              <a:t>character</a:t>
            </a:r>
            <a:r>
              <a:rPr lang="en-US" sz="2000">
                <a:solidFill>
                  <a:srgbClr val="C00000"/>
                </a:solidFill>
              </a:rPr>
              <a:t> </a:t>
            </a:r>
            <a:r>
              <a:rPr lang="en-US" sz="2000"/>
              <a:t>is a </a:t>
            </a:r>
            <a:r>
              <a:rPr lang="en-US" sz="2000" b="1">
                <a:solidFill>
                  <a:srgbClr val="C00000"/>
                </a:solidFill>
              </a:rPr>
              <a:t>right parenthesis ‘)’</a:t>
            </a:r>
            <a:r>
              <a:rPr lang="en-US" sz="2000"/>
              <a:t>, </a:t>
            </a:r>
            <a:r>
              <a:rPr lang="en-US" sz="2000" b="1"/>
              <a:t>pop</a:t>
            </a:r>
            <a:r>
              <a:rPr lang="en-US" sz="2000"/>
              <a:t> the </a:t>
            </a:r>
            <a:r>
              <a:rPr lang="en-US" sz="2000" b="1"/>
              <a:t>stack</a:t>
            </a:r>
            <a:r>
              <a:rPr lang="en-US" sz="2000"/>
              <a:t> </a:t>
            </a:r>
            <a:r>
              <a:rPr lang="en-US" sz="2000" b="1"/>
              <a:t>until </a:t>
            </a:r>
            <a:r>
              <a:rPr lang="en-US" sz="2000"/>
              <a:t>the corresponding </a:t>
            </a:r>
            <a:r>
              <a:rPr lang="en-US" sz="2000" b="1"/>
              <a:t>left parenthesis ‘)’</a:t>
            </a:r>
            <a:r>
              <a:rPr lang="en-US" sz="2000"/>
              <a:t> is </a:t>
            </a:r>
            <a:r>
              <a:rPr lang="en-US" sz="2000" b="1"/>
              <a:t>removed</a:t>
            </a:r>
            <a:r>
              <a:rPr lang="en-US" sz="2000"/>
              <a:t>. </a:t>
            </a:r>
            <a:r>
              <a:rPr lang="en-US" sz="2000" b="1">
                <a:solidFill>
                  <a:srgbClr val="C00000"/>
                </a:solidFill>
              </a:rPr>
              <a:t>Append</a:t>
            </a:r>
            <a:r>
              <a:rPr lang="en-US" sz="2000">
                <a:solidFill>
                  <a:srgbClr val="C00000"/>
                </a:solidFill>
              </a:rPr>
              <a:t> </a:t>
            </a:r>
            <a:r>
              <a:rPr lang="en-US" sz="2000"/>
              <a:t>each </a:t>
            </a:r>
            <a:r>
              <a:rPr lang="en-US" sz="2000" b="1">
                <a:solidFill>
                  <a:srgbClr val="C00000"/>
                </a:solidFill>
              </a:rPr>
              <a:t>operator</a:t>
            </a:r>
            <a:r>
              <a:rPr lang="en-US" sz="2000">
                <a:solidFill>
                  <a:srgbClr val="C00000"/>
                </a:solidFill>
              </a:rPr>
              <a:t> </a:t>
            </a:r>
            <a:r>
              <a:rPr lang="en-US" sz="2000"/>
              <a:t>to the </a:t>
            </a:r>
            <a:r>
              <a:rPr lang="en-US" sz="2000" b="1">
                <a:solidFill>
                  <a:srgbClr val="C00000"/>
                </a:solidFill>
              </a:rPr>
              <a:t>end of the output </a:t>
            </a:r>
            <a:r>
              <a:rPr lang="en-US" sz="2000"/>
              <a:t>list.</a:t>
            </a:r>
          </a:p>
        </p:txBody>
      </p:sp>
      <p:sp>
        <p:nvSpPr>
          <p:cNvPr id="10" name="Rectangle 9">
            <a:extLst>
              <a:ext uri="{FF2B5EF4-FFF2-40B4-BE49-F238E27FC236}">
                <a16:creationId xmlns:a16="http://schemas.microsoft.com/office/drawing/2014/main" id="{7F05137F-2803-AE3D-286E-63C20409E6EA}"/>
              </a:ext>
            </a:extLst>
          </p:cNvPr>
          <p:cNvSpPr/>
          <p:nvPr/>
        </p:nvSpPr>
        <p:spPr>
          <a:xfrm>
            <a:off x="336000" y="2884058"/>
            <a:ext cx="360000" cy="400110"/>
          </a:xfrm>
          <a:prstGeom prst="rect">
            <a:avLst/>
          </a:prstGeom>
          <a:ln w="9525"/>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000"/>
              <a:t>3</a:t>
            </a:r>
          </a:p>
        </p:txBody>
      </p:sp>
      <p:sp>
        <p:nvSpPr>
          <p:cNvPr id="11" name="Rectangle 10">
            <a:extLst>
              <a:ext uri="{FF2B5EF4-FFF2-40B4-BE49-F238E27FC236}">
                <a16:creationId xmlns:a16="http://schemas.microsoft.com/office/drawing/2014/main" id="{D26CC533-A24F-5F3C-2DE8-2FACCECEA876}"/>
              </a:ext>
            </a:extLst>
          </p:cNvPr>
          <p:cNvSpPr/>
          <p:nvPr/>
        </p:nvSpPr>
        <p:spPr>
          <a:xfrm>
            <a:off x="710080" y="3644585"/>
            <a:ext cx="11160000" cy="707886"/>
          </a:xfrm>
          <a:prstGeom prst="rect">
            <a:avLst/>
          </a:prstGeom>
          <a:ln>
            <a:solidFill>
              <a:schemeClr val="bg1">
                <a:lumMod val="85000"/>
              </a:schemeClr>
            </a:solidFill>
          </a:ln>
        </p:spPr>
        <p:txBody>
          <a:bodyPr wrap="square">
            <a:spAutoFit/>
          </a:bodyPr>
          <a:lstStyle/>
          <a:p>
            <a:pPr algn="just"/>
            <a:r>
              <a:rPr lang="en-US" sz="2000"/>
              <a:t>If the token is an </a:t>
            </a:r>
            <a:r>
              <a:rPr lang="en-US" sz="2000" b="1">
                <a:solidFill>
                  <a:srgbClr val="C00000"/>
                </a:solidFill>
              </a:rPr>
              <a:t>operator</a:t>
            </a:r>
            <a:r>
              <a:rPr lang="en-US" sz="2000"/>
              <a:t>, </a:t>
            </a:r>
            <a:r>
              <a:rPr lang="en-US" sz="2000" b="1">
                <a:solidFill>
                  <a:srgbClr val="C00000"/>
                </a:solidFill>
              </a:rPr>
              <a:t>*, /, +, </a:t>
            </a:r>
            <a:r>
              <a:rPr lang="en-US" sz="2000"/>
              <a:t>or </a:t>
            </a:r>
            <a:r>
              <a:rPr lang="en-US" sz="2000" b="1">
                <a:solidFill>
                  <a:srgbClr val="C00000"/>
                </a:solidFill>
              </a:rPr>
              <a:t>-</a:t>
            </a:r>
            <a:r>
              <a:rPr lang="en-US" sz="2000"/>
              <a:t>, </a:t>
            </a:r>
            <a:r>
              <a:rPr lang="en-US" sz="2000" b="1">
                <a:solidFill>
                  <a:srgbClr val="C00000"/>
                </a:solidFill>
              </a:rPr>
              <a:t>push</a:t>
            </a:r>
            <a:r>
              <a:rPr lang="en-US" sz="2000">
                <a:solidFill>
                  <a:srgbClr val="C00000"/>
                </a:solidFill>
              </a:rPr>
              <a:t> </a:t>
            </a:r>
            <a:r>
              <a:rPr lang="en-US" sz="2000"/>
              <a:t>it on the </a:t>
            </a:r>
            <a:r>
              <a:rPr lang="en-US" sz="2000" b="1"/>
              <a:t>stack</a:t>
            </a:r>
            <a:r>
              <a:rPr lang="en-US" sz="2000"/>
              <a:t>. However, </a:t>
            </a:r>
            <a:r>
              <a:rPr lang="en-US" sz="2000" b="1"/>
              <a:t>first remove any operators</a:t>
            </a:r>
            <a:r>
              <a:rPr lang="en-US" sz="2000"/>
              <a:t> already on the </a:t>
            </a:r>
            <a:r>
              <a:rPr lang="en-US" sz="2000" b="1"/>
              <a:t>stack</a:t>
            </a:r>
            <a:r>
              <a:rPr lang="en-US" sz="2000"/>
              <a:t> that </a:t>
            </a:r>
            <a:r>
              <a:rPr lang="en-US" sz="2000" b="1"/>
              <a:t>have higher or equal precedence</a:t>
            </a:r>
            <a:r>
              <a:rPr lang="en-US" sz="2000"/>
              <a:t> and </a:t>
            </a:r>
            <a:r>
              <a:rPr lang="en-US" sz="2000" b="1"/>
              <a:t>append them to the output</a:t>
            </a:r>
            <a:r>
              <a:rPr lang="en-US" sz="2000"/>
              <a:t> list.</a:t>
            </a:r>
          </a:p>
        </p:txBody>
      </p:sp>
      <p:sp>
        <p:nvSpPr>
          <p:cNvPr id="12" name="Rectangle 11">
            <a:extLst>
              <a:ext uri="{FF2B5EF4-FFF2-40B4-BE49-F238E27FC236}">
                <a16:creationId xmlns:a16="http://schemas.microsoft.com/office/drawing/2014/main" id="{65666CD5-76E9-5E57-7A93-6E4DCA61BC00}"/>
              </a:ext>
            </a:extLst>
          </p:cNvPr>
          <p:cNvSpPr/>
          <p:nvPr/>
        </p:nvSpPr>
        <p:spPr>
          <a:xfrm>
            <a:off x="336000" y="3644584"/>
            <a:ext cx="360000" cy="400110"/>
          </a:xfrm>
          <a:prstGeom prst="rect">
            <a:avLst/>
          </a:prstGeom>
          <a:ln w="9525"/>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2000"/>
              <a:t>4</a:t>
            </a:r>
          </a:p>
        </p:txBody>
      </p:sp>
      <p:sp>
        <p:nvSpPr>
          <p:cNvPr id="13" name="Rectangle 12">
            <a:extLst>
              <a:ext uri="{FF2B5EF4-FFF2-40B4-BE49-F238E27FC236}">
                <a16:creationId xmlns:a16="http://schemas.microsoft.com/office/drawing/2014/main" id="{4BE89855-27C3-A6EF-EEE5-415FD25E07FD}"/>
              </a:ext>
            </a:extLst>
          </p:cNvPr>
          <p:cNvSpPr/>
          <p:nvPr/>
        </p:nvSpPr>
        <p:spPr>
          <a:xfrm>
            <a:off x="336000" y="4543660"/>
            <a:ext cx="11520000" cy="461665"/>
          </a:xfrm>
          <a:prstGeom prst="rect">
            <a:avLst/>
          </a:prstGeom>
        </p:spPr>
        <p:txBody>
          <a:bodyPr wrap="none">
            <a:noAutofit/>
          </a:bodyPr>
          <a:lstStyle/>
          <a:p>
            <a:pPr algn="ctr"/>
            <a:r>
              <a:rPr lang="en-US" sz="2400" b="1"/>
              <a:t>( a + b ^ c ^ d ) * ( e + f / d ) </a:t>
            </a:r>
          </a:p>
        </p:txBody>
      </p:sp>
    </p:spTree>
    <p:extLst>
      <p:ext uri="{BB962C8B-B14F-4D97-AF65-F5344CB8AC3E}">
        <p14:creationId xmlns:p14="http://schemas.microsoft.com/office/powerpoint/2010/main" val="3769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C2EE901-7DC7-5443-8BCE-0014F5D463C6}"/>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 Evaluation of postfix expression</a:t>
            </a:r>
          </a:p>
        </p:txBody>
      </p:sp>
      <p:sp>
        <p:nvSpPr>
          <p:cNvPr id="3" name="Content Placeholder 3">
            <a:extLst>
              <a:ext uri="{FF2B5EF4-FFF2-40B4-BE49-F238E27FC236}">
                <a16:creationId xmlns:a16="http://schemas.microsoft.com/office/drawing/2014/main" id="{71DE6482-E73F-D1BF-E634-53E8AED09F9D}"/>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Each </a:t>
            </a:r>
            <a:r>
              <a:rPr lang="en-IN" b="1">
                <a:solidFill>
                  <a:srgbClr val="C00000"/>
                </a:solidFill>
              </a:rPr>
              <a:t>operator</a:t>
            </a:r>
            <a:r>
              <a:rPr lang="en-IN">
                <a:solidFill>
                  <a:srgbClr val="C00000"/>
                </a:solidFill>
              </a:rPr>
              <a:t> </a:t>
            </a:r>
            <a:r>
              <a:rPr lang="en-IN"/>
              <a:t>in </a:t>
            </a:r>
            <a:r>
              <a:rPr lang="en-IN" b="1"/>
              <a:t>postfix </a:t>
            </a:r>
            <a:r>
              <a:rPr lang="en-IN"/>
              <a:t>string </a:t>
            </a:r>
            <a:r>
              <a:rPr lang="en-IN" b="1"/>
              <a:t>refers</a:t>
            </a:r>
            <a:r>
              <a:rPr lang="en-IN"/>
              <a:t> to the </a:t>
            </a:r>
            <a:r>
              <a:rPr lang="en-IN" i="1">
                <a:solidFill>
                  <a:srgbClr val="C00000"/>
                </a:solidFill>
              </a:rPr>
              <a:t>previous two operands</a:t>
            </a:r>
            <a:r>
              <a:rPr lang="en-IN">
                <a:solidFill>
                  <a:srgbClr val="FF0000"/>
                </a:solidFill>
              </a:rPr>
              <a:t> </a:t>
            </a:r>
            <a:r>
              <a:rPr lang="en-IN"/>
              <a:t>in the string.</a:t>
            </a:r>
          </a:p>
          <a:p>
            <a:r>
              <a:rPr lang="en-IN"/>
              <a:t>Each time we </a:t>
            </a:r>
            <a:r>
              <a:rPr lang="en-IN" b="1"/>
              <a:t>read</a:t>
            </a:r>
            <a:r>
              <a:rPr lang="en-IN"/>
              <a:t> an </a:t>
            </a:r>
            <a:r>
              <a:rPr lang="en-IN" b="1"/>
              <a:t>operand</a:t>
            </a:r>
            <a:r>
              <a:rPr lang="en-IN"/>
              <a:t>, we </a:t>
            </a:r>
            <a:r>
              <a:rPr lang="en-IN" b="1"/>
              <a:t>PUSH</a:t>
            </a:r>
            <a:r>
              <a:rPr lang="en-IN"/>
              <a:t> it onto </a:t>
            </a:r>
            <a:r>
              <a:rPr lang="en-IN" b="1"/>
              <a:t>Stack</a:t>
            </a:r>
            <a:r>
              <a:rPr lang="en-IN"/>
              <a:t>.</a:t>
            </a:r>
          </a:p>
          <a:p>
            <a:r>
              <a:rPr lang="en-IN"/>
              <a:t>When we reach an </a:t>
            </a:r>
            <a:r>
              <a:rPr lang="en-IN" b="1"/>
              <a:t>operator</a:t>
            </a:r>
            <a:r>
              <a:rPr lang="en-IN"/>
              <a:t>, its </a:t>
            </a:r>
            <a:r>
              <a:rPr lang="en-IN" b="1"/>
              <a:t>operands</a:t>
            </a:r>
            <a:r>
              <a:rPr lang="en-IN"/>
              <a:t> will be </a:t>
            </a:r>
            <a:r>
              <a:rPr lang="en-IN" b="1"/>
              <a:t>top two elements</a:t>
            </a:r>
            <a:r>
              <a:rPr lang="en-IN"/>
              <a:t> on the stack.</a:t>
            </a:r>
          </a:p>
          <a:p>
            <a:r>
              <a:rPr lang="en-IN"/>
              <a:t>We can then </a:t>
            </a:r>
            <a:r>
              <a:rPr lang="en-IN" b="1"/>
              <a:t>POP</a:t>
            </a:r>
            <a:r>
              <a:rPr lang="en-IN"/>
              <a:t> these two elements, perform the indicated operation on them and PUSH the result on the stack so that it will available for use as an operand for the next operator.</a:t>
            </a:r>
            <a:endParaRPr lang="en-US"/>
          </a:p>
        </p:txBody>
      </p:sp>
    </p:spTree>
    <p:extLst>
      <p:ext uri="{BB962C8B-B14F-4D97-AF65-F5344CB8AC3E}">
        <p14:creationId xmlns:p14="http://schemas.microsoft.com/office/powerpoint/2010/main" val="249548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D7833-3FED-6D28-5992-D2F14E6CC86C}"/>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 Evaluation of postfix expression</a:t>
            </a:r>
          </a:p>
        </p:txBody>
      </p:sp>
      <p:sp>
        <p:nvSpPr>
          <p:cNvPr id="3" name="TextBox 2">
            <a:extLst>
              <a:ext uri="{FF2B5EF4-FFF2-40B4-BE49-F238E27FC236}">
                <a16:creationId xmlns:a16="http://schemas.microsoft.com/office/drawing/2014/main" id="{FECCF117-E9AA-654F-C717-71BFCC2C0612}"/>
              </a:ext>
            </a:extLst>
          </p:cNvPr>
          <p:cNvSpPr txBox="1"/>
          <p:nvPr/>
        </p:nvSpPr>
        <p:spPr>
          <a:xfrm>
            <a:off x="336000" y="803562"/>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a:t>Evaluate Expression: 5 6 2 - +</a:t>
            </a:r>
            <a:endParaRPr lang="en-US" sz="2400" b="1"/>
          </a:p>
        </p:txBody>
      </p:sp>
      <p:graphicFrame>
        <p:nvGraphicFramePr>
          <p:cNvPr id="4" name="Table 3">
            <a:extLst>
              <a:ext uri="{FF2B5EF4-FFF2-40B4-BE49-F238E27FC236}">
                <a16:creationId xmlns:a16="http://schemas.microsoft.com/office/drawing/2014/main" id="{C3915CD2-35AB-5806-89CD-A8AB57446F83}"/>
              </a:ext>
            </a:extLst>
          </p:cNvPr>
          <p:cNvGraphicFramePr>
            <a:graphicFrameLocks noGrp="1"/>
          </p:cNvGraphicFramePr>
          <p:nvPr>
            <p:extLst>
              <p:ext uri="{D42A27DB-BD31-4B8C-83A1-F6EECF244321}">
                <p14:modId xmlns:p14="http://schemas.microsoft.com/office/powerpoint/2010/main" val="2847077383"/>
              </p:ext>
            </p:extLst>
          </p:nvPr>
        </p:nvGraphicFramePr>
        <p:xfrm>
          <a:off x="1814943"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8FC3268D-CB9A-ABA3-D640-76F8F25EC98B}"/>
              </a:ext>
            </a:extLst>
          </p:cNvPr>
          <p:cNvSpPr txBox="1"/>
          <p:nvPr/>
        </p:nvSpPr>
        <p:spPr>
          <a:xfrm>
            <a:off x="1433943" y="1485787"/>
            <a:ext cx="1447800" cy="400110"/>
          </a:xfrm>
          <a:prstGeom prst="rect">
            <a:avLst/>
          </a:prstGeom>
          <a:noFill/>
        </p:spPr>
        <p:txBody>
          <a:bodyPr wrap="square" rtlCol="0">
            <a:spAutoFit/>
          </a:bodyPr>
          <a:lstStyle/>
          <a:p>
            <a:r>
              <a:rPr lang="en-IN" sz="2000"/>
              <a:t>Empty Stack</a:t>
            </a:r>
            <a:endParaRPr lang="en-US" sz="2000"/>
          </a:p>
        </p:txBody>
      </p:sp>
      <p:graphicFrame>
        <p:nvGraphicFramePr>
          <p:cNvPr id="6" name="Table 5">
            <a:extLst>
              <a:ext uri="{FF2B5EF4-FFF2-40B4-BE49-F238E27FC236}">
                <a16:creationId xmlns:a16="http://schemas.microsoft.com/office/drawing/2014/main" id="{DCF4911F-5D14-BF02-B330-438014FF2505}"/>
              </a:ext>
            </a:extLst>
          </p:cNvPr>
          <p:cNvGraphicFramePr>
            <a:graphicFrameLocks noGrp="1"/>
          </p:cNvGraphicFramePr>
          <p:nvPr>
            <p:extLst>
              <p:ext uri="{D42A27DB-BD31-4B8C-83A1-F6EECF244321}">
                <p14:modId xmlns:p14="http://schemas.microsoft.com/office/powerpoint/2010/main" val="1648879450"/>
              </p:ext>
            </p:extLst>
          </p:nvPr>
        </p:nvGraphicFramePr>
        <p:xfrm>
          <a:off x="54864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extLst>
                  <a:ext uri="{0D108BD9-81ED-4DB2-BD59-A6C34878D82A}">
                    <a16:rowId xmlns:a16="http://schemas.microsoft.com/office/drawing/2014/main" val="10003"/>
                  </a:ext>
                </a:extLst>
              </a:tr>
            </a:tbl>
          </a:graphicData>
        </a:graphic>
      </p:graphicFrame>
      <p:cxnSp>
        <p:nvCxnSpPr>
          <p:cNvPr id="7" name="Straight Arrow Connector 6">
            <a:extLst>
              <a:ext uri="{FF2B5EF4-FFF2-40B4-BE49-F238E27FC236}">
                <a16:creationId xmlns:a16="http://schemas.microsoft.com/office/drawing/2014/main" id="{3E983CE0-06E6-EA4B-E897-A2C9EC7F56B6}"/>
              </a:ext>
            </a:extLst>
          </p:cNvPr>
          <p:cNvCxnSpPr/>
          <p:nvPr/>
        </p:nvCxnSpPr>
        <p:spPr>
          <a:xfrm>
            <a:off x="2774008" y="3121672"/>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DA765358-715B-592C-13F3-1B4CA4F05C98}"/>
              </a:ext>
            </a:extLst>
          </p:cNvPr>
          <p:cNvSpPr txBox="1"/>
          <p:nvPr/>
        </p:nvSpPr>
        <p:spPr>
          <a:xfrm>
            <a:off x="2667000" y="1896684"/>
            <a:ext cx="2888226" cy="369332"/>
          </a:xfrm>
          <a:prstGeom prst="rect">
            <a:avLst/>
          </a:prstGeom>
          <a:noFill/>
        </p:spPr>
        <p:txBody>
          <a:bodyPr wrap="square" rtlCol="0">
            <a:spAutoFit/>
          </a:bodyPr>
          <a:lstStyle/>
          <a:p>
            <a:r>
              <a:rPr lang="en-IN" b="1"/>
              <a:t>Read 5, is it operand? PUSH</a:t>
            </a:r>
            <a:endParaRPr lang="en-US" b="1"/>
          </a:p>
        </p:txBody>
      </p:sp>
      <p:sp>
        <p:nvSpPr>
          <p:cNvPr id="9" name="TextBox 8">
            <a:extLst>
              <a:ext uri="{FF2B5EF4-FFF2-40B4-BE49-F238E27FC236}">
                <a16:creationId xmlns:a16="http://schemas.microsoft.com/office/drawing/2014/main" id="{286C098B-6F65-EA58-85B8-91095024C5B8}"/>
              </a:ext>
            </a:extLst>
          </p:cNvPr>
          <p:cNvSpPr txBox="1"/>
          <p:nvPr/>
        </p:nvSpPr>
        <p:spPr>
          <a:xfrm>
            <a:off x="5486400" y="2941558"/>
            <a:ext cx="685800" cy="523220"/>
          </a:xfrm>
          <a:prstGeom prst="rect">
            <a:avLst/>
          </a:prstGeom>
          <a:noFill/>
        </p:spPr>
        <p:txBody>
          <a:bodyPr wrap="square" rtlCol="0">
            <a:spAutoFit/>
          </a:bodyPr>
          <a:lstStyle/>
          <a:p>
            <a:pPr algn="ctr"/>
            <a:r>
              <a:rPr lang="en-IN" sz="2800" b="1"/>
              <a:t>5</a:t>
            </a:r>
            <a:endParaRPr lang="en-US" sz="2800" b="1"/>
          </a:p>
        </p:txBody>
      </p:sp>
      <p:sp>
        <p:nvSpPr>
          <p:cNvPr id="10" name="TextBox 9">
            <a:extLst>
              <a:ext uri="{FF2B5EF4-FFF2-40B4-BE49-F238E27FC236}">
                <a16:creationId xmlns:a16="http://schemas.microsoft.com/office/drawing/2014/main" id="{F15627DC-D174-9C64-1C7A-7A0A0A94021F}"/>
              </a:ext>
            </a:extLst>
          </p:cNvPr>
          <p:cNvSpPr txBox="1"/>
          <p:nvPr/>
        </p:nvSpPr>
        <p:spPr>
          <a:xfrm>
            <a:off x="2667000" y="2294228"/>
            <a:ext cx="2888226" cy="369332"/>
          </a:xfrm>
          <a:prstGeom prst="rect">
            <a:avLst/>
          </a:prstGeom>
          <a:noFill/>
        </p:spPr>
        <p:txBody>
          <a:bodyPr wrap="square" rtlCol="0">
            <a:spAutoFit/>
          </a:bodyPr>
          <a:lstStyle/>
          <a:p>
            <a:r>
              <a:rPr lang="en-IN" b="1" dirty="0"/>
              <a:t>Read 6, is it operand? PUSH</a:t>
            </a:r>
            <a:endParaRPr lang="en-US" b="1" dirty="0"/>
          </a:p>
        </p:txBody>
      </p:sp>
      <p:sp>
        <p:nvSpPr>
          <p:cNvPr id="11" name="TextBox 10">
            <a:extLst>
              <a:ext uri="{FF2B5EF4-FFF2-40B4-BE49-F238E27FC236}">
                <a16:creationId xmlns:a16="http://schemas.microsoft.com/office/drawing/2014/main" id="{F8B9B0AA-9A96-D5B6-A340-EC3E1682D42D}"/>
              </a:ext>
            </a:extLst>
          </p:cNvPr>
          <p:cNvSpPr txBox="1"/>
          <p:nvPr/>
        </p:nvSpPr>
        <p:spPr>
          <a:xfrm>
            <a:off x="5486400" y="2578270"/>
            <a:ext cx="685800" cy="523220"/>
          </a:xfrm>
          <a:prstGeom prst="rect">
            <a:avLst/>
          </a:prstGeom>
          <a:noFill/>
        </p:spPr>
        <p:txBody>
          <a:bodyPr wrap="square" rtlCol="0">
            <a:spAutoFit/>
          </a:bodyPr>
          <a:lstStyle/>
          <a:p>
            <a:pPr algn="ctr"/>
            <a:r>
              <a:rPr lang="en-IN" sz="2800" b="1"/>
              <a:t>6</a:t>
            </a:r>
            <a:endParaRPr lang="en-US" sz="2800" b="1"/>
          </a:p>
        </p:txBody>
      </p:sp>
      <p:sp>
        <p:nvSpPr>
          <p:cNvPr id="12" name="TextBox 11">
            <a:extLst>
              <a:ext uri="{FF2B5EF4-FFF2-40B4-BE49-F238E27FC236}">
                <a16:creationId xmlns:a16="http://schemas.microsoft.com/office/drawing/2014/main" id="{30614B0C-397E-EABF-397F-CBCD009959D5}"/>
              </a:ext>
            </a:extLst>
          </p:cNvPr>
          <p:cNvSpPr txBox="1"/>
          <p:nvPr/>
        </p:nvSpPr>
        <p:spPr>
          <a:xfrm>
            <a:off x="2666999" y="2691772"/>
            <a:ext cx="2872015" cy="369332"/>
          </a:xfrm>
          <a:prstGeom prst="rect">
            <a:avLst/>
          </a:prstGeom>
          <a:noFill/>
        </p:spPr>
        <p:txBody>
          <a:bodyPr wrap="square" rtlCol="0">
            <a:spAutoFit/>
          </a:bodyPr>
          <a:lstStyle/>
          <a:p>
            <a:r>
              <a:rPr lang="en-IN" b="1" dirty="0"/>
              <a:t>Read 2, is it operand? PUSH</a:t>
            </a:r>
            <a:endParaRPr lang="en-US" b="1" dirty="0"/>
          </a:p>
        </p:txBody>
      </p:sp>
      <p:sp>
        <p:nvSpPr>
          <p:cNvPr id="13" name="TextBox 12">
            <a:extLst>
              <a:ext uri="{FF2B5EF4-FFF2-40B4-BE49-F238E27FC236}">
                <a16:creationId xmlns:a16="http://schemas.microsoft.com/office/drawing/2014/main" id="{7CFA4793-9049-A7E4-92DA-300205D4B0D3}"/>
              </a:ext>
            </a:extLst>
          </p:cNvPr>
          <p:cNvSpPr txBox="1"/>
          <p:nvPr/>
        </p:nvSpPr>
        <p:spPr>
          <a:xfrm>
            <a:off x="5486400" y="2204876"/>
            <a:ext cx="685800" cy="523220"/>
          </a:xfrm>
          <a:prstGeom prst="rect">
            <a:avLst/>
          </a:prstGeom>
          <a:noFill/>
        </p:spPr>
        <p:txBody>
          <a:bodyPr wrap="square" rtlCol="0">
            <a:spAutoFit/>
          </a:bodyPr>
          <a:lstStyle/>
          <a:p>
            <a:pPr algn="ctr"/>
            <a:r>
              <a:rPr lang="en-IN" sz="2800" b="1"/>
              <a:t>2</a:t>
            </a:r>
            <a:endParaRPr lang="en-US" sz="2800" b="1"/>
          </a:p>
        </p:txBody>
      </p:sp>
      <p:graphicFrame>
        <p:nvGraphicFramePr>
          <p:cNvPr id="14" name="Table 13">
            <a:extLst>
              <a:ext uri="{FF2B5EF4-FFF2-40B4-BE49-F238E27FC236}">
                <a16:creationId xmlns:a16="http://schemas.microsoft.com/office/drawing/2014/main" id="{CCA04592-0090-C2D3-36D2-4917A85DEDC5}"/>
              </a:ext>
            </a:extLst>
          </p:cNvPr>
          <p:cNvGraphicFramePr>
            <a:graphicFrameLocks noGrp="1"/>
          </p:cNvGraphicFramePr>
          <p:nvPr>
            <p:extLst>
              <p:ext uri="{D42A27DB-BD31-4B8C-83A1-F6EECF244321}">
                <p14:modId xmlns:p14="http://schemas.microsoft.com/office/powerpoint/2010/main" val="3497103118"/>
              </p:ext>
            </p:extLst>
          </p:nvPr>
        </p:nvGraphicFramePr>
        <p:xfrm>
          <a:off x="92202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extLst>
                  <a:ext uri="{0D108BD9-81ED-4DB2-BD59-A6C34878D82A}">
                    <a16:rowId xmlns:a16="http://schemas.microsoft.com/office/drawing/2014/main" val="10003"/>
                  </a:ext>
                </a:extLst>
              </a:tr>
            </a:tbl>
          </a:graphicData>
        </a:graphic>
      </p:graphicFrame>
      <p:cxnSp>
        <p:nvCxnSpPr>
          <p:cNvPr id="15" name="Straight Arrow Connector 14">
            <a:extLst>
              <a:ext uri="{FF2B5EF4-FFF2-40B4-BE49-F238E27FC236}">
                <a16:creationId xmlns:a16="http://schemas.microsoft.com/office/drawing/2014/main" id="{24402736-A5D3-B364-ABE6-022EBE870934}"/>
              </a:ext>
            </a:extLst>
          </p:cNvPr>
          <p:cNvCxnSpPr/>
          <p:nvPr/>
        </p:nvCxnSpPr>
        <p:spPr>
          <a:xfrm>
            <a:off x="6355408" y="2667000"/>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33DFA8D8-6DC1-06AB-246D-A9B62FBA7595}"/>
              </a:ext>
            </a:extLst>
          </p:cNvPr>
          <p:cNvSpPr txBox="1"/>
          <p:nvPr/>
        </p:nvSpPr>
        <p:spPr>
          <a:xfrm>
            <a:off x="6303932" y="1529485"/>
            <a:ext cx="3037974"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17" name="TextBox 16">
            <a:extLst>
              <a:ext uri="{FF2B5EF4-FFF2-40B4-BE49-F238E27FC236}">
                <a16:creationId xmlns:a16="http://schemas.microsoft.com/office/drawing/2014/main" id="{367F9C37-78B2-8A04-C61D-716128FA89A8}"/>
              </a:ext>
            </a:extLst>
          </p:cNvPr>
          <p:cNvSpPr txBox="1"/>
          <p:nvPr/>
        </p:nvSpPr>
        <p:spPr>
          <a:xfrm>
            <a:off x="6324600" y="3126501"/>
            <a:ext cx="1255746" cy="369332"/>
          </a:xfrm>
          <a:prstGeom prst="rect">
            <a:avLst/>
          </a:prstGeom>
          <a:noFill/>
        </p:spPr>
        <p:txBody>
          <a:bodyPr wrap="square" rtlCol="0">
            <a:spAutoFit/>
          </a:bodyPr>
          <a:lstStyle/>
          <a:p>
            <a:r>
              <a:rPr lang="en-IN" b="1" dirty="0"/>
              <a:t>Operand 1</a:t>
            </a:r>
            <a:endParaRPr lang="en-US" b="1" dirty="0"/>
          </a:p>
        </p:txBody>
      </p:sp>
      <p:sp>
        <p:nvSpPr>
          <p:cNvPr id="18" name="TextBox 17">
            <a:extLst>
              <a:ext uri="{FF2B5EF4-FFF2-40B4-BE49-F238E27FC236}">
                <a16:creationId xmlns:a16="http://schemas.microsoft.com/office/drawing/2014/main" id="{06D4A787-5AE8-9FF7-2E05-FC7D48108347}"/>
              </a:ext>
            </a:extLst>
          </p:cNvPr>
          <p:cNvSpPr txBox="1"/>
          <p:nvPr/>
        </p:nvSpPr>
        <p:spPr>
          <a:xfrm>
            <a:off x="7902104" y="3124890"/>
            <a:ext cx="1255746" cy="369332"/>
          </a:xfrm>
          <a:prstGeom prst="rect">
            <a:avLst/>
          </a:prstGeom>
          <a:noFill/>
        </p:spPr>
        <p:txBody>
          <a:bodyPr wrap="square" rtlCol="0">
            <a:spAutoFit/>
          </a:bodyPr>
          <a:lstStyle/>
          <a:p>
            <a:r>
              <a:rPr lang="en-IN" b="1" dirty="0"/>
              <a:t>Operand 2</a:t>
            </a:r>
            <a:endParaRPr lang="en-US" b="1" dirty="0"/>
          </a:p>
        </p:txBody>
      </p:sp>
      <p:sp>
        <p:nvSpPr>
          <p:cNvPr id="19" name="TextBox 18">
            <a:extLst>
              <a:ext uri="{FF2B5EF4-FFF2-40B4-BE49-F238E27FC236}">
                <a16:creationId xmlns:a16="http://schemas.microsoft.com/office/drawing/2014/main" id="{A376B393-3D9B-94F8-A801-A03A4F6E5E62}"/>
              </a:ext>
            </a:extLst>
          </p:cNvPr>
          <p:cNvSpPr txBox="1"/>
          <p:nvPr/>
        </p:nvSpPr>
        <p:spPr>
          <a:xfrm>
            <a:off x="7444904" y="2935070"/>
            <a:ext cx="461256" cy="707886"/>
          </a:xfrm>
          <a:prstGeom prst="rect">
            <a:avLst/>
          </a:prstGeom>
          <a:noFill/>
        </p:spPr>
        <p:txBody>
          <a:bodyPr wrap="square" rtlCol="0">
            <a:spAutoFit/>
          </a:bodyPr>
          <a:lstStyle/>
          <a:p>
            <a:pPr algn="ctr"/>
            <a:r>
              <a:rPr lang="en-IN" sz="4000" b="1">
                <a:solidFill>
                  <a:srgbClr val="FF0000"/>
                </a:solidFill>
              </a:rPr>
              <a:t>–</a:t>
            </a:r>
            <a:endParaRPr lang="en-IN" sz="4000">
              <a:solidFill>
                <a:srgbClr val="FF0000"/>
              </a:solidFill>
            </a:endParaRPr>
          </a:p>
        </p:txBody>
      </p:sp>
      <p:sp>
        <p:nvSpPr>
          <p:cNvPr id="20" name="TextBox 19">
            <a:extLst>
              <a:ext uri="{FF2B5EF4-FFF2-40B4-BE49-F238E27FC236}">
                <a16:creationId xmlns:a16="http://schemas.microsoft.com/office/drawing/2014/main" id="{151AC84A-1823-C808-B51D-CA8A39E5949A}"/>
              </a:ext>
            </a:extLst>
          </p:cNvPr>
          <p:cNvSpPr txBox="1"/>
          <p:nvPr/>
        </p:nvSpPr>
        <p:spPr>
          <a:xfrm>
            <a:off x="9210472" y="2952465"/>
            <a:ext cx="685800" cy="523220"/>
          </a:xfrm>
          <a:prstGeom prst="rect">
            <a:avLst/>
          </a:prstGeom>
          <a:noFill/>
        </p:spPr>
        <p:txBody>
          <a:bodyPr wrap="square" rtlCol="0">
            <a:spAutoFit/>
          </a:bodyPr>
          <a:lstStyle/>
          <a:p>
            <a:pPr algn="ctr"/>
            <a:r>
              <a:rPr lang="en-IN" sz="2800" b="1"/>
              <a:t>5</a:t>
            </a:r>
            <a:endParaRPr lang="en-US" sz="2800" b="1"/>
          </a:p>
        </p:txBody>
      </p:sp>
      <p:sp>
        <p:nvSpPr>
          <p:cNvPr id="21" name="TextBox 20">
            <a:extLst>
              <a:ext uri="{FF2B5EF4-FFF2-40B4-BE49-F238E27FC236}">
                <a16:creationId xmlns:a16="http://schemas.microsoft.com/office/drawing/2014/main" id="{9DCA6EA9-5CA7-0CDE-AC68-39AA388C2DA5}"/>
              </a:ext>
            </a:extLst>
          </p:cNvPr>
          <p:cNvSpPr txBox="1"/>
          <p:nvPr/>
        </p:nvSpPr>
        <p:spPr>
          <a:xfrm>
            <a:off x="9210472" y="2579449"/>
            <a:ext cx="685800" cy="523220"/>
          </a:xfrm>
          <a:prstGeom prst="rect">
            <a:avLst/>
          </a:prstGeom>
          <a:noFill/>
        </p:spPr>
        <p:txBody>
          <a:bodyPr wrap="square" rtlCol="0">
            <a:spAutoFit/>
          </a:bodyPr>
          <a:lstStyle/>
          <a:p>
            <a:pPr algn="ctr"/>
            <a:r>
              <a:rPr lang="en-IN" sz="2800" b="1"/>
              <a:t>4</a:t>
            </a:r>
            <a:endParaRPr lang="en-US" sz="2800" b="1"/>
          </a:p>
        </p:txBody>
      </p:sp>
      <p:graphicFrame>
        <p:nvGraphicFramePr>
          <p:cNvPr id="22" name="Table 21">
            <a:extLst>
              <a:ext uri="{FF2B5EF4-FFF2-40B4-BE49-F238E27FC236}">
                <a16:creationId xmlns:a16="http://schemas.microsoft.com/office/drawing/2014/main" id="{A4724D73-180F-90F2-E27A-C8319AF34A9E}"/>
              </a:ext>
            </a:extLst>
          </p:cNvPr>
          <p:cNvGraphicFramePr>
            <a:graphicFrameLocks noGrp="1"/>
          </p:cNvGraphicFramePr>
          <p:nvPr>
            <p:extLst>
              <p:ext uri="{D42A27DB-BD31-4B8C-83A1-F6EECF244321}">
                <p14:modId xmlns:p14="http://schemas.microsoft.com/office/powerpoint/2010/main" val="2530135104"/>
              </p:ext>
            </p:extLst>
          </p:nvPr>
        </p:nvGraphicFramePr>
        <p:xfrm>
          <a:off x="5486400" y="4024745"/>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extLst>
                  <a:ext uri="{0D108BD9-81ED-4DB2-BD59-A6C34878D82A}">
                    <a16:rowId xmlns:a16="http://schemas.microsoft.com/office/drawing/2014/main" val="10003"/>
                  </a:ext>
                </a:extLst>
              </a:tr>
            </a:tbl>
          </a:graphicData>
        </a:graphic>
      </p:graphicFrame>
      <p:cxnSp>
        <p:nvCxnSpPr>
          <p:cNvPr id="23" name="Straight Connector 22">
            <a:extLst>
              <a:ext uri="{FF2B5EF4-FFF2-40B4-BE49-F238E27FC236}">
                <a16:creationId xmlns:a16="http://schemas.microsoft.com/office/drawing/2014/main" id="{9502057E-0F04-9680-6941-319F379D239C}"/>
              </a:ext>
            </a:extLst>
          </p:cNvPr>
          <p:cNvCxnSpPr/>
          <p:nvPr/>
        </p:nvCxnSpPr>
        <p:spPr>
          <a:xfrm flipH="1">
            <a:off x="9553372" y="3581400"/>
            <a:ext cx="0" cy="12192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8937E812-55C6-BADD-C9D9-A5D247BC3A4E}"/>
              </a:ext>
            </a:extLst>
          </p:cNvPr>
          <p:cNvCxnSpPr/>
          <p:nvPr/>
        </p:nvCxnSpPr>
        <p:spPr>
          <a:xfrm flipH="1">
            <a:off x="6705600" y="4800600"/>
            <a:ext cx="28477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B0D4FDF6-1D25-D863-623F-46ED8B780A2C}"/>
              </a:ext>
            </a:extLst>
          </p:cNvPr>
          <p:cNvSpPr txBox="1"/>
          <p:nvPr/>
        </p:nvSpPr>
        <p:spPr>
          <a:xfrm>
            <a:off x="6493958" y="3699161"/>
            <a:ext cx="3037974"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26" name="TextBox 25">
            <a:extLst>
              <a:ext uri="{FF2B5EF4-FFF2-40B4-BE49-F238E27FC236}">
                <a16:creationId xmlns:a16="http://schemas.microsoft.com/office/drawing/2014/main" id="{15F22CEE-D024-3C9D-28ED-B64493A5E9A0}"/>
              </a:ext>
            </a:extLst>
          </p:cNvPr>
          <p:cNvSpPr txBox="1"/>
          <p:nvPr/>
        </p:nvSpPr>
        <p:spPr>
          <a:xfrm>
            <a:off x="6705600" y="5336301"/>
            <a:ext cx="1255592" cy="369332"/>
          </a:xfrm>
          <a:prstGeom prst="rect">
            <a:avLst/>
          </a:prstGeom>
          <a:noFill/>
        </p:spPr>
        <p:txBody>
          <a:bodyPr wrap="square" rtlCol="0">
            <a:spAutoFit/>
          </a:bodyPr>
          <a:lstStyle/>
          <a:p>
            <a:r>
              <a:rPr lang="en-IN" b="1" dirty="0"/>
              <a:t>Operand 1</a:t>
            </a:r>
            <a:endParaRPr lang="en-US" b="1" dirty="0"/>
          </a:p>
        </p:txBody>
      </p:sp>
      <p:sp>
        <p:nvSpPr>
          <p:cNvPr id="27" name="TextBox 26">
            <a:extLst>
              <a:ext uri="{FF2B5EF4-FFF2-40B4-BE49-F238E27FC236}">
                <a16:creationId xmlns:a16="http://schemas.microsoft.com/office/drawing/2014/main" id="{1B415FC6-B69E-C35B-A56D-44AD98D6AF94}"/>
              </a:ext>
            </a:extLst>
          </p:cNvPr>
          <p:cNvSpPr txBox="1"/>
          <p:nvPr/>
        </p:nvSpPr>
        <p:spPr>
          <a:xfrm>
            <a:off x="8404696" y="5334690"/>
            <a:ext cx="1255592" cy="369332"/>
          </a:xfrm>
          <a:prstGeom prst="rect">
            <a:avLst/>
          </a:prstGeom>
          <a:noFill/>
        </p:spPr>
        <p:txBody>
          <a:bodyPr wrap="square" rtlCol="0">
            <a:spAutoFit/>
          </a:bodyPr>
          <a:lstStyle/>
          <a:p>
            <a:r>
              <a:rPr lang="en-IN" b="1" dirty="0"/>
              <a:t>Operand 2</a:t>
            </a:r>
            <a:endParaRPr lang="en-US" b="1" dirty="0"/>
          </a:p>
        </p:txBody>
      </p:sp>
      <p:sp>
        <p:nvSpPr>
          <p:cNvPr id="28" name="TextBox 27">
            <a:extLst>
              <a:ext uri="{FF2B5EF4-FFF2-40B4-BE49-F238E27FC236}">
                <a16:creationId xmlns:a16="http://schemas.microsoft.com/office/drawing/2014/main" id="{7D02D737-EB5F-D514-4C8B-BB0D4155CBE6}"/>
              </a:ext>
            </a:extLst>
          </p:cNvPr>
          <p:cNvSpPr txBox="1"/>
          <p:nvPr/>
        </p:nvSpPr>
        <p:spPr>
          <a:xfrm>
            <a:off x="7947496" y="5144870"/>
            <a:ext cx="461256" cy="707886"/>
          </a:xfrm>
          <a:prstGeom prst="rect">
            <a:avLst/>
          </a:prstGeom>
          <a:noFill/>
        </p:spPr>
        <p:txBody>
          <a:bodyPr wrap="square" rtlCol="0">
            <a:spAutoFit/>
          </a:bodyPr>
          <a:lstStyle/>
          <a:p>
            <a:pPr algn="ctr"/>
            <a:r>
              <a:rPr lang="en-IN" sz="4000">
                <a:solidFill>
                  <a:srgbClr val="FF0000"/>
                </a:solidFill>
              </a:rPr>
              <a:t>+</a:t>
            </a:r>
            <a:endParaRPr lang="en-US" sz="4000">
              <a:solidFill>
                <a:srgbClr val="FF0000"/>
              </a:solidFill>
            </a:endParaRPr>
          </a:p>
        </p:txBody>
      </p:sp>
      <p:cxnSp>
        <p:nvCxnSpPr>
          <p:cNvPr id="29" name="Straight Arrow Connector 28">
            <a:extLst>
              <a:ext uri="{FF2B5EF4-FFF2-40B4-BE49-F238E27FC236}">
                <a16:creationId xmlns:a16="http://schemas.microsoft.com/office/drawing/2014/main" id="{82E69579-990E-FCBD-945E-F07415F05356}"/>
              </a:ext>
            </a:extLst>
          </p:cNvPr>
          <p:cNvCxnSpPr/>
          <p:nvPr/>
        </p:nvCxnSpPr>
        <p:spPr>
          <a:xfrm flipH="1">
            <a:off x="3048000" y="5105400"/>
            <a:ext cx="22098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30" name="Rectangle 29">
            <a:extLst>
              <a:ext uri="{FF2B5EF4-FFF2-40B4-BE49-F238E27FC236}">
                <a16:creationId xmlns:a16="http://schemas.microsoft.com/office/drawing/2014/main" id="{ED1FD1B5-33DE-27CD-5287-7A1F0122D65E}"/>
              </a:ext>
            </a:extLst>
          </p:cNvPr>
          <p:cNvSpPr/>
          <p:nvPr/>
        </p:nvSpPr>
        <p:spPr>
          <a:xfrm>
            <a:off x="1752600" y="4191001"/>
            <a:ext cx="914400" cy="819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TextBox 30">
            <a:extLst>
              <a:ext uri="{FF2B5EF4-FFF2-40B4-BE49-F238E27FC236}">
                <a16:creationId xmlns:a16="http://schemas.microsoft.com/office/drawing/2014/main" id="{D849BCA8-A4E9-6CA2-796D-C7725323C0CE}"/>
              </a:ext>
            </a:extLst>
          </p:cNvPr>
          <p:cNvSpPr txBox="1"/>
          <p:nvPr/>
        </p:nvSpPr>
        <p:spPr>
          <a:xfrm>
            <a:off x="2836358" y="4061972"/>
            <a:ext cx="2527656" cy="1015663"/>
          </a:xfrm>
          <a:prstGeom prst="rect">
            <a:avLst/>
          </a:prstGeom>
          <a:noFill/>
        </p:spPr>
        <p:txBody>
          <a:bodyPr wrap="square" rtlCol="0">
            <a:spAutoFit/>
          </a:bodyPr>
          <a:lstStyle/>
          <a:p>
            <a:pPr algn="ctr"/>
            <a:r>
              <a:rPr lang="en-IN" sz="2000" b="1" dirty="0"/>
              <a:t>Read next symbol, if it is end of string, POP answer from Stack</a:t>
            </a:r>
            <a:endParaRPr lang="en-US" sz="2000" b="1" dirty="0"/>
          </a:p>
        </p:txBody>
      </p:sp>
      <p:sp>
        <p:nvSpPr>
          <p:cNvPr id="32" name="TextBox 31">
            <a:extLst>
              <a:ext uri="{FF2B5EF4-FFF2-40B4-BE49-F238E27FC236}">
                <a16:creationId xmlns:a16="http://schemas.microsoft.com/office/drawing/2014/main" id="{709CC515-A7B9-621A-B9AB-223F313FA20B}"/>
              </a:ext>
            </a:extLst>
          </p:cNvPr>
          <p:cNvSpPr txBox="1"/>
          <p:nvPr/>
        </p:nvSpPr>
        <p:spPr>
          <a:xfrm>
            <a:off x="1716741" y="5105400"/>
            <a:ext cx="1021408" cy="400110"/>
          </a:xfrm>
          <a:prstGeom prst="rect">
            <a:avLst/>
          </a:prstGeom>
          <a:noFill/>
        </p:spPr>
        <p:txBody>
          <a:bodyPr wrap="square" rtlCol="0">
            <a:spAutoFit/>
          </a:bodyPr>
          <a:lstStyle/>
          <a:p>
            <a:pPr algn="ctr"/>
            <a:r>
              <a:rPr lang="en-IN" sz="2000" b="1"/>
              <a:t>Answer</a:t>
            </a:r>
            <a:endParaRPr lang="en-US" sz="2000" b="1"/>
          </a:p>
        </p:txBody>
      </p:sp>
      <p:sp>
        <p:nvSpPr>
          <p:cNvPr id="33" name="TextBox 32">
            <a:extLst>
              <a:ext uri="{FF2B5EF4-FFF2-40B4-BE49-F238E27FC236}">
                <a16:creationId xmlns:a16="http://schemas.microsoft.com/office/drawing/2014/main" id="{76C598C6-0443-95D7-CA1A-326D15BE0C83}"/>
              </a:ext>
            </a:extLst>
          </p:cNvPr>
          <p:cNvSpPr txBox="1"/>
          <p:nvPr/>
        </p:nvSpPr>
        <p:spPr>
          <a:xfrm>
            <a:off x="5486400" y="5097297"/>
            <a:ext cx="685800" cy="523220"/>
          </a:xfrm>
          <a:prstGeom prst="rect">
            <a:avLst/>
          </a:prstGeom>
          <a:noFill/>
        </p:spPr>
        <p:txBody>
          <a:bodyPr wrap="square" rtlCol="0">
            <a:spAutoFit/>
          </a:bodyPr>
          <a:lstStyle/>
          <a:p>
            <a:pPr algn="ctr"/>
            <a:r>
              <a:rPr lang="en-IN" sz="2800" b="1"/>
              <a:t>9</a:t>
            </a:r>
            <a:endParaRPr lang="en-US" sz="2800" b="1"/>
          </a:p>
        </p:txBody>
      </p:sp>
    </p:spTree>
    <p:extLst>
      <p:ext uri="{BB962C8B-B14F-4D97-AF65-F5344CB8AC3E}">
        <p14:creationId xmlns:p14="http://schemas.microsoft.com/office/powerpoint/2010/main" val="275477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33333E-06 -0.25047 L -3.33333E-06 -0.00047" pathEditMode="relative" rAng="0" ptsTypes="AA">
                                      <p:cBhvr>
                                        <p:cTn id="30" dur="2000" fill="hold"/>
                                        <p:tgtEl>
                                          <p:spTgt spid="9"/>
                                        </p:tgtEl>
                                        <p:attrNameLst>
                                          <p:attrName>ppt_x</p:attrName>
                                          <p:attrName>ppt_y</p:attrName>
                                        </p:attrNameLst>
                                      </p:cBhvr>
                                      <p:rCtr x="0" y="1250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42" presetClass="path" presetSubtype="0" accel="50000" decel="50000" fill="hold" grpId="1" nodeType="withEffect">
                                  <p:stCondLst>
                                    <p:cond delay="0"/>
                                  </p:stCondLst>
                                  <p:childTnLst>
                                    <p:animMotion origin="layout" path="M -3.33333E-06 -0.19583 L -3.33333E-06 -0.00139" pathEditMode="relative" rAng="0" ptsTypes="AA">
                                      <p:cBhvr>
                                        <p:cTn id="40" dur="2000" fill="hold"/>
                                        <p:tgtEl>
                                          <p:spTgt spid="11"/>
                                        </p:tgtEl>
                                        <p:attrNameLst>
                                          <p:attrName>ppt_x</p:attrName>
                                          <p:attrName>ppt_y</p:attrName>
                                        </p:attrNameLst>
                                      </p:cBhvr>
                                      <p:rCtr x="0" y="9722"/>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42" presetClass="path" presetSubtype="0" accel="50000" decel="50000" fill="hold" grpId="1" nodeType="withEffect">
                                  <p:stCondLst>
                                    <p:cond delay="0"/>
                                  </p:stCondLst>
                                  <p:childTnLst>
                                    <p:animMotion origin="layout" path="M -3.33333E-06 -0.12362 L -3.33333E-06 4.44444E-06" pathEditMode="relative" rAng="0" ptsTypes="AA">
                                      <p:cBhvr>
                                        <p:cTn id="50" dur="2000" fill="hold"/>
                                        <p:tgtEl>
                                          <p:spTgt spid="13"/>
                                        </p:tgtEl>
                                        <p:attrNameLst>
                                          <p:attrName>ppt_x</p:attrName>
                                          <p:attrName>ppt_y</p:attrName>
                                        </p:attrNameLst>
                                      </p:cBhvr>
                                      <p:rCtr x="0" y="6181"/>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2" nodeType="clickEffect">
                                  <p:stCondLst>
                                    <p:cond delay="0"/>
                                  </p:stCondLst>
                                  <p:childTnLst>
                                    <p:animMotion origin="layout" path="M 5E-06 -7.40741E-07 L 0.2112 0.06945" pathEditMode="relative" rAng="0" ptsTypes="AA">
                                      <p:cBhvr>
                                        <p:cTn id="72" dur="2000" fill="hold"/>
                                        <p:tgtEl>
                                          <p:spTgt spid="13"/>
                                        </p:tgtEl>
                                        <p:attrNameLst>
                                          <p:attrName>ppt_x</p:attrName>
                                          <p:attrName>ppt_y</p:attrName>
                                        </p:attrNameLst>
                                      </p:cBhvr>
                                      <p:rCtr x="10560" y="3472"/>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2" nodeType="clickEffect">
                                  <p:stCondLst>
                                    <p:cond delay="0"/>
                                  </p:stCondLst>
                                  <p:childTnLst>
                                    <p:animMotion origin="layout" path="M 5E-06 -3.7037E-07 L 0.08191 0.0162" pathEditMode="relative" rAng="0" ptsTypes="AA">
                                      <p:cBhvr>
                                        <p:cTn id="76" dur="2000" fill="hold"/>
                                        <p:tgtEl>
                                          <p:spTgt spid="11"/>
                                        </p:tgtEl>
                                        <p:attrNameLst>
                                          <p:attrName>ppt_x</p:attrName>
                                          <p:attrName>ppt_y</p:attrName>
                                        </p:attrNameLst>
                                      </p:cBhvr>
                                      <p:rCtr x="4089" y="810"/>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42" presetClass="path" presetSubtype="0" accel="50000" decel="50000" fill="hold" grpId="1" nodeType="withEffect">
                                  <p:stCondLst>
                                    <p:cond delay="0"/>
                                  </p:stCondLst>
                                  <p:childTnLst>
                                    <p:animMotion origin="layout" path="M 5E-06 -0.15833 L 5E-06 1.11111E-06" pathEditMode="relative" rAng="0" ptsTypes="AA">
                                      <p:cBhvr>
                                        <p:cTn id="86" dur="2000" fill="hold"/>
                                        <p:tgtEl>
                                          <p:spTgt spid="21"/>
                                        </p:tgtEl>
                                        <p:attrNameLst>
                                          <p:attrName>ppt_x</p:attrName>
                                          <p:attrName>ppt_y</p:attrName>
                                        </p:attrNameLst>
                                      </p:cBhvr>
                                      <p:rCtr x="0" y="7917"/>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2" nodeType="clickEffect">
                                  <p:stCondLst>
                                    <p:cond delay="0"/>
                                  </p:stCondLst>
                                  <p:childTnLst>
                                    <p:animMotion origin="layout" path="M -3.75E-06 -3.7037E-07 L -0.05794 0.33611" pathEditMode="relative" rAng="0" ptsTypes="AA">
                                      <p:cBhvr>
                                        <p:cTn id="110" dur="2000" fill="hold"/>
                                        <p:tgtEl>
                                          <p:spTgt spid="21"/>
                                        </p:tgtEl>
                                        <p:attrNameLst>
                                          <p:attrName>ppt_x</p:attrName>
                                          <p:attrName>ppt_y</p:attrName>
                                        </p:attrNameLst>
                                      </p:cBhvr>
                                      <p:rCtr x="-2904" y="16806"/>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3.75E-06 1.48148E-06 L -0.18138 0.28171" pathEditMode="relative" rAng="0" ptsTypes="AA">
                                      <p:cBhvr>
                                        <p:cTn id="114" dur="2000" fill="hold"/>
                                        <p:tgtEl>
                                          <p:spTgt spid="20"/>
                                        </p:tgtEl>
                                        <p:attrNameLst>
                                          <p:attrName>ppt_x</p:attrName>
                                          <p:attrName>ppt_y</p:attrName>
                                        </p:attrNameLst>
                                      </p:cBhvr>
                                      <p:rCtr x="-9076" y="14074"/>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3">
                                            <p:txEl>
                                              <p:pRg st="0" end="0"/>
                                            </p:txEl>
                                          </p:spTgt>
                                        </p:tgtEl>
                                        <p:attrNameLst>
                                          <p:attrName>style.visibility</p:attrName>
                                        </p:attrNameLst>
                                      </p:cBhvr>
                                      <p:to>
                                        <p:strVal val="visible"/>
                                      </p:to>
                                    </p:set>
                                  </p:childTnLst>
                                </p:cTn>
                              </p:par>
                              <p:par>
                                <p:cTn id="119" presetID="42" presetClass="path" presetSubtype="0" accel="50000" decel="50000" fill="hold" grpId="0" nodeType="withEffect">
                                  <p:stCondLst>
                                    <p:cond delay="0"/>
                                  </p:stCondLst>
                                  <p:childTnLst>
                                    <p:animMotion origin="layout" path="M 8.33333E-07 -0.2544 L 8.33333E-07 -0.0044" pathEditMode="relative" rAng="0" ptsTypes="AA">
                                      <p:cBhvr>
                                        <p:cTn id="120" dur="2000" fill="hold"/>
                                        <p:tgtEl>
                                          <p:spTgt spid="33">
                                            <p:txEl>
                                              <p:pRg st="0" end="0"/>
                                            </p:txEl>
                                          </p:spTgt>
                                        </p:tgtEl>
                                        <p:attrNameLst>
                                          <p:attrName>ppt_x</p:attrName>
                                          <p:attrName>ppt_y</p:attrName>
                                        </p:attrNameLst>
                                      </p:cBhvr>
                                      <p:rCtr x="0" y="12500"/>
                                    </p:animMotion>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2.08333E-07 -0.0044 L -0.29609 -0.1125" pathEditMode="relative" rAng="0" ptsTypes="AA">
                                      <p:cBhvr>
                                        <p:cTn id="138" dur="2000" fill="hold"/>
                                        <p:tgtEl>
                                          <p:spTgt spid="33">
                                            <p:txEl>
                                              <p:pRg st="0" end="0"/>
                                            </p:txEl>
                                          </p:spTgt>
                                        </p:tgtEl>
                                        <p:attrNameLst>
                                          <p:attrName>ppt_x</p:attrName>
                                          <p:attrName>ppt_y</p:attrName>
                                        </p:attrNameLst>
                                      </p:cBhvr>
                                      <p:rCtr x="-14805" y="-5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p:bldP spid="9" grpId="0"/>
      <p:bldP spid="9" grpId="1"/>
      <p:bldP spid="10" grpId="0"/>
      <p:bldP spid="11" grpId="0"/>
      <p:bldP spid="11" grpId="1"/>
      <p:bldP spid="11" grpId="2"/>
      <p:bldP spid="12" grpId="0"/>
      <p:bldP spid="13" grpId="0"/>
      <p:bldP spid="13" grpId="1"/>
      <p:bldP spid="13" grpId="2"/>
      <p:bldP spid="16" grpId="0"/>
      <p:bldP spid="17" grpId="0"/>
      <p:bldP spid="18" grpId="0"/>
      <p:bldP spid="19" grpId="0"/>
      <p:bldP spid="20" grpId="0"/>
      <p:bldP spid="20" grpId="1"/>
      <p:bldP spid="21" grpId="0"/>
      <p:bldP spid="21" grpId="1"/>
      <p:bldP spid="21" grpId="2"/>
      <p:bldP spid="25" grpId="0"/>
      <p:bldP spid="26" grpId="0"/>
      <p:bldP spid="27" grpId="0"/>
      <p:bldP spid="28" grpId="0"/>
      <p:bldP spid="30" grpId="0" animBg="1"/>
      <p:bldP spid="31" grpId="0"/>
      <p:bldP spid="32" grpId="0"/>
      <p:bldP spid="33" grpId="0" build="allAtOnce"/>
      <p:bldP spid="33"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BE15-61A3-F478-E4C7-4CCF1DC0D89A}"/>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What is Data Structure?</a:t>
            </a:r>
          </a:p>
        </p:txBody>
      </p:sp>
      <p:sp>
        <p:nvSpPr>
          <p:cNvPr id="3" name="Content Placeholder 2">
            <a:extLst>
              <a:ext uri="{FF2B5EF4-FFF2-40B4-BE49-F238E27FC236}">
                <a16:creationId xmlns:a16="http://schemas.microsoft.com/office/drawing/2014/main" id="{95776A63-E8D1-4E40-6E10-5BE78AA4A182}"/>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solidFill>
                  <a:srgbClr val="C00000"/>
                </a:solidFill>
              </a:rPr>
              <a:t>Data Structure </a:t>
            </a:r>
            <a:r>
              <a:rPr lang="en-US" dirty="0"/>
              <a:t>is a representation of the logical relationship existing between individual elements of data.</a:t>
            </a:r>
          </a:p>
          <a:p>
            <a:r>
              <a:rPr lang="en-IN" dirty="0"/>
              <a:t>In other words, a data structure is a </a:t>
            </a:r>
            <a:r>
              <a:rPr lang="en-IN" b="1" dirty="0">
                <a:solidFill>
                  <a:srgbClr val="C00000"/>
                </a:solidFill>
              </a:rPr>
              <a:t>way of organizing all data items</a:t>
            </a:r>
            <a:r>
              <a:rPr lang="en-IN" dirty="0">
                <a:solidFill>
                  <a:srgbClr val="C00000"/>
                </a:solidFill>
              </a:rPr>
              <a:t> </a:t>
            </a:r>
            <a:r>
              <a:rPr lang="en-IN" dirty="0"/>
              <a:t>that </a:t>
            </a:r>
            <a:r>
              <a:rPr lang="en-IN" b="1" dirty="0"/>
              <a:t>considers</a:t>
            </a:r>
            <a:r>
              <a:rPr lang="en-IN" dirty="0"/>
              <a:t> not only the </a:t>
            </a:r>
            <a:r>
              <a:rPr lang="en-IN" b="1" dirty="0"/>
              <a:t>elements stored </a:t>
            </a:r>
            <a:r>
              <a:rPr lang="en-IN" dirty="0"/>
              <a:t>but also their </a:t>
            </a:r>
            <a:r>
              <a:rPr lang="en-IN" b="1" dirty="0"/>
              <a:t>relationship to each other.</a:t>
            </a:r>
          </a:p>
          <a:p>
            <a:r>
              <a:rPr lang="en-IN" dirty="0"/>
              <a:t>We can also define data structure as a </a:t>
            </a:r>
            <a:r>
              <a:rPr lang="en-IN" b="1" dirty="0">
                <a:solidFill>
                  <a:srgbClr val="C00000"/>
                </a:solidFill>
              </a:rPr>
              <a:t>mathematical or logical model</a:t>
            </a:r>
            <a:r>
              <a:rPr lang="en-IN" dirty="0"/>
              <a:t> of a particular </a:t>
            </a:r>
            <a:r>
              <a:rPr lang="en-IN" b="1" dirty="0">
                <a:solidFill>
                  <a:srgbClr val="C00000"/>
                </a:solidFill>
              </a:rPr>
              <a:t>organization</a:t>
            </a:r>
            <a:r>
              <a:rPr lang="en-IN" dirty="0">
                <a:solidFill>
                  <a:srgbClr val="C00000"/>
                </a:solidFill>
              </a:rPr>
              <a:t> </a:t>
            </a:r>
            <a:r>
              <a:rPr lang="en-IN" dirty="0"/>
              <a:t>of </a:t>
            </a:r>
            <a:r>
              <a:rPr lang="en-IN" b="1" dirty="0">
                <a:solidFill>
                  <a:srgbClr val="C00000"/>
                </a:solidFill>
              </a:rPr>
              <a:t>data items.</a:t>
            </a:r>
          </a:p>
          <a:p>
            <a:r>
              <a:rPr lang="en-IN" dirty="0"/>
              <a:t>Data Structure mainly specifies the following four things</a:t>
            </a:r>
          </a:p>
          <a:p>
            <a:pPr lvl="1"/>
            <a:r>
              <a:rPr lang="en-IN" dirty="0"/>
              <a:t>Organization of Data</a:t>
            </a:r>
          </a:p>
          <a:p>
            <a:pPr lvl="1"/>
            <a:r>
              <a:rPr lang="en-IN" dirty="0"/>
              <a:t>Accessing Methods</a:t>
            </a:r>
          </a:p>
          <a:p>
            <a:pPr lvl="1"/>
            <a:r>
              <a:rPr lang="en-IN" dirty="0"/>
              <a:t>Degree of Associativity</a:t>
            </a:r>
          </a:p>
          <a:p>
            <a:pPr lvl="1"/>
            <a:r>
              <a:rPr lang="en-IN" dirty="0"/>
              <a:t>Processing alternatives for information</a:t>
            </a:r>
          </a:p>
        </p:txBody>
      </p:sp>
      <p:pic>
        <p:nvPicPr>
          <p:cNvPr id="4" name="Picture 2" descr="E:\Clients\Darshan\Data Structure\2018\PPT\images\data structure.png">
            <a:extLst>
              <a:ext uri="{FF2B5EF4-FFF2-40B4-BE49-F238E27FC236}">
                <a16:creationId xmlns:a16="http://schemas.microsoft.com/office/drawing/2014/main" id="{2029A0D8-F973-817B-8781-DDEAE24CD724}"/>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9805220" y="4668840"/>
            <a:ext cx="2128921"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8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404D-932B-3BA8-B01D-50CD7AE01D2A}"/>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Algorithm: EVALUATE_POSTFIX</a:t>
            </a:r>
            <a:endParaRPr lang="en-US"/>
          </a:p>
        </p:txBody>
      </p:sp>
      <p:sp>
        <p:nvSpPr>
          <p:cNvPr id="3" name="Content Placeholder 2">
            <a:extLst>
              <a:ext uri="{FF2B5EF4-FFF2-40B4-BE49-F238E27FC236}">
                <a16:creationId xmlns:a16="http://schemas.microsoft.com/office/drawing/2014/main" id="{220AA075-7B98-FC97-22A3-72FF5E3ED4AE}"/>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Given an input string </a:t>
            </a:r>
            <a:r>
              <a:rPr lang="en-IN" b="1">
                <a:solidFill>
                  <a:srgbClr val="C00000"/>
                </a:solidFill>
              </a:rPr>
              <a:t>POSTFIX</a:t>
            </a:r>
            <a:r>
              <a:rPr lang="en-IN">
                <a:solidFill>
                  <a:srgbClr val="C00000"/>
                </a:solidFill>
              </a:rPr>
              <a:t> </a:t>
            </a:r>
            <a:r>
              <a:rPr lang="en-IN"/>
              <a:t>representing postfix expression. </a:t>
            </a:r>
          </a:p>
          <a:p>
            <a:r>
              <a:rPr lang="en-IN"/>
              <a:t>This algorithm evaluates postfix expression and put the result into variable </a:t>
            </a:r>
            <a:r>
              <a:rPr lang="en-IN" b="1">
                <a:solidFill>
                  <a:srgbClr val="C00000"/>
                </a:solidFill>
              </a:rPr>
              <a:t>VALUE</a:t>
            </a:r>
            <a:r>
              <a:rPr lang="en-IN"/>
              <a:t>. </a:t>
            </a:r>
          </a:p>
          <a:p>
            <a:r>
              <a:rPr lang="en-IN"/>
              <a:t>Stack is represented by a vector </a:t>
            </a:r>
            <a:r>
              <a:rPr lang="en-IN" b="1">
                <a:solidFill>
                  <a:srgbClr val="C00000"/>
                </a:solidFill>
              </a:rPr>
              <a:t>S, TOP</a:t>
            </a:r>
            <a:r>
              <a:rPr lang="en-IN">
                <a:solidFill>
                  <a:srgbClr val="C00000"/>
                </a:solidFill>
              </a:rPr>
              <a:t> </a:t>
            </a:r>
            <a:r>
              <a:rPr lang="en-IN"/>
              <a:t>denotes the top of the stack, Algorithm </a:t>
            </a:r>
            <a:r>
              <a:rPr lang="en-IN" b="1">
                <a:solidFill>
                  <a:srgbClr val="C00000"/>
                </a:solidFill>
              </a:rPr>
              <a:t>PUSH</a:t>
            </a:r>
            <a:r>
              <a:rPr lang="en-IN">
                <a:solidFill>
                  <a:srgbClr val="C00000"/>
                </a:solidFill>
              </a:rPr>
              <a:t> </a:t>
            </a:r>
            <a:r>
              <a:rPr lang="en-IN"/>
              <a:t>and </a:t>
            </a:r>
            <a:r>
              <a:rPr lang="en-IN" b="1">
                <a:solidFill>
                  <a:srgbClr val="C00000"/>
                </a:solidFill>
              </a:rPr>
              <a:t>POP</a:t>
            </a:r>
            <a:r>
              <a:rPr lang="en-IN" b="1">
                <a:solidFill>
                  <a:srgbClr val="FF0000"/>
                </a:solidFill>
              </a:rPr>
              <a:t> </a:t>
            </a:r>
            <a:r>
              <a:rPr lang="en-IN"/>
              <a:t>are used for stack manipulation.</a:t>
            </a:r>
            <a:endParaRPr lang="en-IN" b="1">
              <a:solidFill>
                <a:srgbClr val="FF0000"/>
              </a:solidFill>
            </a:endParaRPr>
          </a:p>
          <a:p>
            <a:r>
              <a:rPr lang="en-IN"/>
              <a:t>Function </a:t>
            </a:r>
            <a:r>
              <a:rPr lang="en-IN" b="1">
                <a:solidFill>
                  <a:srgbClr val="C00000"/>
                </a:solidFill>
              </a:rPr>
              <a:t>NEXTCHAR</a:t>
            </a:r>
            <a:r>
              <a:rPr lang="en-IN">
                <a:solidFill>
                  <a:srgbClr val="C00000"/>
                </a:solidFill>
              </a:rPr>
              <a:t> </a:t>
            </a:r>
            <a:r>
              <a:rPr lang="en-IN"/>
              <a:t>returns the next symbol in given input string.</a:t>
            </a:r>
          </a:p>
          <a:p>
            <a:pPr>
              <a:buClr>
                <a:schemeClr val="tx1"/>
              </a:buClr>
            </a:pPr>
            <a:r>
              <a:rPr lang="en-IN" b="1">
                <a:solidFill>
                  <a:srgbClr val="C00000"/>
                </a:solidFill>
              </a:rPr>
              <a:t>OPERAND1</a:t>
            </a:r>
            <a:r>
              <a:rPr lang="en-IN"/>
              <a:t>, </a:t>
            </a:r>
            <a:r>
              <a:rPr lang="en-IN" b="1">
                <a:solidFill>
                  <a:srgbClr val="C00000"/>
                </a:solidFill>
              </a:rPr>
              <a:t>OPERAND2</a:t>
            </a:r>
            <a:r>
              <a:rPr lang="en-IN">
                <a:solidFill>
                  <a:srgbClr val="C00000"/>
                </a:solidFill>
              </a:rPr>
              <a:t> </a:t>
            </a:r>
            <a:r>
              <a:rPr lang="en-IN"/>
              <a:t>and </a:t>
            </a:r>
            <a:r>
              <a:rPr lang="en-IN" b="1">
                <a:solidFill>
                  <a:srgbClr val="C00000"/>
                </a:solidFill>
              </a:rPr>
              <a:t>TEMP</a:t>
            </a:r>
            <a:r>
              <a:rPr lang="en-IN">
                <a:solidFill>
                  <a:srgbClr val="C00000"/>
                </a:solidFill>
              </a:rPr>
              <a:t> </a:t>
            </a:r>
            <a:r>
              <a:rPr lang="en-IN"/>
              <a:t>are used for temporary variables </a:t>
            </a:r>
          </a:p>
          <a:p>
            <a:pPr>
              <a:buClr>
                <a:schemeClr val="tx1"/>
              </a:buClr>
            </a:pPr>
            <a:r>
              <a:rPr lang="en-IN" b="1">
                <a:solidFill>
                  <a:srgbClr val="C00000"/>
                </a:solidFill>
              </a:rPr>
              <a:t>PERFORM_OPERATION</a:t>
            </a:r>
            <a:r>
              <a:rPr lang="en-IN">
                <a:solidFill>
                  <a:srgbClr val="C00000"/>
                </a:solidFill>
              </a:rPr>
              <a:t> </a:t>
            </a:r>
            <a:r>
              <a:rPr lang="en-IN"/>
              <a:t>is a function which performs required operation on </a:t>
            </a:r>
            <a:r>
              <a:rPr lang="en-IN" b="1"/>
              <a:t>OPERAND1</a:t>
            </a:r>
            <a:r>
              <a:rPr lang="en-IN"/>
              <a:t> &amp; </a:t>
            </a:r>
            <a:r>
              <a:rPr lang="en-IN" b="1"/>
              <a:t>OPERAND2</a:t>
            </a:r>
            <a:r>
              <a:rPr lang="en-IN"/>
              <a:t>.</a:t>
            </a:r>
            <a:endParaRPr lang="en-US"/>
          </a:p>
        </p:txBody>
      </p:sp>
    </p:spTree>
    <p:extLst>
      <p:ext uri="{BB962C8B-B14F-4D97-AF65-F5344CB8AC3E}">
        <p14:creationId xmlns:p14="http://schemas.microsoft.com/office/powerpoint/2010/main" val="362759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B68B-3D75-7D40-6DE0-D8647131BAAD}"/>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Algorithm: EVALUATE_POSTFIX</a:t>
            </a:r>
            <a:endParaRPr lang="en-US"/>
          </a:p>
        </p:txBody>
      </p:sp>
      <p:sp>
        <p:nvSpPr>
          <p:cNvPr id="3" name="TextBox 2">
            <a:extLst>
              <a:ext uri="{FF2B5EF4-FFF2-40B4-BE49-F238E27FC236}">
                <a16:creationId xmlns:a16="http://schemas.microsoft.com/office/drawing/2014/main" id="{8391C721-301D-1ACE-0427-D54EFEB37F93}"/>
              </a:ext>
            </a:extLst>
          </p:cNvPr>
          <p:cNvSpPr txBox="1"/>
          <p:nvPr/>
        </p:nvSpPr>
        <p:spPr>
          <a:xfrm>
            <a:off x="336000" y="804648"/>
            <a:ext cx="11520000" cy="1015663"/>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1. [Initialize Stack]</a:t>
            </a:r>
          </a:p>
          <a:p>
            <a:r>
              <a:rPr lang="en-IN" sz="2000" b="1">
                <a:latin typeface="Consolas" pitchFamily="49" charset="0"/>
                <a:cs typeface="Consolas" pitchFamily="49" charset="0"/>
              </a:rPr>
              <a:t>    </a:t>
            </a:r>
            <a:r>
              <a:rPr lang="en-US" sz="2000">
                <a:latin typeface="Consolas" pitchFamily="49" charset="0"/>
                <a:cs typeface="Consolas" pitchFamily="49" charset="0"/>
              </a:rPr>
              <a:t>TOP </a:t>
            </a:r>
            <a:r>
              <a:rPr lang="en-US" sz="2000">
                <a:latin typeface="Consolas" pitchFamily="49" charset="0"/>
                <a:cs typeface="Consolas" pitchFamily="49" charset="0"/>
                <a:sym typeface="Wingdings"/>
              </a:rPr>
              <a:t></a:t>
            </a:r>
            <a:r>
              <a:rPr lang="en-US" sz="2000">
                <a:latin typeface="Consolas" pitchFamily="49" charset="0"/>
                <a:cs typeface="Consolas" pitchFamily="49" charset="0"/>
              </a:rPr>
              <a:t> 0</a:t>
            </a:r>
          </a:p>
          <a:p>
            <a:r>
              <a:rPr lang="en-IN" sz="2000">
                <a:latin typeface="Consolas" pitchFamily="49" charset="0"/>
                <a:cs typeface="Consolas" pitchFamily="49" charset="0"/>
              </a:rPr>
              <a:t>    </a:t>
            </a:r>
            <a:r>
              <a:rPr lang="en-US" sz="2000">
                <a:latin typeface="Consolas" pitchFamily="49" charset="0"/>
                <a:cs typeface="Consolas" pitchFamily="49" charset="0"/>
              </a:rPr>
              <a:t>VALUE </a:t>
            </a:r>
            <a:r>
              <a:rPr lang="en-US" sz="2000">
                <a:latin typeface="Consolas" pitchFamily="49" charset="0"/>
                <a:cs typeface="Consolas" pitchFamily="49" charset="0"/>
                <a:sym typeface="Wingdings"/>
              </a:rPr>
              <a:t></a:t>
            </a:r>
            <a:r>
              <a:rPr lang="en-US" sz="2000">
                <a:latin typeface="Consolas" pitchFamily="49" charset="0"/>
                <a:cs typeface="Consolas" pitchFamily="49" charset="0"/>
              </a:rPr>
              <a:t> 0</a:t>
            </a:r>
          </a:p>
        </p:txBody>
      </p:sp>
      <p:sp>
        <p:nvSpPr>
          <p:cNvPr id="4" name="TextBox 3">
            <a:extLst>
              <a:ext uri="{FF2B5EF4-FFF2-40B4-BE49-F238E27FC236}">
                <a16:creationId xmlns:a16="http://schemas.microsoft.com/office/drawing/2014/main" id="{A6D1A029-C557-5751-9661-0CF0FC0E1ADB}"/>
              </a:ext>
            </a:extLst>
          </p:cNvPr>
          <p:cNvSpPr txBox="1"/>
          <p:nvPr/>
        </p:nvSpPr>
        <p:spPr>
          <a:xfrm>
            <a:off x="336000" y="1886761"/>
            <a:ext cx="11520000" cy="2862322"/>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2. [Evaluate the postfix expression]</a:t>
            </a:r>
          </a:p>
          <a:p>
            <a:pPr marL="450850"/>
            <a:r>
              <a:rPr lang="en-IN" sz="2000" b="1">
                <a:solidFill>
                  <a:schemeClr val="tx2">
                    <a:lumMod val="75000"/>
                  </a:schemeClr>
                </a:solidFill>
                <a:latin typeface="Consolas" pitchFamily="49" charset="0"/>
                <a:cs typeface="Consolas" pitchFamily="49" charset="0"/>
              </a:rPr>
              <a:t>Repeat until</a:t>
            </a:r>
            <a:r>
              <a:rPr lang="en-IN" sz="2000" b="1">
                <a:latin typeface="Consolas" pitchFamily="49" charset="0"/>
                <a:cs typeface="Consolas" pitchFamily="49" charset="0"/>
              </a:rPr>
              <a:t> last character</a:t>
            </a:r>
          </a:p>
          <a:p>
            <a:pPr marL="900113"/>
            <a:r>
              <a:rPr lang="en-IN" sz="2000">
                <a:latin typeface="Consolas" pitchFamily="49" charset="0"/>
                <a:cs typeface="Consolas" pitchFamily="49" charset="0"/>
              </a:rPr>
              <a:t>TEMP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NEXTCHAR (POSTFIX)</a:t>
            </a:r>
          </a:p>
          <a:p>
            <a:pPr marL="900113"/>
            <a:r>
              <a:rPr lang="en-IN" sz="2000" b="1">
                <a:solidFill>
                  <a:schemeClr val="tx2">
                    <a:lumMod val="75000"/>
                  </a:schemeClr>
                </a:solidFill>
                <a:latin typeface="Consolas" pitchFamily="49" charset="0"/>
                <a:cs typeface="Consolas" pitchFamily="49" charset="0"/>
              </a:rPr>
              <a:t>If</a:t>
            </a:r>
            <a:r>
              <a:rPr lang="en-IN" sz="2000" b="1">
                <a:latin typeface="Consolas" pitchFamily="49" charset="0"/>
                <a:cs typeface="Consolas" pitchFamily="49" charset="0"/>
              </a:rPr>
              <a:t> TEMP is DIGIT</a:t>
            </a:r>
          </a:p>
          <a:p>
            <a:pPr marL="900113"/>
            <a:r>
              <a:rPr lang="en-IN" sz="2000" b="1">
                <a:solidFill>
                  <a:schemeClr val="tx2">
                    <a:lumMod val="75000"/>
                  </a:schemeClr>
                </a:solidFill>
                <a:latin typeface="Consolas" pitchFamily="49" charset="0"/>
                <a:cs typeface="Consolas" pitchFamily="49" charset="0"/>
              </a:rPr>
              <a:t>Then</a:t>
            </a:r>
            <a:r>
              <a:rPr lang="en-IN" sz="2000">
                <a:solidFill>
                  <a:schemeClr val="tx2">
                    <a:lumMod val="75000"/>
                  </a:schemeClr>
                </a:solidFill>
                <a:latin typeface="Consolas" pitchFamily="49" charset="0"/>
                <a:cs typeface="Consolas" pitchFamily="49" charset="0"/>
              </a:rPr>
              <a:t> </a:t>
            </a:r>
            <a:r>
              <a:rPr lang="en-IN" sz="2000">
                <a:latin typeface="Consolas" pitchFamily="49" charset="0"/>
                <a:cs typeface="Consolas" pitchFamily="49" charset="0"/>
              </a:rPr>
              <a:t>PUSH (S, TOP, TEMP)</a:t>
            </a:r>
          </a:p>
          <a:p>
            <a:pPr marL="900113"/>
            <a:r>
              <a:rPr lang="en-IN" sz="2000" b="1">
                <a:solidFill>
                  <a:schemeClr val="tx2">
                    <a:lumMod val="75000"/>
                  </a:schemeClr>
                </a:solidFill>
                <a:latin typeface="Consolas" pitchFamily="49" charset="0"/>
                <a:cs typeface="Consolas" pitchFamily="49" charset="0"/>
              </a:rPr>
              <a:t>Else</a:t>
            </a:r>
            <a:r>
              <a:rPr lang="en-IN" sz="2000">
                <a:solidFill>
                  <a:schemeClr val="tx2">
                    <a:lumMod val="75000"/>
                  </a:schemeClr>
                </a:solidFill>
                <a:latin typeface="Consolas" pitchFamily="49" charset="0"/>
                <a:cs typeface="Consolas" pitchFamily="49" charset="0"/>
              </a:rPr>
              <a:t> </a:t>
            </a:r>
            <a:r>
              <a:rPr lang="en-IN" sz="2000">
                <a:latin typeface="Consolas" pitchFamily="49" charset="0"/>
                <a:cs typeface="Consolas" pitchFamily="49" charset="0"/>
              </a:rPr>
              <a:t>OPERAND2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POP (S, TOP)</a:t>
            </a:r>
          </a:p>
          <a:p>
            <a:pPr marL="900113"/>
            <a:r>
              <a:rPr lang="en-IN" sz="2000">
                <a:latin typeface="Consolas" pitchFamily="49" charset="0"/>
                <a:cs typeface="Consolas" pitchFamily="49" charset="0"/>
              </a:rPr>
              <a:t>     OPERAND1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POP (S, TOP)</a:t>
            </a:r>
          </a:p>
          <a:p>
            <a:pPr marL="900113"/>
            <a:r>
              <a:rPr lang="en-IN" sz="2000">
                <a:latin typeface="Consolas" pitchFamily="49" charset="0"/>
                <a:cs typeface="Consolas" pitchFamily="49" charset="0"/>
              </a:rPr>
              <a:t>     VALUE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PERFORM_OPERATION(OPERAND1, OPERAND2, TEMP)</a:t>
            </a:r>
          </a:p>
          <a:p>
            <a:pPr marL="900113"/>
            <a:r>
              <a:rPr lang="en-IN" sz="2000">
                <a:latin typeface="Consolas" pitchFamily="49" charset="0"/>
                <a:cs typeface="Consolas" pitchFamily="49" charset="0"/>
              </a:rPr>
              <a:t>     PUSH (S, POP, VALUE)</a:t>
            </a:r>
          </a:p>
        </p:txBody>
      </p:sp>
      <p:sp>
        <p:nvSpPr>
          <p:cNvPr id="5" name="TextBox 4">
            <a:extLst>
              <a:ext uri="{FF2B5EF4-FFF2-40B4-BE49-F238E27FC236}">
                <a16:creationId xmlns:a16="http://schemas.microsoft.com/office/drawing/2014/main" id="{25377EC3-8BA9-CA0D-C549-9722188F70C0}"/>
              </a:ext>
            </a:extLst>
          </p:cNvPr>
          <p:cNvSpPr txBox="1"/>
          <p:nvPr/>
        </p:nvSpPr>
        <p:spPr>
          <a:xfrm>
            <a:off x="336000" y="4827114"/>
            <a:ext cx="11520000" cy="707886"/>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3. [Return answer from stack]    </a:t>
            </a:r>
          </a:p>
          <a:p>
            <a:r>
              <a:rPr lang="en-IN" sz="2000" b="1">
                <a:latin typeface="Consolas" pitchFamily="49" charset="0"/>
                <a:cs typeface="Consolas" pitchFamily="49" charset="0"/>
              </a:rPr>
              <a:t>   </a:t>
            </a:r>
            <a:r>
              <a:rPr lang="en-US" sz="2000">
                <a:latin typeface="Consolas" pitchFamily="49" charset="0"/>
                <a:cs typeface="Consolas" pitchFamily="49" charset="0"/>
              </a:rPr>
              <a:t>Return (POP (S, TOP))</a:t>
            </a:r>
          </a:p>
        </p:txBody>
      </p:sp>
    </p:spTree>
    <p:extLst>
      <p:ext uri="{BB962C8B-B14F-4D97-AF65-F5344CB8AC3E}">
        <p14:creationId xmlns:p14="http://schemas.microsoft.com/office/powerpoint/2010/main" val="15733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6132-48CA-E311-E919-935A11CA9737}"/>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Algorithm: EVALUATE_PREFIX</a:t>
            </a:r>
            <a:endParaRPr lang="en-US"/>
          </a:p>
        </p:txBody>
      </p:sp>
      <p:sp>
        <p:nvSpPr>
          <p:cNvPr id="3" name="Content Placeholder 2">
            <a:extLst>
              <a:ext uri="{FF2B5EF4-FFF2-40B4-BE49-F238E27FC236}">
                <a16:creationId xmlns:a16="http://schemas.microsoft.com/office/drawing/2014/main" id="{CA8DCECB-A3A1-760F-6489-A5E560785258}"/>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Given an input string </a:t>
            </a:r>
            <a:r>
              <a:rPr lang="en-IN" b="1">
                <a:solidFill>
                  <a:srgbClr val="C00000"/>
                </a:solidFill>
              </a:rPr>
              <a:t>PREFIX</a:t>
            </a:r>
            <a:r>
              <a:rPr lang="en-IN">
                <a:solidFill>
                  <a:srgbClr val="C00000"/>
                </a:solidFill>
              </a:rPr>
              <a:t> </a:t>
            </a:r>
            <a:r>
              <a:rPr lang="en-IN"/>
              <a:t>representing prefix expression. </a:t>
            </a:r>
          </a:p>
          <a:p>
            <a:r>
              <a:rPr lang="en-IN"/>
              <a:t>This algorithm evaluates prefix expression and put the result into variable </a:t>
            </a:r>
            <a:r>
              <a:rPr lang="en-IN" b="1">
                <a:solidFill>
                  <a:srgbClr val="C00000"/>
                </a:solidFill>
              </a:rPr>
              <a:t>VALUE</a:t>
            </a:r>
            <a:r>
              <a:rPr lang="en-IN"/>
              <a:t>. </a:t>
            </a:r>
          </a:p>
          <a:p>
            <a:r>
              <a:rPr lang="en-IN"/>
              <a:t>Stack is represented by a vector </a:t>
            </a:r>
            <a:r>
              <a:rPr lang="en-IN" b="1">
                <a:solidFill>
                  <a:srgbClr val="C00000"/>
                </a:solidFill>
              </a:rPr>
              <a:t>S, TOP</a:t>
            </a:r>
            <a:r>
              <a:rPr lang="en-IN">
                <a:solidFill>
                  <a:srgbClr val="FF0000"/>
                </a:solidFill>
              </a:rPr>
              <a:t> </a:t>
            </a:r>
            <a:r>
              <a:rPr lang="en-IN"/>
              <a:t>denotes the top of the stack, Algorithm </a:t>
            </a:r>
            <a:r>
              <a:rPr lang="en-IN" b="1">
                <a:solidFill>
                  <a:srgbClr val="C00000"/>
                </a:solidFill>
              </a:rPr>
              <a:t>PUSH</a:t>
            </a:r>
            <a:r>
              <a:rPr lang="en-IN">
                <a:solidFill>
                  <a:srgbClr val="C00000"/>
                </a:solidFill>
              </a:rPr>
              <a:t> </a:t>
            </a:r>
            <a:r>
              <a:rPr lang="en-IN"/>
              <a:t>and </a:t>
            </a:r>
            <a:r>
              <a:rPr lang="en-IN" b="1">
                <a:solidFill>
                  <a:srgbClr val="C00000"/>
                </a:solidFill>
              </a:rPr>
              <a:t>POP</a:t>
            </a:r>
            <a:r>
              <a:rPr lang="en-IN" b="1">
                <a:solidFill>
                  <a:srgbClr val="FF0000"/>
                </a:solidFill>
              </a:rPr>
              <a:t> </a:t>
            </a:r>
            <a:r>
              <a:rPr lang="en-IN"/>
              <a:t>are used for stack manipulation.</a:t>
            </a:r>
            <a:endParaRPr lang="en-IN" b="1">
              <a:solidFill>
                <a:srgbClr val="FF0000"/>
              </a:solidFill>
            </a:endParaRPr>
          </a:p>
          <a:p>
            <a:r>
              <a:rPr lang="en-IN"/>
              <a:t>Function </a:t>
            </a:r>
            <a:r>
              <a:rPr lang="en-IN" b="1">
                <a:solidFill>
                  <a:srgbClr val="C00000"/>
                </a:solidFill>
              </a:rPr>
              <a:t>NEXTCHAR</a:t>
            </a:r>
            <a:r>
              <a:rPr lang="en-IN">
                <a:solidFill>
                  <a:srgbClr val="C00000"/>
                </a:solidFill>
              </a:rPr>
              <a:t> </a:t>
            </a:r>
            <a:r>
              <a:rPr lang="en-IN"/>
              <a:t>returns the next symbol in given input string.</a:t>
            </a:r>
          </a:p>
          <a:p>
            <a:pPr>
              <a:buClr>
                <a:schemeClr val="tx1"/>
              </a:buClr>
            </a:pPr>
            <a:r>
              <a:rPr lang="en-IN" b="1">
                <a:solidFill>
                  <a:srgbClr val="C00000"/>
                </a:solidFill>
              </a:rPr>
              <a:t>OPERAND1</a:t>
            </a:r>
            <a:r>
              <a:rPr lang="en-IN"/>
              <a:t>, </a:t>
            </a:r>
            <a:r>
              <a:rPr lang="en-IN" b="1">
                <a:solidFill>
                  <a:srgbClr val="C00000"/>
                </a:solidFill>
              </a:rPr>
              <a:t>OPERAND2</a:t>
            </a:r>
            <a:r>
              <a:rPr lang="en-IN">
                <a:solidFill>
                  <a:srgbClr val="C00000"/>
                </a:solidFill>
              </a:rPr>
              <a:t> </a:t>
            </a:r>
            <a:r>
              <a:rPr lang="en-IN"/>
              <a:t>and </a:t>
            </a:r>
            <a:r>
              <a:rPr lang="en-IN" b="1">
                <a:solidFill>
                  <a:srgbClr val="C00000"/>
                </a:solidFill>
              </a:rPr>
              <a:t>TEMP</a:t>
            </a:r>
            <a:r>
              <a:rPr lang="en-IN">
                <a:solidFill>
                  <a:srgbClr val="C00000"/>
                </a:solidFill>
              </a:rPr>
              <a:t> </a:t>
            </a:r>
            <a:r>
              <a:rPr lang="en-IN"/>
              <a:t>are used for temporary variables </a:t>
            </a:r>
          </a:p>
          <a:p>
            <a:pPr>
              <a:buClr>
                <a:schemeClr val="tx1"/>
              </a:buClr>
            </a:pPr>
            <a:r>
              <a:rPr lang="en-IN" b="1">
                <a:solidFill>
                  <a:srgbClr val="C00000"/>
                </a:solidFill>
              </a:rPr>
              <a:t>PERFORM_OPERATION</a:t>
            </a:r>
            <a:r>
              <a:rPr lang="en-IN">
                <a:solidFill>
                  <a:srgbClr val="C00000"/>
                </a:solidFill>
              </a:rPr>
              <a:t> </a:t>
            </a:r>
            <a:r>
              <a:rPr lang="en-IN"/>
              <a:t>is a function which performs required operation on </a:t>
            </a:r>
            <a:r>
              <a:rPr lang="en-IN" b="1"/>
              <a:t>OPERAND1</a:t>
            </a:r>
            <a:r>
              <a:rPr lang="en-IN"/>
              <a:t> &amp; </a:t>
            </a:r>
            <a:r>
              <a:rPr lang="en-IN" b="1"/>
              <a:t>OPERAND2</a:t>
            </a:r>
            <a:r>
              <a:rPr lang="en-IN"/>
              <a:t>.</a:t>
            </a:r>
            <a:endParaRPr lang="en-US"/>
          </a:p>
        </p:txBody>
      </p:sp>
    </p:spTree>
    <p:extLst>
      <p:ext uri="{BB962C8B-B14F-4D97-AF65-F5344CB8AC3E}">
        <p14:creationId xmlns:p14="http://schemas.microsoft.com/office/powerpoint/2010/main" val="42879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E0C3-A792-C45B-15D7-B72D96297982}"/>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Algorithm: EVALUATE_PREFIX</a:t>
            </a:r>
            <a:endParaRPr lang="en-US"/>
          </a:p>
        </p:txBody>
      </p:sp>
      <p:sp>
        <p:nvSpPr>
          <p:cNvPr id="3" name="TextBox 2">
            <a:extLst>
              <a:ext uri="{FF2B5EF4-FFF2-40B4-BE49-F238E27FC236}">
                <a16:creationId xmlns:a16="http://schemas.microsoft.com/office/drawing/2014/main" id="{736FF650-B00C-CF6F-7F40-7A9F02CEEA9C}"/>
              </a:ext>
            </a:extLst>
          </p:cNvPr>
          <p:cNvSpPr txBox="1"/>
          <p:nvPr/>
        </p:nvSpPr>
        <p:spPr>
          <a:xfrm>
            <a:off x="336000" y="818720"/>
            <a:ext cx="11520000" cy="1015663"/>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1. [Initialize Stack]</a:t>
            </a:r>
          </a:p>
          <a:p>
            <a:r>
              <a:rPr lang="en-IN" sz="2000" b="1">
                <a:latin typeface="Consolas" pitchFamily="49" charset="0"/>
                <a:cs typeface="Consolas" pitchFamily="49" charset="0"/>
              </a:rPr>
              <a:t>    </a:t>
            </a:r>
            <a:r>
              <a:rPr lang="en-US" sz="2000">
                <a:latin typeface="Consolas" pitchFamily="49" charset="0"/>
                <a:cs typeface="Consolas" pitchFamily="49" charset="0"/>
              </a:rPr>
              <a:t>TOP </a:t>
            </a:r>
            <a:r>
              <a:rPr lang="en-US" sz="2000">
                <a:latin typeface="Consolas" pitchFamily="49" charset="0"/>
                <a:cs typeface="Consolas" pitchFamily="49" charset="0"/>
                <a:sym typeface="Wingdings"/>
              </a:rPr>
              <a:t></a:t>
            </a:r>
            <a:r>
              <a:rPr lang="en-US" sz="2000">
                <a:latin typeface="Consolas" pitchFamily="49" charset="0"/>
                <a:cs typeface="Consolas" pitchFamily="49" charset="0"/>
              </a:rPr>
              <a:t> 0</a:t>
            </a:r>
          </a:p>
          <a:p>
            <a:r>
              <a:rPr lang="en-IN" sz="2000">
                <a:latin typeface="Consolas" pitchFamily="49" charset="0"/>
                <a:cs typeface="Consolas" pitchFamily="49" charset="0"/>
              </a:rPr>
              <a:t>    </a:t>
            </a:r>
            <a:r>
              <a:rPr lang="en-US" sz="2000">
                <a:latin typeface="Consolas" pitchFamily="49" charset="0"/>
                <a:cs typeface="Consolas" pitchFamily="49" charset="0"/>
              </a:rPr>
              <a:t>VALUE </a:t>
            </a:r>
            <a:r>
              <a:rPr lang="en-US" sz="2000">
                <a:latin typeface="Consolas" pitchFamily="49" charset="0"/>
                <a:cs typeface="Consolas" pitchFamily="49" charset="0"/>
                <a:sym typeface="Wingdings"/>
              </a:rPr>
              <a:t></a:t>
            </a:r>
            <a:r>
              <a:rPr lang="en-US" sz="2000">
                <a:latin typeface="Consolas" pitchFamily="49" charset="0"/>
                <a:cs typeface="Consolas" pitchFamily="49" charset="0"/>
              </a:rPr>
              <a:t> 0</a:t>
            </a:r>
          </a:p>
        </p:txBody>
      </p:sp>
      <p:sp>
        <p:nvSpPr>
          <p:cNvPr id="4" name="TextBox 3">
            <a:extLst>
              <a:ext uri="{FF2B5EF4-FFF2-40B4-BE49-F238E27FC236}">
                <a16:creationId xmlns:a16="http://schemas.microsoft.com/office/drawing/2014/main" id="{B6FA328D-915E-EA5B-6133-2F18C889A641}"/>
              </a:ext>
            </a:extLst>
          </p:cNvPr>
          <p:cNvSpPr txBox="1"/>
          <p:nvPr/>
        </p:nvSpPr>
        <p:spPr>
          <a:xfrm>
            <a:off x="336000" y="1900833"/>
            <a:ext cx="11520000" cy="2862322"/>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2. [Evaluate the prefix expression]</a:t>
            </a:r>
          </a:p>
          <a:p>
            <a:pPr lvl="1"/>
            <a:r>
              <a:rPr lang="en-IN" sz="2000" b="1">
                <a:solidFill>
                  <a:schemeClr val="tx2">
                    <a:lumMod val="75000"/>
                  </a:schemeClr>
                </a:solidFill>
                <a:latin typeface="Consolas" pitchFamily="49" charset="0"/>
                <a:cs typeface="Consolas" pitchFamily="49" charset="0"/>
              </a:rPr>
              <a:t>Repeat</a:t>
            </a:r>
            <a:r>
              <a:rPr lang="en-IN" sz="2000" b="1">
                <a:latin typeface="Consolas" pitchFamily="49" charset="0"/>
                <a:cs typeface="Consolas" pitchFamily="49" charset="0"/>
              </a:rPr>
              <a:t> from last character up to first</a:t>
            </a:r>
          </a:p>
          <a:p>
            <a:pPr lvl="1"/>
            <a:r>
              <a:rPr lang="en-IN" sz="2000">
                <a:latin typeface="Consolas" pitchFamily="49" charset="0"/>
                <a:cs typeface="Consolas" pitchFamily="49" charset="0"/>
              </a:rPr>
              <a:t>    TEMP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NEXTCHAR (PREFIX)</a:t>
            </a:r>
          </a:p>
          <a:p>
            <a:pPr lvl="1"/>
            <a:r>
              <a:rPr lang="en-IN" sz="2000" b="1">
                <a:latin typeface="Consolas" pitchFamily="49" charset="0"/>
                <a:cs typeface="Consolas" pitchFamily="49" charset="0"/>
              </a:rPr>
              <a:t>    </a:t>
            </a:r>
            <a:r>
              <a:rPr lang="en-IN" sz="2000" b="1">
                <a:solidFill>
                  <a:schemeClr val="tx2">
                    <a:lumMod val="75000"/>
                  </a:schemeClr>
                </a:solidFill>
                <a:latin typeface="Consolas" pitchFamily="49" charset="0"/>
                <a:cs typeface="Consolas" pitchFamily="49" charset="0"/>
              </a:rPr>
              <a:t>If</a:t>
            </a:r>
            <a:r>
              <a:rPr lang="en-IN" sz="2000" b="1">
                <a:latin typeface="Consolas" pitchFamily="49" charset="0"/>
                <a:cs typeface="Consolas" pitchFamily="49" charset="0"/>
              </a:rPr>
              <a:t>   TEMP is DIGIT</a:t>
            </a:r>
          </a:p>
          <a:p>
            <a:pPr lvl="1"/>
            <a:r>
              <a:rPr lang="en-IN" sz="2000">
                <a:latin typeface="Consolas" pitchFamily="49" charset="0"/>
                <a:cs typeface="Consolas" pitchFamily="49" charset="0"/>
              </a:rPr>
              <a:t>    </a:t>
            </a:r>
            <a:r>
              <a:rPr lang="en-IN" sz="2000" b="1">
                <a:solidFill>
                  <a:schemeClr val="tx2">
                    <a:lumMod val="75000"/>
                  </a:schemeClr>
                </a:solidFill>
                <a:latin typeface="Consolas" pitchFamily="49" charset="0"/>
                <a:cs typeface="Consolas" pitchFamily="49" charset="0"/>
              </a:rPr>
              <a:t>Then</a:t>
            </a:r>
            <a:r>
              <a:rPr lang="en-IN" sz="2000">
                <a:solidFill>
                  <a:schemeClr val="tx2">
                    <a:lumMod val="75000"/>
                  </a:schemeClr>
                </a:solidFill>
                <a:latin typeface="Consolas" pitchFamily="49" charset="0"/>
                <a:cs typeface="Consolas" pitchFamily="49" charset="0"/>
              </a:rPr>
              <a:t> </a:t>
            </a:r>
            <a:r>
              <a:rPr lang="en-IN" sz="2000">
                <a:latin typeface="Consolas" pitchFamily="49" charset="0"/>
                <a:cs typeface="Consolas" pitchFamily="49" charset="0"/>
              </a:rPr>
              <a:t>PUSH (S, TOP, TEMP)</a:t>
            </a:r>
          </a:p>
          <a:p>
            <a:pPr lvl="1"/>
            <a:r>
              <a:rPr lang="en-IN" sz="2000" b="1">
                <a:latin typeface="Consolas" pitchFamily="49" charset="0"/>
                <a:cs typeface="Consolas" pitchFamily="49" charset="0"/>
              </a:rPr>
              <a:t>    </a:t>
            </a:r>
            <a:r>
              <a:rPr lang="en-IN" sz="2000" b="1">
                <a:solidFill>
                  <a:schemeClr val="tx2">
                    <a:lumMod val="75000"/>
                  </a:schemeClr>
                </a:solidFill>
                <a:latin typeface="Consolas" pitchFamily="49" charset="0"/>
                <a:cs typeface="Consolas" pitchFamily="49" charset="0"/>
              </a:rPr>
              <a:t>Else</a:t>
            </a:r>
            <a:r>
              <a:rPr lang="en-IN" sz="2000">
                <a:solidFill>
                  <a:schemeClr val="tx2">
                    <a:lumMod val="75000"/>
                  </a:schemeClr>
                </a:solidFill>
                <a:latin typeface="Consolas" pitchFamily="49" charset="0"/>
                <a:cs typeface="Consolas" pitchFamily="49" charset="0"/>
              </a:rPr>
              <a:t> </a:t>
            </a:r>
            <a:r>
              <a:rPr lang="en-IN" sz="2000">
                <a:latin typeface="Consolas" pitchFamily="49" charset="0"/>
                <a:cs typeface="Consolas" pitchFamily="49" charset="0"/>
              </a:rPr>
              <a:t>OPERAND1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POP (S, TOP)</a:t>
            </a:r>
          </a:p>
          <a:p>
            <a:pPr lvl="1"/>
            <a:r>
              <a:rPr lang="en-IN" sz="2000">
                <a:latin typeface="Consolas" pitchFamily="49" charset="0"/>
                <a:cs typeface="Consolas" pitchFamily="49" charset="0"/>
              </a:rPr>
              <a:t>         OPERAND2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POP (S, TOP)</a:t>
            </a:r>
          </a:p>
          <a:p>
            <a:pPr lvl="1"/>
            <a:r>
              <a:rPr lang="en-IN" sz="2000">
                <a:latin typeface="Consolas" pitchFamily="49" charset="0"/>
                <a:cs typeface="Consolas" pitchFamily="49" charset="0"/>
              </a:rPr>
              <a:t>         VALUE </a:t>
            </a:r>
            <a:r>
              <a:rPr lang="en-US" sz="2000">
                <a:latin typeface="Consolas" pitchFamily="49" charset="0"/>
                <a:cs typeface="Consolas" pitchFamily="49" charset="0"/>
                <a:sym typeface="Wingdings"/>
              </a:rPr>
              <a:t></a:t>
            </a:r>
            <a:r>
              <a:rPr lang="en-IN" sz="2000">
                <a:latin typeface="Consolas" pitchFamily="49" charset="0"/>
                <a:cs typeface="Consolas" pitchFamily="49" charset="0"/>
              </a:rPr>
              <a:t> PERFORM_OPERATION(OPERAND1, OPERAND2, TEMP)</a:t>
            </a:r>
          </a:p>
          <a:p>
            <a:pPr lvl="1"/>
            <a:r>
              <a:rPr lang="en-IN" sz="2000">
                <a:latin typeface="Consolas" pitchFamily="49" charset="0"/>
                <a:cs typeface="Consolas" pitchFamily="49" charset="0"/>
              </a:rPr>
              <a:t>         PUSH (S, POP, VALUE)</a:t>
            </a:r>
          </a:p>
        </p:txBody>
      </p:sp>
      <p:sp>
        <p:nvSpPr>
          <p:cNvPr id="5" name="TextBox 4">
            <a:extLst>
              <a:ext uri="{FF2B5EF4-FFF2-40B4-BE49-F238E27FC236}">
                <a16:creationId xmlns:a16="http://schemas.microsoft.com/office/drawing/2014/main" id="{4C10500C-41A4-BDAF-3FB9-5F8C56CAB4CE}"/>
              </a:ext>
            </a:extLst>
          </p:cNvPr>
          <p:cNvSpPr txBox="1"/>
          <p:nvPr/>
        </p:nvSpPr>
        <p:spPr>
          <a:xfrm>
            <a:off x="336000" y="4841186"/>
            <a:ext cx="11520000" cy="707886"/>
          </a:xfrm>
          <a:prstGeom prst="rect">
            <a:avLst/>
          </a:prstGeom>
          <a:solidFill>
            <a:schemeClr val="bg1">
              <a:lumMod val="95000"/>
            </a:schemeClr>
          </a:solidFill>
        </p:spPr>
        <p:style>
          <a:lnRef idx="0">
            <a:scrgbClr r="0" g="0" b="0"/>
          </a:lnRef>
          <a:fillRef idx="4294967295">
            <a:schemeClr val="lt2"/>
          </a:fillRef>
          <a:effectRef idx="0">
            <a:scrgbClr r="0" g="0" b="0"/>
          </a:effectRef>
          <a:fontRef idx="major"/>
        </p:style>
        <p:txBody>
          <a:bodyPr wrap="square" rtlCol="0">
            <a:spAutoFit/>
          </a:bodyPr>
          <a:lstStyle/>
          <a:p>
            <a:r>
              <a:rPr lang="en-IN" sz="2000" b="1">
                <a:solidFill>
                  <a:schemeClr val="tx2"/>
                </a:solidFill>
                <a:latin typeface="Consolas" pitchFamily="49" charset="0"/>
                <a:cs typeface="Consolas" pitchFamily="49" charset="0"/>
              </a:rPr>
              <a:t>3. [Return answer from stack]</a:t>
            </a:r>
            <a:r>
              <a:rPr lang="en-IN" sz="2000" b="1">
                <a:latin typeface="Consolas" pitchFamily="49" charset="0"/>
                <a:cs typeface="Consolas" pitchFamily="49" charset="0"/>
              </a:rPr>
              <a:t>    </a:t>
            </a:r>
          </a:p>
          <a:p>
            <a:r>
              <a:rPr lang="en-IN" sz="2000" b="1">
                <a:latin typeface="Consolas" pitchFamily="49" charset="0"/>
                <a:cs typeface="Consolas" pitchFamily="49" charset="0"/>
              </a:rPr>
              <a:t>   </a:t>
            </a:r>
            <a:r>
              <a:rPr lang="en-US" sz="2000">
                <a:latin typeface="Consolas" pitchFamily="49" charset="0"/>
                <a:cs typeface="Consolas" pitchFamily="49" charset="0"/>
              </a:rPr>
              <a:t>Return (POP (S, TOP))</a:t>
            </a:r>
          </a:p>
        </p:txBody>
      </p:sp>
    </p:spTree>
    <p:extLst>
      <p:ext uri="{BB962C8B-B14F-4D97-AF65-F5344CB8AC3E}">
        <p14:creationId xmlns:p14="http://schemas.microsoft.com/office/powerpoint/2010/main" val="409062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482A-A2A5-43D6-5D4A-1EFBFAD01609}"/>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dirty="0"/>
              <a:t>Cont..</a:t>
            </a:r>
          </a:p>
        </p:txBody>
      </p:sp>
      <p:sp>
        <p:nvSpPr>
          <p:cNvPr id="3" name="Content Placeholder 2">
            <a:extLst>
              <a:ext uri="{FF2B5EF4-FFF2-40B4-BE49-F238E27FC236}">
                <a16:creationId xmlns:a16="http://schemas.microsoft.com/office/drawing/2014/main" id="{ED9E5051-12CA-F286-BB9B-5C213FD28D2D}"/>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The </a:t>
            </a:r>
            <a:r>
              <a:rPr lang="en-IN" b="1"/>
              <a:t>representation</a:t>
            </a:r>
            <a:r>
              <a:rPr lang="en-IN"/>
              <a:t> of a particular data </a:t>
            </a:r>
            <a:r>
              <a:rPr lang="en-IN" b="1"/>
              <a:t>structure in the memory</a:t>
            </a:r>
            <a:r>
              <a:rPr lang="en-IN"/>
              <a:t> of a computer is called </a:t>
            </a:r>
            <a:r>
              <a:rPr lang="en-IN" b="1" i="1">
                <a:solidFill>
                  <a:srgbClr val="C00000"/>
                </a:solidFill>
              </a:rPr>
              <a:t>Storage Structure.</a:t>
            </a:r>
          </a:p>
          <a:p>
            <a:r>
              <a:rPr lang="en-IN"/>
              <a:t>The storage structure </a:t>
            </a:r>
            <a:r>
              <a:rPr lang="en-IN" b="1"/>
              <a:t>representation</a:t>
            </a:r>
            <a:r>
              <a:rPr lang="en-IN"/>
              <a:t> </a:t>
            </a:r>
            <a:r>
              <a:rPr lang="en-IN" b="1"/>
              <a:t>in auxiliary memory </a:t>
            </a:r>
            <a:r>
              <a:rPr lang="en-IN"/>
              <a:t>is called as </a:t>
            </a:r>
            <a:r>
              <a:rPr lang="en-IN" b="1" i="1">
                <a:solidFill>
                  <a:srgbClr val="C00000"/>
                </a:solidFill>
              </a:rPr>
              <a:t>File Structure.</a:t>
            </a:r>
          </a:p>
        </p:txBody>
      </p:sp>
      <p:pic>
        <p:nvPicPr>
          <p:cNvPr id="4" name="Picture 2" descr="E:\Clients\Darshan\Data Structure\2018\PPT\images\Algorithm.png">
            <a:extLst>
              <a:ext uri="{FF2B5EF4-FFF2-40B4-BE49-F238E27FC236}">
                <a16:creationId xmlns:a16="http://schemas.microsoft.com/office/drawing/2014/main" id="{83A28196-9983-3112-1D3F-4A368BECDC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90800" y="248771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Clients\Darshan\Data Structure\2018\PPT\images\data structure.png">
            <a:extLst>
              <a:ext uri="{FF2B5EF4-FFF2-40B4-BE49-F238E27FC236}">
                <a16:creationId xmlns:a16="http://schemas.microsoft.com/office/drawing/2014/main" id="{81A08B2E-9681-2EAB-78ED-D5AA3F1E131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1600" y="2535336"/>
            <a:ext cx="1625934" cy="1323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E:\Clients\Darshan\Data Structure\2018\PPT\images\Amazon-Interview-Questions - Copy.png">
            <a:extLst>
              <a:ext uri="{FF2B5EF4-FFF2-40B4-BE49-F238E27FC236}">
                <a16:creationId xmlns:a16="http://schemas.microsoft.com/office/drawing/2014/main" id="{C737826D-64D4-D7EC-078D-FACE15FD091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01001" y="2535336"/>
            <a:ext cx="1488951" cy="1095375"/>
          </a:xfrm>
          <a:prstGeom prst="rect">
            <a:avLst/>
          </a:prstGeom>
          <a:noFill/>
          <a:extLst>
            <a:ext uri="{909E8E84-426E-40DD-AFC4-6F175D3DCCD1}">
              <a14:hiddenFill xmlns:a14="http://schemas.microsoft.com/office/drawing/2010/main">
                <a:solidFill>
                  <a:srgbClr val="FFFFFF"/>
                </a:solidFill>
              </a14:hiddenFill>
            </a:ext>
          </a:extLst>
        </p:spPr>
      </p:pic>
      <p:sp>
        <p:nvSpPr>
          <p:cNvPr id="7" name="Plus 3">
            <a:extLst>
              <a:ext uri="{FF2B5EF4-FFF2-40B4-BE49-F238E27FC236}">
                <a16:creationId xmlns:a16="http://schemas.microsoft.com/office/drawing/2014/main" id="{6F430F5A-2528-F534-C1F2-D160D3F4425F}"/>
              </a:ext>
            </a:extLst>
          </p:cNvPr>
          <p:cNvSpPr/>
          <p:nvPr/>
        </p:nvSpPr>
        <p:spPr>
          <a:xfrm>
            <a:off x="4191000" y="2906810"/>
            <a:ext cx="533400" cy="533400"/>
          </a:xfrm>
          <a:prstGeom prst="mathPlus">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Equal 5">
            <a:extLst>
              <a:ext uri="{FF2B5EF4-FFF2-40B4-BE49-F238E27FC236}">
                <a16:creationId xmlns:a16="http://schemas.microsoft.com/office/drawing/2014/main" id="{5520D053-30DB-ED5E-0755-241D3AA7C48D}"/>
              </a:ext>
            </a:extLst>
          </p:cNvPr>
          <p:cNvSpPr/>
          <p:nvPr/>
        </p:nvSpPr>
        <p:spPr>
          <a:xfrm>
            <a:off x="7155744" y="2906810"/>
            <a:ext cx="533400" cy="533400"/>
          </a:xfrm>
          <a:prstGeom prst="mathEqual">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194B2D0C-7BA7-4500-58EA-4AF85D9C89DA}"/>
              </a:ext>
            </a:extLst>
          </p:cNvPr>
          <p:cNvSpPr txBox="1"/>
          <p:nvPr/>
        </p:nvSpPr>
        <p:spPr>
          <a:xfrm>
            <a:off x="2590801" y="4083445"/>
            <a:ext cx="1460849" cy="461665"/>
          </a:xfrm>
          <a:prstGeom prst="rect">
            <a:avLst/>
          </a:prstGeom>
          <a:noFill/>
        </p:spPr>
        <p:txBody>
          <a:bodyPr wrap="none" rtlCol="0">
            <a:spAutoFit/>
          </a:bodyPr>
          <a:lstStyle/>
          <a:p>
            <a:r>
              <a:rPr lang="en-IN" sz="2400" b="1"/>
              <a:t>Algorithm</a:t>
            </a:r>
            <a:endParaRPr lang="en-US" sz="2400" b="1"/>
          </a:p>
        </p:txBody>
      </p:sp>
      <p:sp>
        <p:nvSpPr>
          <p:cNvPr id="10" name="TextBox 9">
            <a:extLst>
              <a:ext uri="{FF2B5EF4-FFF2-40B4-BE49-F238E27FC236}">
                <a16:creationId xmlns:a16="http://schemas.microsoft.com/office/drawing/2014/main" id="{7540D7A8-38DA-51CE-5329-4F6E6F8E32FA}"/>
              </a:ext>
            </a:extLst>
          </p:cNvPr>
          <p:cNvSpPr txBox="1"/>
          <p:nvPr/>
        </p:nvSpPr>
        <p:spPr>
          <a:xfrm>
            <a:off x="4953001" y="4083445"/>
            <a:ext cx="2042803" cy="461665"/>
          </a:xfrm>
          <a:prstGeom prst="rect">
            <a:avLst/>
          </a:prstGeom>
          <a:noFill/>
        </p:spPr>
        <p:txBody>
          <a:bodyPr wrap="none" rtlCol="0">
            <a:spAutoFit/>
          </a:bodyPr>
          <a:lstStyle/>
          <a:p>
            <a:r>
              <a:rPr lang="en-IN" sz="2400" b="1"/>
              <a:t>Data Structure</a:t>
            </a:r>
            <a:endParaRPr lang="en-US" sz="2400" b="1"/>
          </a:p>
        </p:txBody>
      </p:sp>
      <p:sp>
        <p:nvSpPr>
          <p:cNvPr id="11" name="TextBox 10">
            <a:extLst>
              <a:ext uri="{FF2B5EF4-FFF2-40B4-BE49-F238E27FC236}">
                <a16:creationId xmlns:a16="http://schemas.microsoft.com/office/drawing/2014/main" id="{CCE3A3C2-1064-9666-4B32-CD839A39D971}"/>
              </a:ext>
            </a:extLst>
          </p:cNvPr>
          <p:cNvSpPr txBox="1"/>
          <p:nvPr/>
        </p:nvSpPr>
        <p:spPr>
          <a:xfrm>
            <a:off x="8110974" y="4083445"/>
            <a:ext cx="1269002" cy="461665"/>
          </a:xfrm>
          <a:prstGeom prst="rect">
            <a:avLst/>
          </a:prstGeom>
          <a:noFill/>
        </p:spPr>
        <p:txBody>
          <a:bodyPr wrap="none" rtlCol="0">
            <a:spAutoFit/>
          </a:bodyPr>
          <a:lstStyle/>
          <a:p>
            <a:r>
              <a:rPr lang="en-IN" sz="2400" b="1"/>
              <a:t>Program</a:t>
            </a:r>
            <a:endParaRPr lang="en-US" sz="2400" b="1"/>
          </a:p>
        </p:txBody>
      </p:sp>
    </p:spTree>
    <p:extLst>
      <p:ext uri="{BB962C8B-B14F-4D97-AF65-F5344CB8AC3E}">
        <p14:creationId xmlns:p14="http://schemas.microsoft.com/office/powerpoint/2010/main" val="302732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311C-6B1B-2780-8A9B-0B0F99CFB014}"/>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Classification of Data Structure</a:t>
            </a:r>
            <a:endParaRPr lang="en-US"/>
          </a:p>
        </p:txBody>
      </p:sp>
      <p:sp>
        <p:nvSpPr>
          <p:cNvPr id="3" name="Rounded Rectangle 53">
            <a:extLst>
              <a:ext uri="{FF2B5EF4-FFF2-40B4-BE49-F238E27FC236}">
                <a16:creationId xmlns:a16="http://schemas.microsoft.com/office/drawing/2014/main" id="{EDA6F5E5-4B90-D7B0-90B8-F02BE969F6D3}"/>
              </a:ext>
            </a:extLst>
          </p:cNvPr>
          <p:cNvSpPr/>
          <p:nvPr/>
        </p:nvSpPr>
        <p:spPr>
          <a:xfrm>
            <a:off x="4650809" y="997857"/>
            <a:ext cx="2286000" cy="457200"/>
          </a:xfrm>
          <a:prstGeom prst="roundRect">
            <a:avLst/>
          </a:prstGeom>
          <a:solidFill>
            <a:sysClr val="windowText" lastClr="000000"/>
          </a:solidFill>
          <a:ln w="25400" cap="flat" cmpd="sng" algn="ctr">
            <a:solidFill>
              <a:sysClr val="windowText" lastClr="000000">
                <a:shade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white"/>
                </a:solidFill>
                <a:effectLst/>
                <a:uLnTx/>
                <a:uFillTx/>
                <a:latin typeface="Calibri"/>
              </a:rPr>
              <a:t>Data Structure</a:t>
            </a:r>
            <a:endParaRPr kumimoji="0" lang="en-US" sz="1800" b="0" i="0" u="none" strike="noStrike" kern="0" cap="none" spc="0" normalizeH="0" baseline="0" noProof="0">
              <a:ln>
                <a:noFill/>
              </a:ln>
              <a:solidFill>
                <a:prstClr val="white"/>
              </a:solidFill>
              <a:effectLst/>
              <a:uLnTx/>
              <a:uFillTx/>
              <a:latin typeface="Calibri"/>
            </a:endParaRPr>
          </a:p>
        </p:txBody>
      </p:sp>
      <p:grpSp>
        <p:nvGrpSpPr>
          <p:cNvPr id="4" name="Group 3">
            <a:extLst>
              <a:ext uri="{FF2B5EF4-FFF2-40B4-BE49-F238E27FC236}">
                <a16:creationId xmlns:a16="http://schemas.microsoft.com/office/drawing/2014/main" id="{9CB4EB7A-9C42-B3A5-732C-0E35C8DE9F85}"/>
              </a:ext>
            </a:extLst>
          </p:cNvPr>
          <p:cNvGrpSpPr/>
          <p:nvPr/>
        </p:nvGrpSpPr>
        <p:grpSpPr>
          <a:xfrm>
            <a:off x="2060009" y="1455057"/>
            <a:ext cx="7949852" cy="914400"/>
            <a:chOff x="609600" y="1600200"/>
            <a:chExt cx="7949852" cy="914400"/>
          </a:xfrm>
          <a:solidFill>
            <a:sysClr val="window" lastClr="FFFFFF">
              <a:lumMod val="50000"/>
            </a:sysClr>
          </a:solidFill>
        </p:grpSpPr>
        <p:sp>
          <p:nvSpPr>
            <p:cNvPr id="5" name="Rounded Rectangle 57">
              <a:extLst>
                <a:ext uri="{FF2B5EF4-FFF2-40B4-BE49-F238E27FC236}">
                  <a16:creationId xmlns:a16="http://schemas.microsoft.com/office/drawing/2014/main" id="{2333F3DD-3250-7FF9-6C4F-ED5DD64D0BB7}"/>
                </a:ext>
              </a:extLst>
            </p:cNvPr>
            <p:cNvSpPr/>
            <p:nvPr/>
          </p:nvSpPr>
          <p:spPr>
            <a:xfrm>
              <a:off x="609600" y="2057400"/>
              <a:ext cx="25908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white"/>
                  </a:solidFill>
                  <a:effectLst/>
                  <a:uLnTx/>
                  <a:uFillTx/>
                  <a:latin typeface="Calibri"/>
                </a:rPr>
                <a:t>Primitive Data Structure</a:t>
              </a:r>
              <a:endParaRPr kumimoji="0" lang="en-US" sz="1800" b="0" i="0" u="none" strike="noStrike" kern="0" cap="none" spc="0" normalizeH="0" baseline="0" noProof="0">
                <a:ln>
                  <a:noFill/>
                </a:ln>
                <a:solidFill>
                  <a:prstClr val="white"/>
                </a:solidFill>
                <a:effectLst/>
                <a:uLnTx/>
                <a:uFillTx/>
                <a:latin typeface="Calibri"/>
              </a:endParaRPr>
            </a:p>
          </p:txBody>
        </p:sp>
        <p:sp>
          <p:nvSpPr>
            <p:cNvPr id="6" name="Rounded Rectangle 59">
              <a:extLst>
                <a:ext uri="{FF2B5EF4-FFF2-40B4-BE49-F238E27FC236}">
                  <a16:creationId xmlns:a16="http://schemas.microsoft.com/office/drawing/2014/main" id="{5D15D84B-FDDA-CD43-CA6F-614A480BDDDB}"/>
                </a:ext>
              </a:extLst>
            </p:cNvPr>
            <p:cNvSpPr/>
            <p:nvPr/>
          </p:nvSpPr>
          <p:spPr>
            <a:xfrm>
              <a:off x="5435252" y="2057400"/>
              <a:ext cx="3124200" cy="457200"/>
            </a:xfrm>
            <a:prstGeom prst="roundRect">
              <a:avLst/>
            </a:prstGeom>
            <a:solidFill>
              <a:sysClr val="window" lastClr="FFFFFF">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white"/>
                  </a:solidFill>
                  <a:effectLst/>
                  <a:uLnTx/>
                  <a:uFillTx/>
                  <a:latin typeface="Calibri"/>
                </a:rPr>
                <a:t>Non-Primitive Data Structure</a:t>
              </a:r>
              <a:endParaRPr kumimoji="0" lang="en-US" sz="1800" b="0" i="0" u="none" strike="noStrike" kern="0" cap="none" spc="0" normalizeH="0" baseline="0" noProof="0">
                <a:ln>
                  <a:noFill/>
                </a:ln>
                <a:solidFill>
                  <a:prstClr val="white"/>
                </a:solidFill>
                <a:effectLst/>
                <a:uLnTx/>
                <a:uFillTx/>
                <a:latin typeface="Calibri"/>
              </a:endParaRPr>
            </a:p>
          </p:txBody>
        </p:sp>
        <p:cxnSp>
          <p:nvCxnSpPr>
            <p:cNvPr id="7" name="Straight Connector 6">
              <a:extLst>
                <a:ext uri="{FF2B5EF4-FFF2-40B4-BE49-F238E27FC236}">
                  <a16:creationId xmlns:a16="http://schemas.microsoft.com/office/drawing/2014/main" id="{9BC14172-8534-57D1-B7E6-4AD3429B4CDA}"/>
                </a:ext>
              </a:extLst>
            </p:cNvPr>
            <p:cNvCxnSpPr/>
            <p:nvPr/>
          </p:nvCxnSpPr>
          <p:spPr>
            <a:xfrm>
              <a:off x="1905000" y="1752600"/>
              <a:ext cx="5105400" cy="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cxnSp>
          <p:nvCxnSpPr>
            <p:cNvPr id="8" name="Straight Arrow Connector 7">
              <a:extLst>
                <a:ext uri="{FF2B5EF4-FFF2-40B4-BE49-F238E27FC236}">
                  <a16:creationId xmlns:a16="http://schemas.microsoft.com/office/drawing/2014/main" id="{303A854C-7A69-1CD0-C3A1-E1F3C931B9D8}"/>
                </a:ext>
              </a:extLst>
            </p:cNvPr>
            <p:cNvCxnSpPr>
              <a:endCxn id="5" idx="0"/>
            </p:cNvCxnSpPr>
            <p:nvPr/>
          </p:nvCxnSpPr>
          <p:spPr>
            <a:xfrm flipH="1">
              <a:off x="1905000"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9" name="Straight Arrow Connector 8">
              <a:extLst>
                <a:ext uri="{FF2B5EF4-FFF2-40B4-BE49-F238E27FC236}">
                  <a16:creationId xmlns:a16="http://schemas.microsoft.com/office/drawing/2014/main" id="{FE7556BC-3D7B-C571-FCF5-09F96F24DBDA}"/>
                </a:ext>
              </a:extLst>
            </p:cNvPr>
            <p:cNvCxnSpPr>
              <a:endCxn id="6" idx="0"/>
            </p:cNvCxnSpPr>
            <p:nvPr/>
          </p:nvCxnSpPr>
          <p:spPr>
            <a:xfrm flipH="1">
              <a:off x="6997352" y="1752600"/>
              <a:ext cx="0" cy="304800"/>
            </a:xfrm>
            <a:prstGeom prst="straightConnector1">
              <a:avLst/>
            </a:prstGeom>
            <a:grpFill/>
            <a:ln w="38100" cap="flat" cmpd="sng" algn="ctr">
              <a:solidFill>
                <a:sysClr val="windowText" lastClr="000000"/>
              </a:solidFill>
              <a:prstDash val="solid"/>
              <a:tailEnd type="arrow"/>
            </a:ln>
            <a:effectLst>
              <a:outerShdw blurRad="40000" dist="23000" dir="5400000" rotWithShape="0">
                <a:srgbClr val="000000">
                  <a:alpha val="35000"/>
                </a:srgbClr>
              </a:outerShdw>
            </a:effectLst>
          </p:spPr>
        </p:cxnSp>
        <p:cxnSp>
          <p:nvCxnSpPr>
            <p:cNvPr id="10" name="Straight Connector 9">
              <a:extLst>
                <a:ext uri="{FF2B5EF4-FFF2-40B4-BE49-F238E27FC236}">
                  <a16:creationId xmlns:a16="http://schemas.microsoft.com/office/drawing/2014/main" id="{D9110F16-C627-EF97-C576-04FDC05BF73F}"/>
                </a:ext>
              </a:extLst>
            </p:cNvPr>
            <p:cNvCxnSpPr>
              <a:stCxn id="3" idx="2"/>
            </p:cNvCxnSpPr>
            <p:nvPr/>
          </p:nvCxnSpPr>
          <p:spPr>
            <a:xfrm flipH="1">
              <a:off x="4343400" y="1600200"/>
              <a:ext cx="0" cy="152400"/>
            </a:xfrm>
            <a:prstGeom prst="line">
              <a:avLst/>
            </a:prstGeom>
            <a:grpFill/>
            <a:ln w="38100" cap="flat" cmpd="sng" algn="ctr">
              <a:solidFill>
                <a:sysClr val="windowText" lastClr="000000"/>
              </a:solidFill>
              <a:prstDash val="solid"/>
            </a:ln>
            <a:effectLst>
              <a:outerShdw blurRad="40000" dist="23000" dir="5400000" rotWithShape="0">
                <a:srgbClr val="000000">
                  <a:alpha val="35000"/>
                </a:srgbClr>
              </a:outerShdw>
            </a:effectLst>
          </p:spPr>
        </p:cxnSp>
      </p:grpSp>
      <p:grpSp>
        <p:nvGrpSpPr>
          <p:cNvPr id="11" name="Group 10">
            <a:extLst>
              <a:ext uri="{FF2B5EF4-FFF2-40B4-BE49-F238E27FC236}">
                <a16:creationId xmlns:a16="http://schemas.microsoft.com/office/drawing/2014/main" id="{EA725F2C-7014-1E0C-0786-B3C3AFCC9A7A}"/>
              </a:ext>
            </a:extLst>
          </p:cNvPr>
          <p:cNvGrpSpPr/>
          <p:nvPr/>
        </p:nvGrpSpPr>
        <p:grpSpPr>
          <a:xfrm>
            <a:off x="1744771" y="2369457"/>
            <a:ext cx="3678476" cy="1811055"/>
            <a:chOff x="294362" y="2514600"/>
            <a:chExt cx="3678476" cy="1811055"/>
          </a:xfrm>
        </p:grpSpPr>
        <p:sp>
          <p:nvSpPr>
            <p:cNvPr id="12" name="Rounded Rectangle 68">
              <a:extLst>
                <a:ext uri="{FF2B5EF4-FFF2-40B4-BE49-F238E27FC236}">
                  <a16:creationId xmlns:a16="http://schemas.microsoft.com/office/drawing/2014/main" id="{CA38AA30-FE5F-3E41-4B40-4F8E243962ED}"/>
                </a:ext>
              </a:extLst>
            </p:cNvPr>
            <p:cNvSpPr/>
            <p:nvPr/>
          </p:nvSpPr>
          <p:spPr>
            <a:xfrm>
              <a:off x="294362" y="2895600"/>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Integer</a:t>
              </a:r>
              <a:endParaRPr kumimoji="0" lang="en-US" sz="1800" b="0" i="0" u="none" strike="noStrike" kern="0" cap="none" spc="0" normalizeH="0" baseline="0" noProof="0">
                <a:ln>
                  <a:noFill/>
                </a:ln>
                <a:solidFill>
                  <a:prstClr val="black"/>
                </a:solidFill>
                <a:effectLst/>
                <a:uLnTx/>
                <a:uFillTx/>
                <a:latin typeface="Calibri"/>
              </a:endParaRPr>
            </a:p>
          </p:txBody>
        </p:sp>
        <p:sp>
          <p:nvSpPr>
            <p:cNvPr id="13" name="Rounded Rectangle 69">
              <a:extLst>
                <a:ext uri="{FF2B5EF4-FFF2-40B4-BE49-F238E27FC236}">
                  <a16:creationId xmlns:a16="http://schemas.microsoft.com/office/drawing/2014/main" id="{5A36EC39-237E-8D9F-FAD2-00B32D548973}"/>
                </a:ext>
              </a:extLst>
            </p:cNvPr>
            <p:cNvSpPr/>
            <p:nvPr/>
          </p:nvSpPr>
          <p:spPr>
            <a:xfrm>
              <a:off x="1213981" y="3716055"/>
              <a:ext cx="1077238" cy="6096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Floating</a:t>
              </a:r>
            </a:p>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Point</a:t>
              </a:r>
              <a:endParaRPr kumimoji="0" lang="en-US" sz="1800" b="0" i="0" u="none" strike="noStrike" kern="0" cap="none" spc="0" normalizeH="0" baseline="0" noProof="0">
                <a:ln>
                  <a:noFill/>
                </a:ln>
                <a:solidFill>
                  <a:prstClr val="black"/>
                </a:solidFill>
                <a:effectLst/>
                <a:uLnTx/>
                <a:uFillTx/>
                <a:latin typeface="Calibri"/>
              </a:endParaRPr>
            </a:p>
          </p:txBody>
        </p:sp>
        <p:sp>
          <p:nvSpPr>
            <p:cNvPr id="14" name="Rounded Rectangle 70">
              <a:extLst>
                <a:ext uri="{FF2B5EF4-FFF2-40B4-BE49-F238E27FC236}">
                  <a16:creationId xmlns:a16="http://schemas.microsoft.com/office/drawing/2014/main" id="{79A2B1B8-21EB-8FB7-8438-495C9D862495}"/>
                </a:ext>
              </a:extLst>
            </p:cNvPr>
            <p:cNvSpPr/>
            <p:nvPr/>
          </p:nvSpPr>
          <p:spPr>
            <a:xfrm>
              <a:off x="1882282" y="2895600"/>
              <a:ext cx="1291224"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Characters</a:t>
              </a:r>
              <a:endParaRPr kumimoji="0" lang="en-US" sz="1800" b="0" i="0" u="none" strike="noStrike" kern="0" cap="none" spc="0" normalizeH="0" baseline="0" noProof="0">
                <a:ln>
                  <a:noFill/>
                </a:ln>
                <a:solidFill>
                  <a:prstClr val="black"/>
                </a:solidFill>
                <a:effectLst/>
                <a:uLnTx/>
                <a:uFillTx/>
                <a:latin typeface="Calibri"/>
              </a:endParaRPr>
            </a:p>
          </p:txBody>
        </p:sp>
        <p:sp>
          <p:nvSpPr>
            <p:cNvPr id="15" name="Rounded Rectangle 72">
              <a:extLst>
                <a:ext uri="{FF2B5EF4-FFF2-40B4-BE49-F238E27FC236}">
                  <a16:creationId xmlns:a16="http://schemas.microsoft.com/office/drawing/2014/main" id="{D394F467-CFB1-97FC-CCA2-E6020A1629F5}"/>
                </a:ext>
              </a:extLst>
            </p:cNvPr>
            <p:cNvSpPr/>
            <p:nvPr/>
          </p:nvSpPr>
          <p:spPr>
            <a:xfrm>
              <a:off x="2895600" y="3716055"/>
              <a:ext cx="1077238" cy="457200"/>
            </a:xfrm>
            <a:prstGeom prst="roundRect">
              <a:avLst/>
            </a:prstGeom>
            <a:solidFill>
              <a:sysClr val="window" lastClr="FFFFFF">
                <a:lumMod val="75000"/>
              </a:sysClr>
            </a:solid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Pointers</a:t>
              </a:r>
              <a:endParaRPr kumimoji="0" lang="en-US" sz="1800" b="0" i="0" u="none" strike="noStrike" kern="0" cap="none" spc="0" normalizeH="0" baseline="0" noProof="0">
                <a:ln>
                  <a:noFill/>
                </a:ln>
                <a:solidFill>
                  <a:prstClr val="black"/>
                </a:solidFill>
                <a:effectLst/>
                <a:uLnTx/>
                <a:uFillTx/>
                <a:latin typeface="Calibri"/>
              </a:endParaRPr>
            </a:p>
          </p:txBody>
        </p:sp>
        <p:cxnSp>
          <p:nvCxnSpPr>
            <p:cNvPr id="16" name="Straight Connector 15">
              <a:extLst>
                <a:ext uri="{FF2B5EF4-FFF2-40B4-BE49-F238E27FC236}">
                  <a16:creationId xmlns:a16="http://schemas.microsoft.com/office/drawing/2014/main" id="{E4C3DBFC-A6FC-83E5-DCFC-19530F8A3650}"/>
                </a:ext>
              </a:extLst>
            </p:cNvPr>
            <p:cNvCxnSpPr/>
            <p:nvPr/>
          </p:nvCxnSpPr>
          <p:spPr>
            <a:xfrm>
              <a:off x="832981" y="2667000"/>
              <a:ext cx="2601238" cy="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3E503540-E03A-4573-36B8-E09C2B632E47}"/>
                </a:ext>
              </a:extLst>
            </p:cNvPr>
            <p:cNvCxnSpPr>
              <a:endCxn id="12" idx="0"/>
            </p:cNvCxnSpPr>
            <p:nvPr/>
          </p:nvCxnSpPr>
          <p:spPr>
            <a:xfrm flipH="1">
              <a:off x="832981" y="2667000"/>
              <a:ext cx="0" cy="228600"/>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8" name="Straight Arrow Connector 17">
              <a:extLst>
                <a:ext uri="{FF2B5EF4-FFF2-40B4-BE49-F238E27FC236}">
                  <a16:creationId xmlns:a16="http://schemas.microsoft.com/office/drawing/2014/main" id="{36B446A5-C118-10F7-F168-7239E0082DE9}"/>
                </a:ext>
              </a:extLst>
            </p:cNvPr>
            <p:cNvCxnSpPr>
              <a:endCxn id="14" idx="0"/>
            </p:cNvCxnSpPr>
            <p:nvPr/>
          </p:nvCxnSpPr>
          <p:spPr>
            <a:xfrm>
              <a:off x="2516688" y="2653553"/>
              <a:ext cx="11206" cy="242047"/>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19" name="Straight Arrow Connector 18">
              <a:extLst>
                <a:ext uri="{FF2B5EF4-FFF2-40B4-BE49-F238E27FC236}">
                  <a16:creationId xmlns:a16="http://schemas.microsoft.com/office/drawing/2014/main" id="{5E548441-65D1-9BE1-3BBB-C6AD4DCCF14E}"/>
                </a:ext>
              </a:extLst>
            </p:cNvPr>
            <p:cNvCxnSpPr>
              <a:endCxn id="15" idx="0"/>
            </p:cNvCxnSpPr>
            <p:nvPr/>
          </p:nvCxnSpPr>
          <p:spPr>
            <a:xfrm flipH="1">
              <a:off x="3434219"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20" name="Straight Arrow Connector 19">
              <a:extLst>
                <a:ext uri="{FF2B5EF4-FFF2-40B4-BE49-F238E27FC236}">
                  <a16:creationId xmlns:a16="http://schemas.microsoft.com/office/drawing/2014/main" id="{B5BE1E77-1A79-8C5A-8260-C5893196EE0A}"/>
                </a:ext>
              </a:extLst>
            </p:cNvPr>
            <p:cNvCxnSpPr>
              <a:endCxn id="13" idx="0"/>
            </p:cNvCxnSpPr>
            <p:nvPr/>
          </p:nvCxnSpPr>
          <p:spPr>
            <a:xfrm flipH="1">
              <a:off x="1752600" y="2667000"/>
              <a:ext cx="0" cy="1049055"/>
            </a:xfrm>
            <a:prstGeom prst="straightConnector1">
              <a:avLst/>
            </a:prstGeom>
            <a:no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21" name="Straight Connector 20">
              <a:extLst>
                <a:ext uri="{FF2B5EF4-FFF2-40B4-BE49-F238E27FC236}">
                  <a16:creationId xmlns:a16="http://schemas.microsoft.com/office/drawing/2014/main" id="{ABCB0B8D-3451-0437-2981-B9E06AA03B6B}"/>
                </a:ext>
              </a:extLst>
            </p:cNvPr>
            <p:cNvCxnSpPr>
              <a:stCxn id="5" idx="2"/>
            </p:cNvCxnSpPr>
            <p:nvPr/>
          </p:nvCxnSpPr>
          <p:spPr>
            <a:xfrm flipH="1">
              <a:off x="1905000" y="2514600"/>
              <a:ext cx="0" cy="152400"/>
            </a:xfrm>
            <a:prstGeom prst="line">
              <a:avLst/>
            </a:prstGeom>
            <a:no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22" name="Group 21">
            <a:extLst>
              <a:ext uri="{FF2B5EF4-FFF2-40B4-BE49-F238E27FC236}">
                <a16:creationId xmlns:a16="http://schemas.microsoft.com/office/drawing/2014/main" id="{8B2F060C-9E80-25CB-F60C-7BA9166943E5}"/>
              </a:ext>
            </a:extLst>
          </p:cNvPr>
          <p:cNvGrpSpPr/>
          <p:nvPr/>
        </p:nvGrpSpPr>
        <p:grpSpPr>
          <a:xfrm>
            <a:off x="6022409" y="3207657"/>
            <a:ext cx="3886200" cy="1295400"/>
            <a:chOff x="4572000" y="3352800"/>
            <a:chExt cx="3886200" cy="1295400"/>
          </a:xfrm>
          <a:solidFill>
            <a:sysClr val="window" lastClr="FFFFFF">
              <a:lumMod val="85000"/>
            </a:sysClr>
          </a:solidFill>
        </p:grpSpPr>
        <p:sp>
          <p:nvSpPr>
            <p:cNvPr id="23" name="Rounded Rectangle 85">
              <a:extLst>
                <a:ext uri="{FF2B5EF4-FFF2-40B4-BE49-F238E27FC236}">
                  <a16:creationId xmlns:a16="http://schemas.microsoft.com/office/drawing/2014/main" id="{9BF7750C-62CF-9726-F0B2-E11B6A9D261E}"/>
                </a:ext>
              </a:extLst>
            </p:cNvPr>
            <p:cNvSpPr/>
            <p:nvPr/>
          </p:nvSpPr>
          <p:spPr>
            <a:xfrm>
              <a:off x="4572000" y="4038600"/>
              <a:ext cx="1077238"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Linear List</a:t>
              </a:r>
              <a:endParaRPr kumimoji="0" lang="en-US" sz="1800" b="0" i="0" u="none" strike="noStrike" kern="0" cap="none" spc="0" normalizeH="0" baseline="0" noProof="0">
                <a:ln>
                  <a:noFill/>
                </a:ln>
                <a:solidFill>
                  <a:prstClr val="black"/>
                </a:solidFill>
                <a:effectLst/>
                <a:uLnTx/>
                <a:uFillTx/>
                <a:latin typeface="Calibri"/>
              </a:endParaRPr>
            </a:p>
          </p:txBody>
        </p:sp>
        <p:sp>
          <p:nvSpPr>
            <p:cNvPr id="24" name="Rounded Rectangle 86">
              <a:extLst>
                <a:ext uri="{FF2B5EF4-FFF2-40B4-BE49-F238E27FC236}">
                  <a16:creationId xmlns:a16="http://schemas.microsoft.com/office/drawing/2014/main" id="{BE141822-3E58-08B1-887C-5ABA7C37FD79}"/>
                </a:ext>
              </a:extLst>
            </p:cNvPr>
            <p:cNvSpPr/>
            <p:nvPr/>
          </p:nvSpPr>
          <p:spPr>
            <a:xfrm>
              <a:off x="7173238" y="4038600"/>
              <a:ext cx="1284962" cy="6096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Non-linear List</a:t>
              </a:r>
              <a:endParaRPr kumimoji="0" lang="en-US" sz="1800" b="0" i="0" u="none" strike="noStrike" kern="0" cap="none" spc="0" normalizeH="0" baseline="0" noProof="0">
                <a:ln>
                  <a:noFill/>
                </a:ln>
                <a:solidFill>
                  <a:prstClr val="black"/>
                </a:solidFill>
                <a:effectLst/>
                <a:uLnTx/>
                <a:uFillTx/>
                <a:latin typeface="Calibri"/>
              </a:endParaRPr>
            </a:p>
          </p:txBody>
        </p:sp>
        <p:cxnSp>
          <p:nvCxnSpPr>
            <p:cNvPr id="25" name="Straight Connector 24">
              <a:extLst>
                <a:ext uri="{FF2B5EF4-FFF2-40B4-BE49-F238E27FC236}">
                  <a16:creationId xmlns:a16="http://schemas.microsoft.com/office/drawing/2014/main" id="{762C1649-AAC2-17AF-5825-9ABF7BBCA088}"/>
                </a:ext>
              </a:extLst>
            </p:cNvPr>
            <p:cNvCxnSpPr/>
            <p:nvPr/>
          </p:nvCxnSpPr>
          <p:spPr>
            <a:xfrm>
              <a:off x="5110619" y="3733800"/>
              <a:ext cx="27051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26" name="Straight Arrow Connector 25">
              <a:extLst>
                <a:ext uri="{FF2B5EF4-FFF2-40B4-BE49-F238E27FC236}">
                  <a16:creationId xmlns:a16="http://schemas.microsoft.com/office/drawing/2014/main" id="{F4484784-EADD-DD68-9380-9454E2556BF3}"/>
                </a:ext>
              </a:extLst>
            </p:cNvPr>
            <p:cNvCxnSpPr>
              <a:endCxn id="23" idx="0"/>
            </p:cNvCxnSpPr>
            <p:nvPr/>
          </p:nvCxnSpPr>
          <p:spPr>
            <a:xfrm flipH="1">
              <a:off x="5110619" y="3716055"/>
              <a:ext cx="0" cy="322545"/>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27" name="Straight Arrow Connector 26">
              <a:extLst>
                <a:ext uri="{FF2B5EF4-FFF2-40B4-BE49-F238E27FC236}">
                  <a16:creationId xmlns:a16="http://schemas.microsoft.com/office/drawing/2014/main" id="{0258B5D9-CCF4-9285-F101-43FCAC0E78BD}"/>
                </a:ext>
              </a:extLst>
            </p:cNvPr>
            <p:cNvCxnSpPr>
              <a:endCxn id="24" idx="0"/>
            </p:cNvCxnSpPr>
            <p:nvPr/>
          </p:nvCxnSpPr>
          <p:spPr>
            <a:xfrm flipH="1">
              <a:off x="7815719" y="37338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28" name="Straight Connector 27">
              <a:extLst>
                <a:ext uri="{FF2B5EF4-FFF2-40B4-BE49-F238E27FC236}">
                  <a16:creationId xmlns:a16="http://schemas.microsoft.com/office/drawing/2014/main" id="{4A8E04A0-AE6C-BF1F-C2E9-AB4CBD4013EF}"/>
                </a:ext>
              </a:extLst>
            </p:cNvPr>
            <p:cNvCxnSpPr>
              <a:stCxn id="45" idx="2"/>
            </p:cNvCxnSpPr>
            <p:nvPr/>
          </p:nvCxnSpPr>
          <p:spPr>
            <a:xfrm flipH="1">
              <a:off x="6634619" y="3352800"/>
              <a:ext cx="0" cy="3810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29" name="Group 28">
            <a:extLst>
              <a:ext uri="{FF2B5EF4-FFF2-40B4-BE49-F238E27FC236}">
                <a16:creationId xmlns:a16="http://schemas.microsoft.com/office/drawing/2014/main" id="{99E851BD-9881-E168-F05B-3DF222ED1AA1}"/>
              </a:ext>
            </a:extLst>
          </p:cNvPr>
          <p:cNvGrpSpPr/>
          <p:nvPr/>
        </p:nvGrpSpPr>
        <p:grpSpPr>
          <a:xfrm>
            <a:off x="5326171" y="4503057"/>
            <a:ext cx="2374725" cy="1066800"/>
            <a:chOff x="3875762" y="4648200"/>
            <a:chExt cx="2374725" cy="1066800"/>
          </a:xfrm>
          <a:solidFill>
            <a:sysClr val="window" lastClr="FFFFFF">
              <a:lumMod val="95000"/>
            </a:sysClr>
          </a:solidFill>
        </p:grpSpPr>
        <p:sp>
          <p:nvSpPr>
            <p:cNvPr id="30" name="Rounded Rectangle 100">
              <a:extLst>
                <a:ext uri="{FF2B5EF4-FFF2-40B4-BE49-F238E27FC236}">
                  <a16:creationId xmlns:a16="http://schemas.microsoft.com/office/drawing/2014/main" id="{F2ED9A81-5074-7195-E5FC-8766AFFB8548}"/>
                </a:ext>
              </a:extLst>
            </p:cNvPr>
            <p:cNvSpPr/>
            <p:nvPr/>
          </p:nvSpPr>
          <p:spPr>
            <a:xfrm>
              <a:off x="3875762"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Stack</a:t>
              </a:r>
              <a:endParaRPr kumimoji="0" lang="en-US" sz="1800" b="0" i="0" u="none" strike="noStrike" kern="0" cap="none" spc="0" normalizeH="0" baseline="0" noProof="0">
                <a:ln>
                  <a:noFill/>
                </a:ln>
                <a:solidFill>
                  <a:prstClr val="black"/>
                </a:solidFill>
                <a:effectLst/>
                <a:uLnTx/>
                <a:uFillTx/>
                <a:latin typeface="Calibri"/>
              </a:endParaRPr>
            </a:p>
          </p:txBody>
        </p:sp>
        <p:sp>
          <p:nvSpPr>
            <p:cNvPr id="31" name="Rounded Rectangle 101">
              <a:extLst>
                <a:ext uri="{FF2B5EF4-FFF2-40B4-BE49-F238E27FC236}">
                  <a16:creationId xmlns:a16="http://schemas.microsoft.com/office/drawing/2014/main" id="{C7DA8AEF-3992-915B-6167-18CF8F4DE597}"/>
                </a:ext>
              </a:extLst>
            </p:cNvPr>
            <p:cNvSpPr/>
            <p:nvPr/>
          </p:nvSpPr>
          <p:spPr>
            <a:xfrm>
              <a:off x="517324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Queue</a:t>
              </a:r>
              <a:endParaRPr kumimoji="0" lang="en-US" sz="1800" b="0" i="0" u="none" strike="noStrike" kern="0" cap="none" spc="0" normalizeH="0" baseline="0" noProof="0">
                <a:ln>
                  <a:noFill/>
                </a:ln>
                <a:solidFill>
                  <a:prstClr val="black"/>
                </a:solidFill>
                <a:effectLst/>
                <a:uLnTx/>
                <a:uFillTx/>
                <a:latin typeface="Calibri"/>
              </a:endParaRPr>
            </a:p>
          </p:txBody>
        </p:sp>
        <p:cxnSp>
          <p:nvCxnSpPr>
            <p:cNvPr id="32" name="Straight Connector 31">
              <a:extLst>
                <a:ext uri="{FF2B5EF4-FFF2-40B4-BE49-F238E27FC236}">
                  <a16:creationId xmlns:a16="http://schemas.microsoft.com/office/drawing/2014/main" id="{FFC7DB1F-D002-E4B3-3938-EE3947D05E1A}"/>
                </a:ext>
              </a:extLst>
            </p:cNvPr>
            <p:cNvCxnSpPr/>
            <p:nvPr/>
          </p:nvCxnSpPr>
          <p:spPr>
            <a:xfrm>
              <a:off x="4409162" y="4953000"/>
              <a:ext cx="1302706"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33" name="Straight Arrow Connector 32">
              <a:extLst>
                <a:ext uri="{FF2B5EF4-FFF2-40B4-BE49-F238E27FC236}">
                  <a16:creationId xmlns:a16="http://schemas.microsoft.com/office/drawing/2014/main" id="{B60F3270-BFB4-D56E-3A9C-7F3A658AF356}"/>
                </a:ext>
              </a:extLst>
            </p:cNvPr>
            <p:cNvCxnSpPr>
              <a:endCxn id="30" idx="0"/>
            </p:cNvCxnSpPr>
            <p:nvPr/>
          </p:nvCxnSpPr>
          <p:spPr>
            <a:xfrm>
              <a:off x="4409162" y="4953000"/>
              <a:ext cx="5219"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34" name="Straight Arrow Connector 33">
              <a:extLst>
                <a:ext uri="{FF2B5EF4-FFF2-40B4-BE49-F238E27FC236}">
                  <a16:creationId xmlns:a16="http://schemas.microsoft.com/office/drawing/2014/main" id="{7A8DCF53-62CC-3B97-052D-8CBF5D10ED61}"/>
                </a:ext>
              </a:extLst>
            </p:cNvPr>
            <p:cNvCxnSpPr>
              <a:endCxn id="31" idx="0"/>
            </p:cNvCxnSpPr>
            <p:nvPr/>
          </p:nvCxnSpPr>
          <p:spPr>
            <a:xfrm flipH="1">
              <a:off x="571186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35" name="Straight Connector 34">
              <a:extLst>
                <a:ext uri="{FF2B5EF4-FFF2-40B4-BE49-F238E27FC236}">
                  <a16:creationId xmlns:a16="http://schemas.microsoft.com/office/drawing/2014/main" id="{FBB0DDD7-E552-B6A4-9B24-122C596159FA}"/>
                </a:ext>
              </a:extLst>
            </p:cNvPr>
            <p:cNvCxnSpPr>
              <a:stCxn id="23" idx="2"/>
            </p:cNvCxnSpPr>
            <p:nvPr/>
          </p:nvCxnSpPr>
          <p:spPr>
            <a:xfrm flipH="1">
              <a:off x="5110619" y="4648200"/>
              <a:ext cx="0" cy="3048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grpSp>
        <p:nvGrpSpPr>
          <p:cNvPr id="36" name="Group 35">
            <a:extLst>
              <a:ext uri="{FF2B5EF4-FFF2-40B4-BE49-F238E27FC236}">
                <a16:creationId xmlns:a16="http://schemas.microsoft.com/office/drawing/2014/main" id="{40720D57-8FD5-7111-EE78-7EF4D19115F4}"/>
              </a:ext>
            </a:extLst>
          </p:cNvPr>
          <p:cNvGrpSpPr/>
          <p:nvPr/>
        </p:nvGrpSpPr>
        <p:grpSpPr>
          <a:xfrm>
            <a:off x="8085028" y="4503057"/>
            <a:ext cx="2362200" cy="1066800"/>
            <a:chOff x="6634619" y="4648200"/>
            <a:chExt cx="2362200" cy="1066800"/>
          </a:xfrm>
          <a:solidFill>
            <a:sysClr val="window" lastClr="FFFFFF">
              <a:lumMod val="95000"/>
            </a:sysClr>
          </a:solidFill>
        </p:grpSpPr>
        <p:sp>
          <p:nvSpPr>
            <p:cNvPr id="37" name="Rounded Rectangle 107">
              <a:extLst>
                <a:ext uri="{FF2B5EF4-FFF2-40B4-BE49-F238E27FC236}">
                  <a16:creationId xmlns:a16="http://schemas.microsoft.com/office/drawing/2014/main" id="{CF3B78E0-96A2-5951-6FBC-591BC50CEBC9}"/>
                </a:ext>
              </a:extLst>
            </p:cNvPr>
            <p:cNvSpPr/>
            <p:nvPr/>
          </p:nvSpPr>
          <p:spPr>
            <a:xfrm>
              <a:off x="6634619"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Graphs</a:t>
              </a:r>
              <a:endParaRPr kumimoji="0" lang="en-US" sz="1800" b="0" i="0" u="none" strike="noStrike" kern="0" cap="none" spc="0" normalizeH="0" baseline="0" noProof="0">
                <a:ln>
                  <a:noFill/>
                </a:ln>
                <a:solidFill>
                  <a:prstClr val="black"/>
                </a:solidFill>
                <a:effectLst/>
                <a:uLnTx/>
                <a:uFillTx/>
                <a:latin typeface="Calibri"/>
              </a:endParaRPr>
            </a:p>
          </p:txBody>
        </p:sp>
        <p:sp>
          <p:nvSpPr>
            <p:cNvPr id="38" name="Rounded Rectangle 108">
              <a:extLst>
                <a:ext uri="{FF2B5EF4-FFF2-40B4-BE49-F238E27FC236}">
                  <a16:creationId xmlns:a16="http://schemas.microsoft.com/office/drawing/2014/main" id="{87A1D3CF-B449-D8E7-7C5B-2774E853DBFA}"/>
                </a:ext>
              </a:extLst>
            </p:cNvPr>
            <p:cNvSpPr/>
            <p:nvPr/>
          </p:nvSpPr>
          <p:spPr>
            <a:xfrm>
              <a:off x="7919581" y="5257800"/>
              <a:ext cx="1077238" cy="457200"/>
            </a:xfrm>
            <a:prstGeom prst="roundRect">
              <a:avLst/>
            </a:prstGeom>
            <a:grpFill/>
            <a:ln w="9525"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Trees</a:t>
              </a:r>
              <a:endParaRPr kumimoji="0" lang="en-US" sz="1800" b="0" i="0" u="none" strike="noStrike" kern="0" cap="none" spc="0" normalizeH="0" baseline="0" noProof="0">
                <a:ln>
                  <a:noFill/>
                </a:ln>
                <a:solidFill>
                  <a:prstClr val="black"/>
                </a:solidFill>
                <a:effectLst/>
                <a:uLnTx/>
                <a:uFillTx/>
                <a:latin typeface="Calibri"/>
              </a:endParaRPr>
            </a:p>
          </p:txBody>
        </p:sp>
        <p:cxnSp>
          <p:nvCxnSpPr>
            <p:cNvPr id="39" name="Straight Connector 38">
              <a:extLst>
                <a:ext uri="{FF2B5EF4-FFF2-40B4-BE49-F238E27FC236}">
                  <a16:creationId xmlns:a16="http://schemas.microsoft.com/office/drawing/2014/main" id="{BEF68AEF-5260-8E8E-9834-419D2F9AF9A1}"/>
                </a:ext>
              </a:extLst>
            </p:cNvPr>
            <p:cNvCxnSpPr/>
            <p:nvPr/>
          </p:nvCxnSpPr>
          <p:spPr>
            <a:xfrm>
              <a:off x="7173238" y="4953000"/>
              <a:ext cx="1284962"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40" name="Straight Arrow Connector 39">
              <a:extLst>
                <a:ext uri="{FF2B5EF4-FFF2-40B4-BE49-F238E27FC236}">
                  <a16:creationId xmlns:a16="http://schemas.microsoft.com/office/drawing/2014/main" id="{85781A94-597E-792D-FBCA-DB4B81026D08}"/>
                </a:ext>
              </a:extLst>
            </p:cNvPr>
            <p:cNvCxnSpPr>
              <a:endCxn id="37" idx="0"/>
            </p:cNvCxnSpPr>
            <p:nvPr/>
          </p:nvCxnSpPr>
          <p:spPr>
            <a:xfrm flipH="1">
              <a:off x="7173238"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41" name="Straight Arrow Connector 40">
              <a:extLst>
                <a:ext uri="{FF2B5EF4-FFF2-40B4-BE49-F238E27FC236}">
                  <a16:creationId xmlns:a16="http://schemas.microsoft.com/office/drawing/2014/main" id="{42F2A535-8729-7D49-9709-90EE31B4BDA9}"/>
                </a:ext>
              </a:extLst>
            </p:cNvPr>
            <p:cNvCxnSpPr>
              <a:endCxn id="38" idx="0"/>
            </p:cNvCxnSpPr>
            <p:nvPr/>
          </p:nvCxnSpPr>
          <p:spPr>
            <a:xfrm flipH="1">
              <a:off x="8458200" y="49530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42" name="Straight Arrow Connector 41">
              <a:extLst>
                <a:ext uri="{FF2B5EF4-FFF2-40B4-BE49-F238E27FC236}">
                  <a16:creationId xmlns:a16="http://schemas.microsoft.com/office/drawing/2014/main" id="{AAF48FE3-8E7C-0EE5-DFBA-51B54FD40158}"/>
                </a:ext>
              </a:extLst>
            </p:cNvPr>
            <p:cNvCxnSpPr>
              <a:stCxn id="24" idx="2"/>
            </p:cNvCxnSpPr>
            <p:nvPr/>
          </p:nvCxnSpPr>
          <p:spPr>
            <a:xfrm flipH="1">
              <a:off x="7815719" y="4648200"/>
              <a:ext cx="0" cy="3048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grpSp>
      <p:grpSp>
        <p:nvGrpSpPr>
          <p:cNvPr id="43" name="Group 42">
            <a:extLst>
              <a:ext uri="{FF2B5EF4-FFF2-40B4-BE49-F238E27FC236}">
                <a16:creationId xmlns:a16="http://schemas.microsoft.com/office/drawing/2014/main" id="{97630EA7-220E-CDF4-AE9A-127F479E7B0C}"/>
              </a:ext>
            </a:extLst>
          </p:cNvPr>
          <p:cNvGrpSpPr/>
          <p:nvPr/>
        </p:nvGrpSpPr>
        <p:grpSpPr>
          <a:xfrm>
            <a:off x="6022409" y="2369457"/>
            <a:ext cx="4277638" cy="838200"/>
            <a:chOff x="4572000" y="2514600"/>
            <a:chExt cx="4277638" cy="838200"/>
          </a:xfrm>
          <a:solidFill>
            <a:sysClr val="window" lastClr="FFFFFF">
              <a:lumMod val="65000"/>
            </a:sysClr>
          </a:solidFill>
        </p:grpSpPr>
        <p:sp>
          <p:nvSpPr>
            <p:cNvPr id="44" name="Rounded Rectangle 114">
              <a:extLst>
                <a:ext uri="{FF2B5EF4-FFF2-40B4-BE49-F238E27FC236}">
                  <a16:creationId xmlns:a16="http://schemas.microsoft.com/office/drawing/2014/main" id="{F4180910-3301-B62B-D565-1EB98625E386}"/>
                </a:ext>
              </a:extLst>
            </p:cNvPr>
            <p:cNvSpPr/>
            <p:nvPr/>
          </p:nvSpPr>
          <p:spPr>
            <a:xfrm>
              <a:off x="4572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Arrays</a:t>
              </a:r>
              <a:endParaRPr kumimoji="0" lang="en-US" sz="1800" b="0" i="0" u="none" strike="noStrike" kern="0" cap="none" spc="0" normalizeH="0" baseline="0" noProof="0">
                <a:ln>
                  <a:noFill/>
                </a:ln>
                <a:solidFill>
                  <a:prstClr val="black"/>
                </a:solidFill>
                <a:effectLst/>
                <a:uLnTx/>
                <a:uFillTx/>
                <a:latin typeface="Calibri"/>
              </a:endParaRPr>
            </a:p>
          </p:txBody>
        </p:sp>
        <p:sp>
          <p:nvSpPr>
            <p:cNvPr id="45" name="Rounded Rectangle 115">
              <a:extLst>
                <a:ext uri="{FF2B5EF4-FFF2-40B4-BE49-F238E27FC236}">
                  <a16:creationId xmlns:a16="http://schemas.microsoft.com/office/drawing/2014/main" id="{5095F230-8554-1D67-A623-70F14DD4AE0E}"/>
                </a:ext>
              </a:extLst>
            </p:cNvPr>
            <p:cNvSpPr/>
            <p:nvPr/>
          </p:nvSpPr>
          <p:spPr>
            <a:xfrm>
              <a:off x="60960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Lists</a:t>
              </a:r>
              <a:endParaRPr kumimoji="0" lang="en-US" sz="1800" b="0" i="0" u="none" strike="noStrike" kern="0" cap="none" spc="0" normalizeH="0" baseline="0" noProof="0">
                <a:ln>
                  <a:noFill/>
                </a:ln>
                <a:solidFill>
                  <a:prstClr val="black"/>
                </a:solidFill>
                <a:effectLst/>
                <a:uLnTx/>
                <a:uFillTx/>
                <a:latin typeface="Calibri"/>
              </a:endParaRPr>
            </a:p>
          </p:txBody>
        </p:sp>
        <p:sp>
          <p:nvSpPr>
            <p:cNvPr id="46" name="Rounded Rectangle 116">
              <a:extLst>
                <a:ext uri="{FF2B5EF4-FFF2-40B4-BE49-F238E27FC236}">
                  <a16:creationId xmlns:a16="http://schemas.microsoft.com/office/drawing/2014/main" id="{6D0EB7A9-FE20-E3AE-3F69-197EC59ED9DA}"/>
                </a:ext>
              </a:extLst>
            </p:cNvPr>
            <p:cNvSpPr/>
            <p:nvPr/>
          </p:nvSpPr>
          <p:spPr>
            <a:xfrm>
              <a:off x="7772400" y="2895600"/>
              <a:ext cx="1077238" cy="457200"/>
            </a:xfrm>
            <a:prstGeom prst="roundRect">
              <a:avLst/>
            </a:prstGeom>
            <a:grpFill/>
            <a:ln w="25400" cap="flat" cmpd="sng" algn="ctr">
              <a:solidFill>
                <a:sysClr val="windowText" lastClr="000000">
                  <a:lumMod val="50000"/>
                  <a:lumOff val="50000"/>
                </a:sysClr>
              </a:solidFill>
              <a:prstDash val="solid"/>
            </a:ln>
            <a:effectLst/>
          </p:spPr>
          <p:txBody>
            <a:bodyPr rtlCol="0" anchor="ct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800" b="0" i="0" u="none" strike="noStrike" kern="0" cap="none" spc="0" normalizeH="0" baseline="0" noProof="0">
                  <a:ln>
                    <a:noFill/>
                  </a:ln>
                  <a:solidFill>
                    <a:prstClr val="black"/>
                  </a:solidFill>
                  <a:effectLst/>
                  <a:uLnTx/>
                  <a:uFillTx/>
                  <a:latin typeface="Calibri"/>
                </a:rPr>
                <a:t>Files</a:t>
              </a:r>
              <a:endParaRPr kumimoji="0" lang="en-US" sz="1800" b="0" i="0" u="none" strike="noStrike" kern="0" cap="none" spc="0" normalizeH="0" baseline="0" noProof="0">
                <a:ln>
                  <a:noFill/>
                </a:ln>
                <a:solidFill>
                  <a:prstClr val="black"/>
                </a:solidFill>
                <a:effectLst/>
                <a:uLnTx/>
                <a:uFillTx/>
                <a:latin typeface="Calibri"/>
              </a:endParaRPr>
            </a:p>
          </p:txBody>
        </p:sp>
        <p:cxnSp>
          <p:nvCxnSpPr>
            <p:cNvPr id="47" name="Straight Connector 46">
              <a:extLst>
                <a:ext uri="{FF2B5EF4-FFF2-40B4-BE49-F238E27FC236}">
                  <a16:creationId xmlns:a16="http://schemas.microsoft.com/office/drawing/2014/main" id="{4DBFC773-2F19-17ED-D533-65FC1353829F}"/>
                </a:ext>
              </a:extLst>
            </p:cNvPr>
            <p:cNvCxnSpPr/>
            <p:nvPr/>
          </p:nvCxnSpPr>
          <p:spPr>
            <a:xfrm>
              <a:off x="5110619" y="2667000"/>
              <a:ext cx="3200400" cy="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cxnSp>
          <p:nvCxnSpPr>
            <p:cNvPr id="48" name="Straight Arrow Connector 47">
              <a:extLst>
                <a:ext uri="{FF2B5EF4-FFF2-40B4-BE49-F238E27FC236}">
                  <a16:creationId xmlns:a16="http://schemas.microsoft.com/office/drawing/2014/main" id="{0E8CCAED-E37B-A402-3C55-5AED200A2523}"/>
                </a:ext>
              </a:extLst>
            </p:cNvPr>
            <p:cNvCxnSpPr>
              <a:endCxn id="44" idx="0"/>
            </p:cNvCxnSpPr>
            <p:nvPr/>
          </p:nvCxnSpPr>
          <p:spPr>
            <a:xfrm flipH="1">
              <a:off x="5110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49" name="Straight Arrow Connector 48">
              <a:extLst>
                <a:ext uri="{FF2B5EF4-FFF2-40B4-BE49-F238E27FC236}">
                  <a16:creationId xmlns:a16="http://schemas.microsoft.com/office/drawing/2014/main" id="{CD4C36FF-5834-5C91-5F5E-757A26FB8517}"/>
                </a:ext>
              </a:extLst>
            </p:cNvPr>
            <p:cNvCxnSpPr>
              <a:endCxn id="45" idx="0"/>
            </p:cNvCxnSpPr>
            <p:nvPr/>
          </p:nvCxnSpPr>
          <p:spPr>
            <a:xfrm flipH="1">
              <a:off x="66346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50" name="Straight Arrow Connector 49">
              <a:extLst>
                <a:ext uri="{FF2B5EF4-FFF2-40B4-BE49-F238E27FC236}">
                  <a16:creationId xmlns:a16="http://schemas.microsoft.com/office/drawing/2014/main" id="{FE3741F2-0E92-28A0-9E3C-A00D209710DA}"/>
                </a:ext>
              </a:extLst>
            </p:cNvPr>
            <p:cNvCxnSpPr>
              <a:endCxn id="46" idx="0"/>
            </p:cNvCxnSpPr>
            <p:nvPr/>
          </p:nvCxnSpPr>
          <p:spPr>
            <a:xfrm flipH="1">
              <a:off x="8311019" y="2667000"/>
              <a:ext cx="0" cy="228600"/>
            </a:xfrm>
            <a:prstGeom prst="straightConnector1">
              <a:avLst/>
            </a:prstGeom>
            <a:grpFill/>
            <a:ln w="25400" cap="flat" cmpd="sng" algn="ctr">
              <a:solidFill>
                <a:sysClr val="windowText" lastClr="000000">
                  <a:lumMod val="50000"/>
                  <a:lumOff val="50000"/>
                </a:sysClr>
              </a:solidFill>
              <a:prstDash val="solid"/>
              <a:tailEnd type="arrow"/>
            </a:ln>
            <a:effectLst>
              <a:outerShdw blurRad="40000" dist="20000" dir="5400000" rotWithShape="0">
                <a:srgbClr val="000000">
                  <a:alpha val="38000"/>
                </a:srgbClr>
              </a:outerShdw>
            </a:effectLst>
          </p:spPr>
        </p:cxnSp>
        <p:cxnSp>
          <p:nvCxnSpPr>
            <p:cNvPr id="51" name="Straight Connector 50">
              <a:extLst>
                <a:ext uri="{FF2B5EF4-FFF2-40B4-BE49-F238E27FC236}">
                  <a16:creationId xmlns:a16="http://schemas.microsoft.com/office/drawing/2014/main" id="{041865F0-2505-6A57-8BD3-A74172BA4D82}"/>
                </a:ext>
              </a:extLst>
            </p:cNvPr>
            <p:cNvCxnSpPr>
              <a:stCxn id="6" idx="2"/>
            </p:cNvCxnSpPr>
            <p:nvPr/>
          </p:nvCxnSpPr>
          <p:spPr>
            <a:xfrm flipH="1">
              <a:off x="6997352" y="2514600"/>
              <a:ext cx="0" cy="152400"/>
            </a:xfrm>
            <a:prstGeom prst="line">
              <a:avLst/>
            </a:prstGeom>
            <a:grpFill/>
            <a:ln w="25400" cap="flat" cmpd="sng" algn="ctr">
              <a:solidFill>
                <a:sysClr val="windowText" lastClr="000000">
                  <a:lumMod val="50000"/>
                  <a:lumOff val="50000"/>
                </a:sysClr>
              </a:solidFill>
              <a:prstDash val="solid"/>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103451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6B37-504B-04C3-8369-1336A0C8C64C}"/>
              </a:ext>
            </a:extLst>
          </p:cNvPr>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Primitive / Non-primitive data structures</a:t>
            </a:r>
          </a:p>
        </p:txBody>
      </p:sp>
      <p:sp>
        <p:nvSpPr>
          <p:cNvPr id="3" name="Content Placeholder 2">
            <a:extLst>
              <a:ext uri="{FF2B5EF4-FFF2-40B4-BE49-F238E27FC236}">
                <a16:creationId xmlns:a16="http://schemas.microsoft.com/office/drawing/2014/main" id="{176003EB-27F5-3B63-D26D-6BD4AF047ED0}"/>
              </a:ext>
            </a:extLst>
          </p:cNvPr>
          <p:cNvSpPr txBox="1">
            <a:spLocks/>
          </p:cNvSpPr>
          <p:nvPr/>
        </p:nvSpPr>
        <p:spPr>
          <a:xfrm>
            <a:off x="131180" y="863444"/>
            <a:ext cx="11929641" cy="5590565"/>
          </a:xfrm>
          <a:prstGeom prst="rect">
            <a:avLst/>
          </a:prstGeom>
        </p:spPr>
        <p:txBody>
          <a:bodyPr>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Primitive data structures</a:t>
            </a:r>
          </a:p>
          <a:p>
            <a:pPr lvl="1"/>
            <a:r>
              <a:rPr lang="en-IN"/>
              <a:t>Primitive data structures are basic structures and are directly operated upon by machine instructions.</a:t>
            </a:r>
          </a:p>
          <a:p>
            <a:pPr lvl="1"/>
            <a:r>
              <a:rPr lang="en-IN" b="1" i="1">
                <a:solidFill>
                  <a:srgbClr val="C00000"/>
                </a:solidFill>
              </a:rPr>
              <a:t>Integers</a:t>
            </a:r>
            <a:r>
              <a:rPr lang="en-IN"/>
              <a:t>, </a:t>
            </a:r>
            <a:r>
              <a:rPr lang="en-IN" b="1" i="1">
                <a:solidFill>
                  <a:srgbClr val="C00000"/>
                </a:solidFill>
              </a:rPr>
              <a:t>floats</a:t>
            </a:r>
            <a:r>
              <a:rPr lang="en-IN"/>
              <a:t>, </a:t>
            </a:r>
            <a:r>
              <a:rPr lang="en-IN" b="1" i="1">
                <a:solidFill>
                  <a:srgbClr val="C00000"/>
                </a:solidFill>
              </a:rPr>
              <a:t>character</a:t>
            </a:r>
            <a:r>
              <a:rPr lang="en-IN">
                <a:solidFill>
                  <a:srgbClr val="C00000"/>
                </a:solidFill>
              </a:rPr>
              <a:t> </a:t>
            </a:r>
            <a:r>
              <a:rPr lang="en-IN"/>
              <a:t>and </a:t>
            </a:r>
            <a:r>
              <a:rPr lang="en-IN" b="1" i="1">
                <a:solidFill>
                  <a:srgbClr val="C00000"/>
                </a:solidFill>
              </a:rPr>
              <a:t>pointers</a:t>
            </a:r>
            <a:r>
              <a:rPr lang="en-IN">
                <a:solidFill>
                  <a:srgbClr val="C00000"/>
                </a:solidFill>
              </a:rPr>
              <a:t> </a:t>
            </a:r>
            <a:r>
              <a:rPr lang="en-IN"/>
              <a:t>are examples of primitive data structures.</a:t>
            </a:r>
          </a:p>
          <a:p>
            <a:r>
              <a:rPr lang="en-US" b="1"/>
              <a:t>Non primitive data structure</a:t>
            </a:r>
          </a:p>
          <a:p>
            <a:pPr lvl="1"/>
            <a:r>
              <a:rPr lang="en-IN"/>
              <a:t>These are derived </a:t>
            </a:r>
            <a:r>
              <a:rPr lang="en-IN">
                <a:ea typeface="Roboto Light" pitchFamily="2" charset="0"/>
              </a:rPr>
              <a:t>from</a:t>
            </a:r>
            <a:r>
              <a:rPr lang="en-IN"/>
              <a:t> primitive data structures.</a:t>
            </a:r>
          </a:p>
          <a:p>
            <a:pPr lvl="1"/>
            <a:r>
              <a:rPr lang="en-IN"/>
              <a:t>The non-primitive data structures emphasize on structuring of a group of homogeneous or heterogeneous  data items.</a:t>
            </a:r>
          </a:p>
          <a:p>
            <a:pPr lvl="1"/>
            <a:r>
              <a:rPr lang="en-IN"/>
              <a:t>Examples of Non-primitive data type are </a:t>
            </a:r>
            <a:r>
              <a:rPr lang="en-IN" b="1" i="1">
                <a:solidFill>
                  <a:srgbClr val="C00000"/>
                </a:solidFill>
              </a:rPr>
              <a:t>Array</a:t>
            </a:r>
            <a:r>
              <a:rPr lang="en-IN"/>
              <a:t>, </a:t>
            </a:r>
            <a:r>
              <a:rPr lang="en-IN" b="1" i="1">
                <a:solidFill>
                  <a:srgbClr val="C00000"/>
                </a:solidFill>
              </a:rPr>
              <a:t>List</a:t>
            </a:r>
            <a:r>
              <a:rPr lang="en-IN"/>
              <a:t>, and </a:t>
            </a:r>
            <a:r>
              <a:rPr lang="en-IN" b="1" i="1">
                <a:solidFill>
                  <a:srgbClr val="C00000"/>
                </a:solidFill>
              </a:rPr>
              <a:t>File</a:t>
            </a:r>
            <a:r>
              <a:rPr lang="en-IN" b="1" i="1"/>
              <a:t>.</a:t>
            </a:r>
          </a:p>
        </p:txBody>
      </p:sp>
    </p:spTree>
    <p:extLst>
      <p:ext uri="{BB962C8B-B14F-4D97-AF65-F5344CB8AC3E}">
        <p14:creationId xmlns:p14="http://schemas.microsoft.com/office/powerpoint/2010/main" val="30900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C3B2-9CB9-3F92-301F-F23D84BE01E1}"/>
              </a:ext>
            </a:extLst>
          </p:cNvPr>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US"/>
              <a:t>Non primitive Data Structure</a:t>
            </a:r>
          </a:p>
        </p:txBody>
      </p:sp>
      <p:sp>
        <p:nvSpPr>
          <p:cNvPr id="3" name="Content Placeholder 2">
            <a:extLst>
              <a:ext uri="{FF2B5EF4-FFF2-40B4-BE49-F238E27FC236}">
                <a16:creationId xmlns:a16="http://schemas.microsoft.com/office/drawing/2014/main" id="{E0821389-8408-A407-4A0E-C9A70911707D}"/>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Array:</a:t>
            </a:r>
            <a:r>
              <a:rPr lang="en-IN"/>
              <a:t> An array is a fixed-size sequenced collection of elements of the same data type.</a:t>
            </a:r>
          </a:p>
          <a:p>
            <a:r>
              <a:rPr lang="en-IN" b="1"/>
              <a:t>List:</a:t>
            </a:r>
            <a:r>
              <a:rPr lang="en-IN"/>
              <a:t> An ordered set containing variable number of elements is called as Lists.</a:t>
            </a:r>
          </a:p>
          <a:p>
            <a:r>
              <a:rPr lang="en-IN" b="1"/>
              <a:t>File:</a:t>
            </a:r>
            <a:r>
              <a:rPr lang="en-IN"/>
              <a:t> A file is a collection of logically related information. It can be viewed as a large list of records consisting of various fields.</a:t>
            </a:r>
            <a:endParaRPr lang="en-US"/>
          </a:p>
        </p:txBody>
      </p:sp>
      <p:sp>
        <p:nvSpPr>
          <p:cNvPr id="4" name="Rectangle 3">
            <a:extLst>
              <a:ext uri="{FF2B5EF4-FFF2-40B4-BE49-F238E27FC236}">
                <a16:creationId xmlns:a16="http://schemas.microsoft.com/office/drawing/2014/main" id="{E1CC93BE-982C-DBBA-89BF-7EAFD14AAB26}"/>
              </a:ext>
            </a:extLst>
          </p:cNvPr>
          <p:cNvSpPr/>
          <p:nvPr/>
        </p:nvSpPr>
        <p:spPr>
          <a:xfrm>
            <a:off x="2209800" y="38053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76E26A-146F-86E8-D463-3ACCF6682FBF}"/>
              </a:ext>
            </a:extLst>
          </p:cNvPr>
          <p:cNvSpPr/>
          <p:nvPr/>
        </p:nvSpPr>
        <p:spPr>
          <a:xfrm>
            <a:off x="2819400" y="38053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BB6043-8651-C889-2A9C-AA8A620DB30F}"/>
              </a:ext>
            </a:extLst>
          </p:cNvPr>
          <p:cNvSpPr/>
          <p:nvPr/>
        </p:nvSpPr>
        <p:spPr>
          <a:xfrm>
            <a:off x="3429000" y="38053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DCB1B9-179E-F5EE-4F92-EE74E0CF9D2E}"/>
              </a:ext>
            </a:extLst>
          </p:cNvPr>
          <p:cNvSpPr/>
          <p:nvPr/>
        </p:nvSpPr>
        <p:spPr>
          <a:xfrm>
            <a:off x="4038600" y="38053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6E77BD-C28C-5F62-B86C-4D85261FB093}"/>
              </a:ext>
            </a:extLst>
          </p:cNvPr>
          <p:cNvSpPr/>
          <p:nvPr/>
        </p:nvSpPr>
        <p:spPr>
          <a:xfrm>
            <a:off x="4648200" y="38053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4EC487-B560-4CF2-F0BC-798240A457C7}"/>
              </a:ext>
            </a:extLst>
          </p:cNvPr>
          <p:cNvSpPr/>
          <p:nvPr/>
        </p:nvSpPr>
        <p:spPr>
          <a:xfrm>
            <a:off x="2209800" y="54055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D3F3C-38DB-7E11-E1AD-CB7C157A5A33}"/>
              </a:ext>
            </a:extLst>
          </p:cNvPr>
          <p:cNvSpPr/>
          <p:nvPr/>
        </p:nvSpPr>
        <p:spPr>
          <a:xfrm>
            <a:off x="3048000" y="54055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A2C5E4-AC74-64BE-6C5B-B600595ACE88}"/>
              </a:ext>
            </a:extLst>
          </p:cNvPr>
          <p:cNvSpPr/>
          <p:nvPr/>
        </p:nvSpPr>
        <p:spPr>
          <a:xfrm>
            <a:off x="3886200" y="54055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E58A80-53F9-1602-E478-6C873B05EE94}"/>
              </a:ext>
            </a:extLst>
          </p:cNvPr>
          <p:cNvSpPr/>
          <p:nvPr/>
        </p:nvSpPr>
        <p:spPr>
          <a:xfrm>
            <a:off x="4724400" y="54055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00E14B-5516-BC85-9120-55471FED9069}"/>
              </a:ext>
            </a:extLst>
          </p:cNvPr>
          <p:cNvSpPr/>
          <p:nvPr/>
        </p:nvSpPr>
        <p:spPr>
          <a:xfrm>
            <a:off x="5562600" y="5405517"/>
            <a:ext cx="609600" cy="457200"/>
          </a:xfrm>
          <a:prstGeom prst="rect">
            <a:avLst/>
          </a:prstGeom>
          <a:solidFill>
            <a:schemeClr val="tx2"/>
          </a:solid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23883FFD-F360-F0CE-E1F0-F36BBB287FC5}"/>
              </a:ext>
            </a:extLst>
          </p:cNvPr>
          <p:cNvCxnSpPr>
            <a:stCxn id="9" idx="3"/>
            <a:endCxn id="10" idx="1"/>
          </p:cNvCxnSpPr>
          <p:nvPr/>
        </p:nvCxnSpPr>
        <p:spPr>
          <a:xfrm>
            <a:off x="2819400" y="5634117"/>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a:extLst>
              <a:ext uri="{FF2B5EF4-FFF2-40B4-BE49-F238E27FC236}">
                <a16:creationId xmlns:a16="http://schemas.microsoft.com/office/drawing/2014/main" id="{173E0871-8C59-1888-B785-20EDB388A5B1}"/>
              </a:ext>
            </a:extLst>
          </p:cNvPr>
          <p:cNvCxnSpPr>
            <a:stCxn id="10" idx="3"/>
            <a:endCxn id="11" idx="1"/>
          </p:cNvCxnSpPr>
          <p:nvPr/>
        </p:nvCxnSpPr>
        <p:spPr>
          <a:xfrm>
            <a:off x="3657600" y="5634117"/>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E6AE0F00-CB37-13EE-6E93-F4CD12669F9F}"/>
              </a:ext>
            </a:extLst>
          </p:cNvPr>
          <p:cNvCxnSpPr>
            <a:stCxn id="11" idx="3"/>
            <a:endCxn id="12" idx="1"/>
          </p:cNvCxnSpPr>
          <p:nvPr/>
        </p:nvCxnSpPr>
        <p:spPr>
          <a:xfrm>
            <a:off x="4495800" y="5634117"/>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E41A5590-13C5-611C-D446-C71C1143E4BA}"/>
              </a:ext>
            </a:extLst>
          </p:cNvPr>
          <p:cNvCxnSpPr>
            <a:stCxn id="12" idx="3"/>
            <a:endCxn id="13" idx="1"/>
          </p:cNvCxnSpPr>
          <p:nvPr/>
        </p:nvCxnSpPr>
        <p:spPr>
          <a:xfrm>
            <a:off x="5334000" y="5634117"/>
            <a:ext cx="228600" cy="0"/>
          </a:xfrm>
          <a:prstGeom prst="straightConnector1">
            <a:avLst/>
          </a:prstGeom>
          <a:ln w="25400">
            <a:solidFill>
              <a:srgbClr val="C00000"/>
            </a:solidFill>
            <a:tailEnd type="arrow"/>
          </a:ln>
        </p:spPr>
        <p:style>
          <a:lnRef idx="2">
            <a:schemeClr val="accent2"/>
          </a:lnRef>
          <a:fillRef idx="0">
            <a:schemeClr val="accent2"/>
          </a:fillRef>
          <a:effectRef idx="1">
            <a:schemeClr val="accent2"/>
          </a:effectRef>
          <a:fontRef idx="minor">
            <a:schemeClr val="tx1"/>
          </a:fontRef>
        </p:style>
      </p:cxnSp>
      <p:pic>
        <p:nvPicPr>
          <p:cNvPr id="18" name="Picture 5">
            <a:extLst>
              <a:ext uri="{FF2B5EF4-FFF2-40B4-BE49-F238E27FC236}">
                <a16:creationId xmlns:a16="http://schemas.microsoft.com/office/drawing/2014/main" id="{B937275D-101F-315A-43EE-05539BD796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6600" y="3805317"/>
            <a:ext cx="306284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extLst>
              <a:ext uri="{FF2B5EF4-FFF2-40B4-BE49-F238E27FC236}">
                <a16:creationId xmlns:a16="http://schemas.microsoft.com/office/drawing/2014/main" id="{A29E3733-9C03-F9E6-898E-A72FA27092BF}"/>
              </a:ext>
            </a:extLst>
          </p:cNvPr>
          <p:cNvSpPr txBox="1"/>
          <p:nvPr/>
        </p:nvSpPr>
        <p:spPr>
          <a:xfrm>
            <a:off x="3124200" y="4231473"/>
            <a:ext cx="1219200" cy="369332"/>
          </a:xfrm>
          <a:prstGeom prst="rect">
            <a:avLst/>
          </a:prstGeom>
          <a:noFill/>
        </p:spPr>
        <p:txBody>
          <a:bodyPr wrap="square" rtlCol="0">
            <a:spAutoFit/>
          </a:bodyPr>
          <a:lstStyle/>
          <a:p>
            <a:pPr algn="ctr"/>
            <a:r>
              <a:rPr lang="en-IN" b="1"/>
              <a:t>Array</a:t>
            </a:r>
            <a:endParaRPr lang="en-US" b="1"/>
          </a:p>
        </p:txBody>
      </p:sp>
      <p:sp>
        <p:nvSpPr>
          <p:cNvPr id="20" name="TextBox 19">
            <a:extLst>
              <a:ext uri="{FF2B5EF4-FFF2-40B4-BE49-F238E27FC236}">
                <a16:creationId xmlns:a16="http://schemas.microsoft.com/office/drawing/2014/main" id="{4F697C01-9938-F8CC-3EBA-E6931719D66A}"/>
              </a:ext>
            </a:extLst>
          </p:cNvPr>
          <p:cNvSpPr txBox="1"/>
          <p:nvPr/>
        </p:nvSpPr>
        <p:spPr>
          <a:xfrm>
            <a:off x="3581400" y="5862717"/>
            <a:ext cx="1219200" cy="369332"/>
          </a:xfrm>
          <a:prstGeom prst="rect">
            <a:avLst/>
          </a:prstGeom>
          <a:noFill/>
        </p:spPr>
        <p:txBody>
          <a:bodyPr wrap="square" rtlCol="0">
            <a:spAutoFit/>
          </a:bodyPr>
          <a:lstStyle/>
          <a:p>
            <a:pPr algn="ctr"/>
            <a:r>
              <a:rPr lang="en-IN" b="1"/>
              <a:t>List</a:t>
            </a:r>
            <a:endParaRPr lang="en-US" b="1"/>
          </a:p>
        </p:txBody>
      </p:sp>
      <p:sp>
        <p:nvSpPr>
          <p:cNvPr id="21" name="TextBox 20">
            <a:extLst>
              <a:ext uri="{FF2B5EF4-FFF2-40B4-BE49-F238E27FC236}">
                <a16:creationId xmlns:a16="http://schemas.microsoft.com/office/drawing/2014/main" id="{ADE35B60-720A-9A06-A1EF-9D7C852763D8}"/>
              </a:ext>
            </a:extLst>
          </p:cNvPr>
          <p:cNvSpPr txBox="1"/>
          <p:nvPr/>
        </p:nvSpPr>
        <p:spPr>
          <a:xfrm>
            <a:off x="8008420" y="5493385"/>
            <a:ext cx="1219200" cy="369332"/>
          </a:xfrm>
          <a:prstGeom prst="rect">
            <a:avLst/>
          </a:prstGeom>
          <a:noFill/>
        </p:spPr>
        <p:txBody>
          <a:bodyPr wrap="square" rtlCol="0">
            <a:spAutoFit/>
          </a:bodyPr>
          <a:lstStyle/>
          <a:p>
            <a:pPr algn="ctr"/>
            <a:r>
              <a:rPr lang="en-IN" b="1"/>
              <a:t>File</a:t>
            </a:r>
            <a:endParaRPr lang="en-US" b="1"/>
          </a:p>
        </p:txBody>
      </p:sp>
    </p:spTree>
    <p:extLst>
      <p:ext uri="{BB962C8B-B14F-4D97-AF65-F5344CB8AC3E}">
        <p14:creationId xmlns:p14="http://schemas.microsoft.com/office/powerpoint/2010/main" val="389729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D7C7-3795-3712-49AA-0FBF9D080E0D}"/>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Linear / Non-Linear data structure</a:t>
            </a:r>
            <a:endParaRPr lang="en-US"/>
          </a:p>
        </p:txBody>
      </p:sp>
      <p:sp>
        <p:nvSpPr>
          <p:cNvPr id="3" name="Content Placeholder 2">
            <a:extLst>
              <a:ext uri="{FF2B5EF4-FFF2-40B4-BE49-F238E27FC236}">
                <a16:creationId xmlns:a16="http://schemas.microsoft.com/office/drawing/2014/main" id="{8EF319EA-1DC7-2A15-4670-E01A7321CF43}"/>
              </a:ext>
            </a:extLst>
          </p:cNvPr>
          <p:cNvSpPr txBox="1">
            <a:spLocks/>
          </p:cNvSpPr>
          <p:nvPr/>
        </p:nvSpPr>
        <p:spPr>
          <a:xfrm>
            <a:off x="131180" y="863444"/>
            <a:ext cx="11929641" cy="5590565"/>
          </a:xfrm>
          <a:prstGeom prst="rect">
            <a:avLst/>
          </a:prstGeom>
        </p:spPr>
        <p:txBody>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Linear data structures</a:t>
            </a:r>
          </a:p>
          <a:p>
            <a:pPr lvl="1"/>
            <a:r>
              <a:rPr lang="en-IN"/>
              <a:t>A data structure is said to be Linear, if its elements are connected in linear fashion by means of logically or in sequence memory locations.</a:t>
            </a:r>
          </a:p>
          <a:p>
            <a:pPr lvl="1"/>
            <a:r>
              <a:rPr lang="en-IN"/>
              <a:t>Examples of Linear Data Structure are </a:t>
            </a:r>
            <a:r>
              <a:rPr lang="en-IN" b="1" i="1">
                <a:solidFill>
                  <a:srgbClr val="C00000"/>
                </a:solidFill>
              </a:rPr>
              <a:t>Stack</a:t>
            </a:r>
            <a:r>
              <a:rPr lang="en-IN">
                <a:solidFill>
                  <a:srgbClr val="C00000"/>
                </a:solidFill>
              </a:rPr>
              <a:t> </a:t>
            </a:r>
            <a:r>
              <a:rPr lang="en-IN"/>
              <a:t>and </a:t>
            </a:r>
            <a:r>
              <a:rPr lang="en-IN" b="1" i="1">
                <a:solidFill>
                  <a:srgbClr val="C00000"/>
                </a:solidFill>
              </a:rPr>
              <a:t>Queue</a:t>
            </a:r>
            <a:r>
              <a:rPr lang="en-IN"/>
              <a:t>.</a:t>
            </a:r>
          </a:p>
          <a:p>
            <a:r>
              <a:rPr lang="en-US" b="1"/>
              <a:t>Nonlinear data structures</a:t>
            </a:r>
          </a:p>
          <a:p>
            <a:pPr lvl="1"/>
            <a:r>
              <a:rPr lang="en-IN"/>
              <a:t>Nonlinear data structures are those data structure in which data items are not arranged in a sequence.</a:t>
            </a:r>
          </a:p>
          <a:p>
            <a:pPr lvl="1"/>
            <a:r>
              <a:rPr lang="en-IN"/>
              <a:t>Examples of Non-linear Data Structure are </a:t>
            </a:r>
            <a:r>
              <a:rPr lang="en-IN" b="1" i="1">
                <a:solidFill>
                  <a:srgbClr val="C00000"/>
                </a:solidFill>
              </a:rPr>
              <a:t>Tree</a:t>
            </a:r>
            <a:r>
              <a:rPr lang="en-IN">
                <a:solidFill>
                  <a:srgbClr val="C00000"/>
                </a:solidFill>
              </a:rPr>
              <a:t> </a:t>
            </a:r>
            <a:r>
              <a:rPr lang="en-IN"/>
              <a:t>and </a:t>
            </a:r>
            <a:r>
              <a:rPr lang="en-IN" b="1" i="1">
                <a:solidFill>
                  <a:srgbClr val="C00000"/>
                </a:solidFill>
              </a:rPr>
              <a:t>Graph</a:t>
            </a:r>
            <a:r>
              <a:rPr lang="en-IN" b="1" i="1"/>
              <a:t>.</a:t>
            </a:r>
            <a:endParaRPr lang="en-US" b="1" i="1"/>
          </a:p>
        </p:txBody>
      </p:sp>
      <p:pic>
        <p:nvPicPr>
          <p:cNvPr id="4" name="Picture 2" descr="E:\Clients\Darshan\Data Structure\images\Data Structure\391px-Data_stack.svg.png">
            <a:extLst>
              <a:ext uri="{FF2B5EF4-FFF2-40B4-BE49-F238E27FC236}">
                <a16:creationId xmlns:a16="http://schemas.microsoft.com/office/drawing/2014/main" id="{800BA652-4F03-A8DF-E703-C5394FC18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87288" y="4330524"/>
            <a:ext cx="1862137" cy="13382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E:\Clients\Darshan\Data Structure\images\Data Structure\Fifo_queue.svg.png">
            <a:extLst>
              <a:ext uri="{FF2B5EF4-FFF2-40B4-BE49-F238E27FC236}">
                <a16:creationId xmlns:a16="http://schemas.microsoft.com/office/drawing/2014/main" id="{02C7539C-481E-0FDE-A969-76BA1A555F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49488" y="4330524"/>
            <a:ext cx="1738403" cy="1600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E:\Clients\Darshan\Data Structure\images\Data Structure\Tree.png">
            <a:extLst>
              <a:ext uri="{FF2B5EF4-FFF2-40B4-BE49-F238E27FC236}">
                <a16:creationId xmlns:a16="http://schemas.microsoft.com/office/drawing/2014/main" id="{10365E2B-FDC5-5739-CF8B-7D86E76985A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72200" y="4254324"/>
            <a:ext cx="1828800" cy="15073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E:\Clients\Darshan\Data Structure\images\Data Structure\440px-6n-graph2.svg.png">
            <a:extLst>
              <a:ext uri="{FF2B5EF4-FFF2-40B4-BE49-F238E27FC236}">
                <a16:creationId xmlns:a16="http://schemas.microsoft.com/office/drawing/2014/main" id="{4174500C-86B7-DE21-2063-F58C95B48EE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82000" y="4165784"/>
            <a:ext cx="1485900" cy="16243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05C24D-DFC9-F7AE-E795-B8225333E6BC}"/>
              </a:ext>
            </a:extLst>
          </p:cNvPr>
          <p:cNvSpPr txBox="1"/>
          <p:nvPr/>
        </p:nvSpPr>
        <p:spPr>
          <a:xfrm>
            <a:off x="1992087" y="5930724"/>
            <a:ext cx="1219200" cy="381000"/>
          </a:xfrm>
          <a:prstGeom prst="rect">
            <a:avLst/>
          </a:prstGeom>
          <a:noFill/>
        </p:spPr>
        <p:txBody>
          <a:bodyPr wrap="square" rtlCol="0">
            <a:spAutoFit/>
          </a:bodyPr>
          <a:lstStyle/>
          <a:p>
            <a:pPr algn="ctr"/>
            <a:r>
              <a:rPr lang="en-IN" b="1"/>
              <a:t>Stack</a:t>
            </a:r>
            <a:endParaRPr lang="en-US" b="1"/>
          </a:p>
        </p:txBody>
      </p:sp>
      <p:sp>
        <p:nvSpPr>
          <p:cNvPr id="9" name="TextBox 8">
            <a:extLst>
              <a:ext uri="{FF2B5EF4-FFF2-40B4-BE49-F238E27FC236}">
                <a16:creationId xmlns:a16="http://schemas.microsoft.com/office/drawing/2014/main" id="{96B32EEC-89CE-3473-E85E-DF204144D73C}"/>
              </a:ext>
            </a:extLst>
          </p:cNvPr>
          <p:cNvSpPr txBox="1"/>
          <p:nvPr/>
        </p:nvSpPr>
        <p:spPr>
          <a:xfrm>
            <a:off x="4278087" y="5930724"/>
            <a:ext cx="1219200" cy="381000"/>
          </a:xfrm>
          <a:prstGeom prst="rect">
            <a:avLst/>
          </a:prstGeom>
          <a:noFill/>
        </p:spPr>
        <p:txBody>
          <a:bodyPr wrap="square" rtlCol="0">
            <a:spAutoFit/>
          </a:bodyPr>
          <a:lstStyle/>
          <a:p>
            <a:pPr algn="ctr"/>
            <a:r>
              <a:rPr lang="en-IN" b="1"/>
              <a:t>Queue</a:t>
            </a:r>
            <a:endParaRPr lang="en-US" b="1"/>
          </a:p>
        </p:txBody>
      </p:sp>
      <p:sp>
        <p:nvSpPr>
          <p:cNvPr id="10" name="TextBox 9">
            <a:extLst>
              <a:ext uri="{FF2B5EF4-FFF2-40B4-BE49-F238E27FC236}">
                <a16:creationId xmlns:a16="http://schemas.microsoft.com/office/drawing/2014/main" id="{240C0B93-7A43-BB05-9DD6-FC2CB752B8FF}"/>
              </a:ext>
            </a:extLst>
          </p:cNvPr>
          <p:cNvSpPr txBox="1"/>
          <p:nvPr/>
        </p:nvSpPr>
        <p:spPr>
          <a:xfrm>
            <a:off x="6629400" y="5930724"/>
            <a:ext cx="1219200" cy="381000"/>
          </a:xfrm>
          <a:prstGeom prst="rect">
            <a:avLst/>
          </a:prstGeom>
          <a:noFill/>
        </p:spPr>
        <p:txBody>
          <a:bodyPr wrap="square" rtlCol="0">
            <a:spAutoFit/>
          </a:bodyPr>
          <a:lstStyle/>
          <a:p>
            <a:pPr algn="ctr"/>
            <a:r>
              <a:rPr lang="en-IN" b="1"/>
              <a:t>Tree</a:t>
            </a:r>
            <a:endParaRPr lang="en-US" b="1"/>
          </a:p>
        </p:txBody>
      </p:sp>
      <p:sp>
        <p:nvSpPr>
          <p:cNvPr id="11" name="TextBox 10">
            <a:extLst>
              <a:ext uri="{FF2B5EF4-FFF2-40B4-BE49-F238E27FC236}">
                <a16:creationId xmlns:a16="http://schemas.microsoft.com/office/drawing/2014/main" id="{50169D7C-E420-C3A8-2247-5CDC509F4C66}"/>
              </a:ext>
            </a:extLst>
          </p:cNvPr>
          <p:cNvSpPr txBox="1"/>
          <p:nvPr/>
        </p:nvSpPr>
        <p:spPr>
          <a:xfrm>
            <a:off x="8534400" y="5930724"/>
            <a:ext cx="1219200" cy="381000"/>
          </a:xfrm>
          <a:prstGeom prst="rect">
            <a:avLst/>
          </a:prstGeom>
          <a:noFill/>
        </p:spPr>
        <p:txBody>
          <a:bodyPr wrap="square" rtlCol="0">
            <a:spAutoFit/>
          </a:bodyPr>
          <a:lstStyle/>
          <a:p>
            <a:pPr algn="ctr"/>
            <a:r>
              <a:rPr lang="en-IN" b="1"/>
              <a:t>Graph</a:t>
            </a:r>
            <a:endParaRPr lang="en-US" b="1"/>
          </a:p>
        </p:txBody>
      </p:sp>
    </p:spTree>
    <p:extLst>
      <p:ext uri="{BB962C8B-B14F-4D97-AF65-F5344CB8AC3E}">
        <p14:creationId xmlns:p14="http://schemas.microsoft.com/office/powerpoint/2010/main" val="412753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6E2-FDEB-FAA8-771C-B3F1A067D6CD}"/>
              </a:ext>
            </a:extLst>
          </p:cNvPr>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rgbClr val="C00000"/>
                </a:solidFill>
                <a:latin typeface="Palatino Linotype" panose="02040502050505030304" pitchFamily="18" charset="0"/>
                <a:ea typeface="+mj-ea"/>
                <a:cs typeface="+mj-cs"/>
              </a:defRPr>
            </a:lvl1pPr>
          </a:lstStyle>
          <a:p>
            <a:r>
              <a:rPr lang="en-IN"/>
              <a:t>Operations of Data Structure</a:t>
            </a:r>
            <a:endParaRPr lang="en-US"/>
          </a:p>
        </p:txBody>
      </p:sp>
      <p:sp>
        <p:nvSpPr>
          <p:cNvPr id="3" name="Content Placeholder 2">
            <a:extLst>
              <a:ext uri="{FF2B5EF4-FFF2-40B4-BE49-F238E27FC236}">
                <a16:creationId xmlns:a16="http://schemas.microsoft.com/office/drawing/2014/main" id="{195DB26D-C261-F8C0-045D-7990252366D0}"/>
              </a:ext>
            </a:extLst>
          </p:cNvPr>
          <p:cNvSpPr txBox="1">
            <a:spLocks/>
          </p:cNvSpPr>
          <p:nvPr/>
        </p:nvSpPr>
        <p:spPr>
          <a:xfrm>
            <a:off x="131180" y="863444"/>
            <a:ext cx="11929641" cy="5590565"/>
          </a:xfrm>
          <a:prstGeom prst="rect">
            <a:avLst/>
          </a:prstGeom>
        </p:spPr>
        <p:txBody>
          <a:bodyPr>
            <a:normAutofit fontScale="92500"/>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Create</a:t>
            </a:r>
            <a:r>
              <a:rPr lang="en-IN"/>
              <a:t>: It results in reserving memory for program elements.</a:t>
            </a:r>
          </a:p>
          <a:p>
            <a:r>
              <a:rPr lang="en-IN" b="1"/>
              <a:t>Destroy</a:t>
            </a:r>
            <a:r>
              <a:rPr lang="en-IN"/>
              <a:t>: It destroys memory space allocated for specified data structure.</a:t>
            </a:r>
          </a:p>
          <a:p>
            <a:r>
              <a:rPr lang="en-IN" b="1"/>
              <a:t>Selection</a:t>
            </a:r>
            <a:r>
              <a:rPr lang="en-IN"/>
              <a:t>: It deals with accessing a particular data within a data structure.</a:t>
            </a:r>
          </a:p>
          <a:p>
            <a:r>
              <a:rPr lang="en-IN" b="1"/>
              <a:t>Updation</a:t>
            </a:r>
            <a:r>
              <a:rPr lang="en-IN"/>
              <a:t>: It updates or modifies the data in the data structure.</a:t>
            </a:r>
          </a:p>
          <a:p>
            <a:r>
              <a:rPr lang="en-IN" b="1"/>
              <a:t>Searching</a:t>
            </a:r>
            <a:r>
              <a:rPr lang="en-IN"/>
              <a:t>: It finds the presence of desired data item in the list of data items.</a:t>
            </a:r>
          </a:p>
          <a:p>
            <a:r>
              <a:rPr lang="en-IN" b="1"/>
              <a:t>Sorting</a:t>
            </a:r>
            <a:r>
              <a:rPr lang="en-IN"/>
              <a:t>: It is a process of arranging all data items in a data structure in a particular order.</a:t>
            </a:r>
          </a:p>
          <a:p>
            <a:r>
              <a:rPr lang="en-IN" b="1"/>
              <a:t>Merging</a:t>
            </a:r>
            <a:r>
              <a:rPr lang="en-IN"/>
              <a:t>: It is a process of combining the data items of two different sorted list into a single sorted list.</a:t>
            </a:r>
          </a:p>
          <a:p>
            <a:r>
              <a:rPr lang="en-IN" b="1"/>
              <a:t>Splitting</a:t>
            </a:r>
            <a:r>
              <a:rPr lang="en-IN"/>
              <a:t>: It is a process of partitioning single list to multiple list.</a:t>
            </a:r>
          </a:p>
          <a:p>
            <a:r>
              <a:rPr lang="en-IN" b="1"/>
              <a:t>Traversal</a:t>
            </a:r>
            <a:r>
              <a:rPr lang="en-IN"/>
              <a:t>: It is a process of visiting each and every node of a list in systematic manner.</a:t>
            </a:r>
            <a:endParaRPr lang="en-US"/>
          </a:p>
        </p:txBody>
      </p:sp>
    </p:spTree>
    <p:extLst>
      <p:ext uri="{BB962C8B-B14F-4D97-AF65-F5344CB8AC3E}">
        <p14:creationId xmlns:p14="http://schemas.microsoft.com/office/powerpoint/2010/main" val="26627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9FBA5E38C6D943A3B3348C556B139B" ma:contentTypeVersion="4" ma:contentTypeDescription="Create a new document." ma:contentTypeScope="" ma:versionID="99e116dc8d10d80767a42328ddd06724">
  <xsd:schema xmlns:xsd="http://www.w3.org/2001/XMLSchema" xmlns:xs="http://www.w3.org/2001/XMLSchema" xmlns:p="http://schemas.microsoft.com/office/2006/metadata/properties" xmlns:ns2="ab0141a3-c0c2-42f0-9a92-2671aa1549de" targetNamespace="http://schemas.microsoft.com/office/2006/metadata/properties" ma:root="true" ma:fieldsID="60540ff2ccbdb3779440bf02ff72b211" ns2:_="">
    <xsd:import namespace="ab0141a3-c0c2-42f0-9a92-2671aa1549d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0141a3-c0c2-42f0-9a92-2671aa1549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C9DFD4-43D0-4BD8-A7ED-EDD4CB3DA935}"/>
</file>

<file path=customXml/itemProps2.xml><?xml version="1.0" encoding="utf-8"?>
<ds:datastoreItem xmlns:ds="http://schemas.openxmlformats.org/officeDocument/2006/customXml" ds:itemID="{AB0C0230-D916-4793-AC23-65BFCB587794}"/>
</file>

<file path=customXml/itemProps3.xml><?xml version="1.0" encoding="utf-8"?>
<ds:datastoreItem xmlns:ds="http://schemas.openxmlformats.org/officeDocument/2006/customXml" ds:itemID="{7A5E07E1-5CA9-4DCB-9248-852FA060E13B}"/>
</file>

<file path=docProps/app.xml><?xml version="1.0" encoding="utf-8"?>
<Properties xmlns="http://schemas.openxmlformats.org/officeDocument/2006/extended-properties" xmlns:vt="http://schemas.openxmlformats.org/officeDocument/2006/docPropsVTypes">
  <Template/>
  <TotalTime>24284</TotalTime>
  <Words>3277</Words>
  <Application>Microsoft Office PowerPoint</Application>
  <PresentationFormat>Widescreen</PresentationFormat>
  <Paragraphs>472</Paragraphs>
  <Slides>33</Slides>
  <Notes>0</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Palatino Linotype</vt:lpstr>
      <vt:lpstr>Roboto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Infix to Postfix Conversion</vt:lpstr>
      <vt:lpstr>Cont.,</vt:lpstr>
      <vt:lpstr>Evaluating Postfix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Logic And Algebraic Structures</dc:title>
  <dc:creator>HP</dc:creator>
  <cp:lastModifiedBy>Sivakumar Paulraj</cp:lastModifiedBy>
  <cp:revision>734</cp:revision>
  <dcterms:created xsi:type="dcterms:W3CDTF">2020-07-30T09:53:05Z</dcterms:created>
  <dcterms:modified xsi:type="dcterms:W3CDTF">2024-08-17T12:36:10Z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0x010100129FBA5E38C6D943A3B3348C556B139B</vt:lpwstr>
  </property>
</Properties>
</file>