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84" r:id="rId2"/>
    <p:sldId id="286" r:id="rId3"/>
    <p:sldId id="294" r:id="rId4"/>
    <p:sldId id="295" r:id="rId5"/>
    <p:sldId id="296" r:id="rId6"/>
    <p:sldId id="297" r:id="rId7"/>
    <p:sldId id="298" r:id="rId8"/>
    <p:sldId id="300" r:id="rId9"/>
    <p:sldId id="301" r:id="rId10"/>
    <p:sldId id="287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03" r:id="rId19"/>
    <p:sldId id="302" r:id="rId20"/>
    <p:sldId id="304" r:id="rId21"/>
    <p:sldId id="305" r:id="rId22"/>
    <p:sldId id="306" r:id="rId23"/>
    <p:sldId id="307" r:id="rId24"/>
    <p:sldId id="308" r:id="rId25"/>
    <p:sldId id="312" r:id="rId26"/>
    <p:sldId id="309" r:id="rId27"/>
    <p:sldId id="310" r:id="rId28"/>
    <p:sldId id="311" r:id="rId29"/>
    <p:sldId id="315" r:id="rId30"/>
    <p:sldId id="313" r:id="rId31"/>
    <p:sldId id="314" r:id="rId32"/>
    <p:sldId id="323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4" r:id="rId41"/>
    <p:sldId id="325" r:id="rId42"/>
    <p:sldId id="326" r:id="rId43"/>
    <p:sldId id="327" r:id="rId44"/>
    <p:sldId id="328" r:id="rId45"/>
    <p:sldId id="329" r:id="rId46"/>
    <p:sldId id="330" r:id="rId47"/>
    <p:sldId id="335" r:id="rId48"/>
    <p:sldId id="331" r:id="rId49"/>
    <p:sldId id="332" r:id="rId50"/>
    <p:sldId id="333" r:id="rId51"/>
    <p:sldId id="334" r:id="rId52"/>
    <p:sldId id="292" r:id="rId53"/>
    <p:sldId id="344" r:id="rId54"/>
    <p:sldId id="345" r:id="rId55"/>
    <p:sldId id="346" r:id="rId56"/>
    <p:sldId id="258" r:id="rId57"/>
    <p:sldId id="259" r:id="rId58"/>
    <p:sldId id="260" r:id="rId59"/>
    <p:sldId id="347" r:id="rId60"/>
    <p:sldId id="293" r:id="rId61"/>
    <p:sldId id="348" r:id="rId62"/>
    <p:sldId id="349" r:id="rId63"/>
    <p:sldId id="350" r:id="rId64"/>
    <p:sldId id="351" r:id="rId65"/>
    <p:sldId id="352" r:id="rId66"/>
    <p:sldId id="353" r:id="rId67"/>
    <p:sldId id="354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6BC4B7-6A58-4E95-BD09-A0B3CB49B014}">
          <p14:sldIdLst>
            <p14:sldId id="284"/>
            <p14:sldId id="286"/>
            <p14:sldId id="294"/>
            <p14:sldId id="295"/>
            <p14:sldId id="296"/>
            <p14:sldId id="297"/>
            <p14:sldId id="298"/>
            <p14:sldId id="300"/>
            <p14:sldId id="301"/>
            <p14:sldId id="287"/>
            <p14:sldId id="336"/>
            <p14:sldId id="337"/>
            <p14:sldId id="338"/>
            <p14:sldId id="339"/>
            <p14:sldId id="340"/>
            <p14:sldId id="341"/>
            <p14:sldId id="342"/>
            <p14:sldId id="303"/>
            <p14:sldId id="302"/>
            <p14:sldId id="304"/>
            <p14:sldId id="305"/>
            <p14:sldId id="306"/>
            <p14:sldId id="307"/>
            <p14:sldId id="308"/>
            <p14:sldId id="312"/>
            <p14:sldId id="309"/>
            <p14:sldId id="310"/>
            <p14:sldId id="311"/>
            <p14:sldId id="315"/>
            <p14:sldId id="313"/>
            <p14:sldId id="314"/>
            <p14:sldId id="323"/>
            <p14:sldId id="316"/>
            <p14:sldId id="317"/>
            <p14:sldId id="318"/>
            <p14:sldId id="319"/>
            <p14:sldId id="320"/>
            <p14:sldId id="321"/>
            <p14:sldId id="322"/>
            <p14:sldId id="324"/>
            <p14:sldId id="325"/>
            <p14:sldId id="326"/>
            <p14:sldId id="327"/>
            <p14:sldId id="328"/>
            <p14:sldId id="329"/>
            <p14:sldId id="330"/>
            <p14:sldId id="335"/>
            <p14:sldId id="331"/>
            <p14:sldId id="332"/>
            <p14:sldId id="333"/>
            <p14:sldId id="334"/>
            <p14:sldId id="292"/>
            <p14:sldId id="344"/>
            <p14:sldId id="345"/>
            <p14:sldId id="346"/>
            <p14:sldId id="258"/>
            <p14:sldId id="259"/>
            <p14:sldId id="260"/>
            <p14:sldId id="347"/>
            <p14:sldId id="293"/>
            <p14:sldId id="348"/>
            <p14:sldId id="349"/>
            <p14:sldId id="350"/>
            <p14:sldId id="351"/>
            <p14:sldId id="352"/>
            <p14:sldId id="353"/>
            <p14:sldId id="35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9D19"/>
    <a:srgbClr val="000099"/>
    <a:srgbClr val="A711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4434" autoAdjust="0"/>
  </p:normalViewPr>
  <p:slideViewPr>
    <p:cSldViewPr snapToGrid="0">
      <p:cViewPr varScale="1">
        <p:scale>
          <a:sx n="78" d="100"/>
          <a:sy n="78" d="100"/>
        </p:scale>
        <p:origin x="84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77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75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customXml" Target="../customXml/item2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akumar Paulraj" userId="fba6c5ed4cacd2a1" providerId="LiveId" clId="{D1EBAADC-385B-473D-93D5-8EB6B720CE6C}"/>
    <pc:docChg chg="undo redo custSel addSld delSld modSld sldOrd modSection">
      <pc:chgData name="Sivakumar Paulraj" userId="fba6c5ed4cacd2a1" providerId="LiveId" clId="{D1EBAADC-385B-473D-93D5-8EB6B720CE6C}" dt="2024-08-05T03:55:47.545" v="533" actId="729"/>
      <pc:docMkLst>
        <pc:docMk/>
      </pc:docMkLst>
      <pc:sldChg chg="add">
        <pc:chgData name="Sivakumar Paulraj" userId="fba6c5ed4cacd2a1" providerId="LiveId" clId="{D1EBAADC-385B-473D-93D5-8EB6B720CE6C}" dt="2024-08-05T03:55:44.118" v="532"/>
        <pc:sldMkLst>
          <pc:docMk/>
          <pc:sldMk cId="1428374184" sldId="258"/>
        </pc:sldMkLst>
      </pc:sldChg>
      <pc:sldChg chg="add">
        <pc:chgData name="Sivakumar Paulraj" userId="fba6c5ed4cacd2a1" providerId="LiveId" clId="{D1EBAADC-385B-473D-93D5-8EB6B720CE6C}" dt="2024-08-05T03:55:44.118" v="532"/>
        <pc:sldMkLst>
          <pc:docMk/>
          <pc:sldMk cId="649418201" sldId="259"/>
        </pc:sldMkLst>
      </pc:sldChg>
      <pc:sldChg chg="add">
        <pc:chgData name="Sivakumar Paulraj" userId="fba6c5ed4cacd2a1" providerId="LiveId" clId="{D1EBAADC-385B-473D-93D5-8EB6B720CE6C}" dt="2024-08-05T03:55:44.118" v="532"/>
        <pc:sldMkLst>
          <pc:docMk/>
          <pc:sldMk cId="2284454069" sldId="260"/>
        </pc:sldMkLst>
      </pc:sldChg>
      <pc:sldChg chg="modSp mod">
        <pc:chgData name="Sivakumar Paulraj" userId="fba6c5ed4cacd2a1" providerId="LiveId" clId="{D1EBAADC-385B-473D-93D5-8EB6B720CE6C}" dt="2024-07-27T04:25:16.284" v="5" actId="20577"/>
        <pc:sldMkLst>
          <pc:docMk/>
          <pc:sldMk cId="4262036992" sldId="284"/>
        </pc:sldMkLst>
        <pc:spChg chg="mod">
          <ac:chgData name="Sivakumar Paulraj" userId="fba6c5ed4cacd2a1" providerId="LiveId" clId="{D1EBAADC-385B-473D-93D5-8EB6B720CE6C}" dt="2024-07-27T04:25:16.284" v="5" actId="20577"/>
          <ac:spMkLst>
            <pc:docMk/>
            <pc:sldMk cId="4262036992" sldId="284"/>
            <ac:spMk id="3" creationId="{00000000-0000-0000-0000-000000000000}"/>
          </ac:spMkLst>
        </pc:spChg>
      </pc:sldChg>
      <pc:sldChg chg="modSp del mod">
        <pc:chgData name="Sivakumar Paulraj" userId="fba6c5ed4cacd2a1" providerId="LiveId" clId="{D1EBAADC-385B-473D-93D5-8EB6B720CE6C}" dt="2024-07-27T04:31:32.054" v="26" actId="47"/>
        <pc:sldMkLst>
          <pc:docMk/>
          <pc:sldMk cId="2311029780" sldId="285"/>
        </pc:sldMkLst>
        <pc:spChg chg="mod">
          <ac:chgData name="Sivakumar Paulraj" userId="fba6c5ed4cacd2a1" providerId="LiveId" clId="{D1EBAADC-385B-473D-93D5-8EB6B720CE6C}" dt="2024-07-27T04:29:45.599" v="11" actId="21"/>
          <ac:spMkLst>
            <pc:docMk/>
            <pc:sldMk cId="2311029780" sldId="285"/>
            <ac:spMk id="3" creationId="{1F5703CE-2A03-6A23-4451-87777EA085AB}"/>
          </ac:spMkLst>
        </pc:spChg>
      </pc:sldChg>
      <pc:sldChg chg="addSp modSp new mod modAnim">
        <pc:chgData name="Sivakumar Paulraj" userId="fba6c5ed4cacd2a1" providerId="LiveId" clId="{D1EBAADC-385B-473D-93D5-8EB6B720CE6C}" dt="2024-07-29T15:53:07.625" v="403" actId="20577"/>
        <pc:sldMkLst>
          <pc:docMk/>
          <pc:sldMk cId="1988526915" sldId="286"/>
        </pc:sldMkLst>
        <pc:spChg chg="mod">
          <ac:chgData name="Sivakumar Paulraj" userId="fba6c5ed4cacd2a1" providerId="LiveId" clId="{D1EBAADC-385B-473D-93D5-8EB6B720CE6C}" dt="2024-07-27T04:34:57.684" v="48" actId="1076"/>
          <ac:spMkLst>
            <pc:docMk/>
            <pc:sldMk cId="1988526915" sldId="286"/>
            <ac:spMk id="2" creationId="{7388ACC6-A5A8-46B7-6327-1534917035CA}"/>
          </ac:spMkLst>
        </pc:spChg>
        <pc:spChg chg="mod">
          <ac:chgData name="Sivakumar Paulraj" userId="fba6c5ed4cacd2a1" providerId="LiveId" clId="{D1EBAADC-385B-473D-93D5-8EB6B720CE6C}" dt="2024-07-29T15:53:07.625" v="403" actId="20577"/>
          <ac:spMkLst>
            <pc:docMk/>
            <pc:sldMk cId="1988526915" sldId="286"/>
            <ac:spMk id="3" creationId="{FD558325-4BBE-E986-9C1F-82465BF082A9}"/>
          </ac:spMkLst>
        </pc:spChg>
        <pc:picChg chg="add mod">
          <ac:chgData name="Sivakumar Paulraj" userId="fba6c5ed4cacd2a1" providerId="LiveId" clId="{D1EBAADC-385B-473D-93D5-8EB6B720CE6C}" dt="2024-07-27T04:36:11.388" v="86" actId="1076"/>
          <ac:picMkLst>
            <pc:docMk/>
            <pc:sldMk cId="1988526915" sldId="286"/>
            <ac:picMk id="4" creationId="{C13BB2DA-711E-7EA8-D315-8DB05C254FCB}"/>
          </ac:picMkLst>
        </pc:picChg>
      </pc:sldChg>
      <pc:sldChg chg="modSp new mod">
        <pc:chgData name="Sivakumar Paulraj" userId="fba6c5ed4cacd2a1" providerId="LiveId" clId="{D1EBAADC-385B-473D-93D5-8EB6B720CE6C}" dt="2024-07-27T07:15:43.195" v="330"/>
        <pc:sldMkLst>
          <pc:docMk/>
          <pc:sldMk cId="2385611276" sldId="287"/>
        </pc:sldMkLst>
        <pc:spChg chg="mod">
          <ac:chgData name="Sivakumar Paulraj" userId="fba6c5ed4cacd2a1" providerId="LiveId" clId="{D1EBAADC-385B-473D-93D5-8EB6B720CE6C}" dt="2024-07-27T04:29:49.310" v="13" actId="20577"/>
          <ac:spMkLst>
            <pc:docMk/>
            <pc:sldMk cId="2385611276" sldId="287"/>
            <ac:spMk id="2" creationId="{FDE0BCB4-6122-AC72-AE36-0F0AA4D08E76}"/>
          </ac:spMkLst>
        </pc:spChg>
        <pc:spChg chg="mod">
          <ac:chgData name="Sivakumar Paulraj" userId="fba6c5ed4cacd2a1" providerId="LiveId" clId="{D1EBAADC-385B-473D-93D5-8EB6B720CE6C}" dt="2024-07-27T07:15:43.195" v="330"/>
          <ac:spMkLst>
            <pc:docMk/>
            <pc:sldMk cId="2385611276" sldId="287"/>
            <ac:spMk id="3" creationId="{4409B8D6-C819-FA0B-EC06-3955E4E4514E}"/>
          </ac:spMkLst>
        </pc:spChg>
      </pc:sldChg>
      <pc:sldChg chg="modSp new del mod">
        <pc:chgData name="Sivakumar Paulraj" userId="fba6c5ed4cacd2a1" providerId="LiveId" clId="{D1EBAADC-385B-473D-93D5-8EB6B720CE6C}" dt="2024-07-27T04:59:08.785" v="250" actId="47"/>
        <pc:sldMkLst>
          <pc:docMk/>
          <pc:sldMk cId="417675973" sldId="288"/>
        </pc:sldMkLst>
        <pc:spChg chg="mod">
          <ac:chgData name="Sivakumar Paulraj" userId="fba6c5ed4cacd2a1" providerId="LiveId" clId="{D1EBAADC-385B-473D-93D5-8EB6B720CE6C}" dt="2024-07-27T04:30:07.788" v="15"/>
          <ac:spMkLst>
            <pc:docMk/>
            <pc:sldMk cId="417675973" sldId="288"/>
            <ac:spMk id="2" creationId="{B05BEEFE-91C5-FF10-D3A6-60ADAF7FA762}"/>
          </ac:spMkLst>
        </pc:spChg>
      </pc:sldChg>
      <pc:sldChg chg="modSp new del mod">
        <pc:chgData name="Sivakumar Paulraj" userId="fba6c5ed4cacd2a1" providerId="LiveId" clId="{D1EBAADC-385B-473D-93D5-8EB6B720CE6C}" dt="2024-07-27T07:08:12.088" v="279" actId="47"/>
        <pc:sldMkLst>
          <pc:docMk/>
          <pc:sldMk cId="3154835317" sldId="289"/>
        </pc:sldMkLst>
        <pc:spChg chg="mod">
          <ac:chgData name="Sivakumar Paulraj" userId="fba6c5ed4cacd2a1" providerId="LiveId" clId="{D1EBAADC-385B-473D-93D5-8EB6B720CE6C}" dt="2024-07-27T04:30:22.841" v="17"/>
          <ac:spMkLst>
            <pc:docMk/>
            <pc:sldMk cId="3154835317" sldId="289"/>
            <ac:spMk id="2" creationId="{B2243C16-17DB-9316-8BA2-5892FC6F7F65}"/>
          </ac:spMkLst>
        </pc:spChg>
      </pc:sldChg>
      <pc:sldChg chg="modSp new del mod">
        <pc:chgData name="Sivakumar Paulraj" userId="fba6c5ed4cacd2a1" providerId="LiveId" clId="{D1EBAADC-385B-473D-93D5-8EB6B720CE6C}" dt="2024-07-27T07:17:36.991" v="348" actId="47"/>
        <pc:sldMkLst>
          <pc:docMk/>
          <pc:sldMk cId="383662320" sldId="290"/>
        </pc:sldMkLst>
        <pc:spChg chg="mod">
          <ac:chgData name="Sivakumar Paulraj" userId="fba6c5ed4cacd2a1" providerId="LiveId" clId="{D1EBAADC-385B-473D-93D5-8EB6B720CE6C}" dt="2024-07-27T04:30:35.445" v="19"/>
          <ac:spMkLst>
            <pc:docMk/>
            <pc:sldMk cId="383662320" sldId="290"/>
            <ac:spMk id="2" creationId="{7A82947E-CD29-8ECA-5D60-3E057946BC17}"/>
          </ac:spMkLst>
        </pc:spChg>
      </pc:sldChg>
      <pc:sldChg chg="modSp new del mod">
        <pc:chgData name="Sivakumar Paulraj" userId="fba6c5ed4cacd2a1" providerId="LiveId" clId="{D1EBAADC-385B-473D-93D5-8EB6B720CE6C}" dt="2024-07-27T07:11:37.049" v="308" actId="47"/>
        <pc:sldMkLst>
          <pc:docMk/>
          <pc:sldMk cId="1374062600" sldId="291"/>
        </pc:sldMkLst>
        <pc:spChg chg="mod">
          <ac:chgData name="Sivakumar Paulraj" userId="fba6c5ed4cacd2a1" providerId="LiveId" clId="{D1EBAADC-385B-473D-93D5-8EB6B720CE6C}" dt="2024-07-27T04:30:50.027" v="21"/>
          <ac:spMkLst>
            <pc:docMk/>
            <pc:sldMk cId="1374062600" sldId="291"/>
            <ac:spMk id="2" creationId="{DA608724-C4AE-BEFD-9141-32448382D586}"/>
          </ac:spMkLst>
        </pc:spChg>
      </pc:sldChg>
      <pc:sldChg chg="modSp new mod">
        <pc:chgData name="Sivakumar Paulraj" userId="fba6c5ed4cacd2a1" providerId="LiveId" clId="{D1EBAADC-385B-473D-93D5-8EB6B720CE6C}" dt="2024-07-27T07:18:03.684" v="350" actId="123"/>
        <pc:sldMkLst>
          <pc:docMk/>
          <pc:sldMk cId="3508079620" sldId="292"/>
        </pc:sldMkLst>
        <pc:spChg chg="mod">
          <ac:chgData name="Sivakumar Paulraj" userId="fba6c5ed4cacd2a1" providerId="LiveId" clId="{D1EBAADC-385B-473D-93D5-8EB6B720CE6C}" dt="2024-07-27T04:31:04.677" v="23"/>
          <ac:spMkLst>
            <pc:docMk/>
            <pc:sldMk cId="3508079620" sldId="292"/>
            <ac:spMk id="2" creationId="{D5106DB9-BB51-2663-6517-B54378083B6F}"/>
          </ac:spMkLst>
        </pc:spChg>
        <pc:spChg chg="mod">
          <ac:chgData name="Sivakumar Paulraj" userId="fba6c5ed4cacd2a1" providerId="LiveId" clId="{D1EBAADC-385B-473D-93D5-8EB6B720CE6C}" dt="2024-07-27T07:18:03.684" v="350" actId="123"/>
          <ac:spMkLst>
            <pc:docMk/>
            <pc:sldMk cId="3508079620" sldId="292"/>
            <ac:spMk id="3" creationId="{5543BDC1-12FC-09BB-0BC1-1C792F103131}"/>
          </ac:spMkLst>
        </pc:spChg>
      </pc:sldChg>
      <pc:sldChg chg="addSp modSp new mod modAnim">
        <pc:chgData name="Sivakumar Paulraj" userId="fba6c5ed4cacd2a1" providerId="LiveId" clId="{D1EBAADC-385B-473D-93D5-8EB6B720CE6C}" dt="2024-07-27T07:21:57.893" v="375"/>
        <pc:sldMkLst>
          <pc:docMk/>
          <pc:sldMk cId="2656266747" sldId="293"/>
        </pc:sldMkLst>
        <pc:spChg chg="mod">
          <ac:chgData name="Sivakumar Paulraj" userId="fba6c5ed4cacd2a1" providerId="LiveId" clId="{D1EBAADC-385B-473D-93D5-8EB6B720CE6C}" dt="2024-07-27T04:31:14.740" v="25"/>
          <ac:spMkLst>
            <pc:docMk/>
            <pc:sldMk cId="2656266747" sldId="293"/>
            <ac:spMk id="2" creationId="{5F01E76B-4063-CFF2-9221-3732E2DDF4A6}"/>
          </ac:spMkLst>
        </pc:spChg>
        <pc:spChg chg="mod">
          <ac:chgData name="Sivakumar Paulraj" userId="fba6c5ed4cacd2a1" providerId="LiveId" clId="{D1EBAADC-385B-473D-93D5-8EB6B720CE6C}" dt="2024-07-27T07:21:45.365" v="374"/>
          <ac:spMkLst>
            <pc:docMk/>
            <pc:sldMk cId="2656266747" sldId="293"/>
            <ac:spMk id="3" creationId="{38CDF555-0768-742B-9DEB-8D9A7D2BA352}"/>
          </ac:spMkLst>
        </pc:spChg>
        <pc:spChg chg="add mod">
          <ac:chgData name="Sivakumar Paulraj" userId="fba6c5ed4cacd2a1" providerId="LiveId" clId="{D1EBAADC-385B-473D-93D5-8EB6B720CE6C}" dt="2024-07-27T07:21:57.893" v="375"/>
          <ac:spMkLst>
            <pc:docMk/>
            <pc:sldMk cId="2656266747" sldId="293"/>
            <ac:spMk id="4" creationId="{A061F9EE-88C1-87B1-369E-94E91FA5190B}"/>
          </ac:spMkLst>
        </pc:spChg>
        <pc:spChg chg="add mod">
          <ac:chgData name="Sivakumar Paulraj" userId="fba6c5ed4cacd2a1" providerId="LiveId" clId="{D1EBAADC-385B-473D-93D5-8EB6B720CE6C}" dt="2024-07-27T07:21:57.893" v="375"/>
          <ac:spMkLst>
            <pc:docMk/>
            <pc:sldMk cId="2656266747" sldId="293"/>
            <ac:spMk id="5" creationId="{C0DF43D2-F2A4-B314-189C-3F561FD0DF82}"/>
          </ac:spMkLst>
        </pc:spChg>
        <pc:spChg chg="add mod">
          <ac:chgData name="Sivakumar Paulraj" userId="fba6c5ed4cacd2a1" providerId="LiveId" clId="{D1EBAADC-385B-473D-93D5-8EB6B720CE6C}" dt="2024-07-27T07:21:57.893" v="375"/>
          <ac:spMkLst>
            <pc:docMk/>
            <pc:sldMk cId="2656266747" sldId="293"/>
            <ac:spMk id="6" creationId="{BFC34884-2D81-A22C-AFCE-F11FCA63431C}"/>
          </ac:spMkLst>
        </pc:spChg>
        <pc:spChg chg="add mod">
          <ac:chgData name="Sivakumar Paulraj" userId="fba6c5ed4cacd2a1" providerId="LiveId" clId="{D1EBAADC-385B-473D-93D5-8EB6B720CE6C}" dt="2024-07-27T07:21:57.893" v="375"/>
          <ac:spMkLst>
            <pc:docMk/>
            <pc:sldMk cId="2656266747" sldId="293"/>
            <ac:spMk id="7" creationId="{ACA1AD14-6509-C292-0687-23BDFF2C23B1}"/>
          </ac:spMkLst>
        </pc:spChg>
        <pc:spChg chg="add mod">
          <ac:chgData name="Sivakumar Paulraj" userId="fba6c5ed4cacd2a1" providerId="LiveId" clId="{D1EBAADC-385B-473D-93D5-8EB6B720CE6C}" dt="2024-07-27T07:21:57.893" v="375"/>
          <ac:spMkLst>
            <pc:docMk/>
            <pc:sldMk cId="2656266747" sldId="293"/>
            <ac:spMk id="8" creationId="{1BCFA368-D558-5DB9-76A9-CD7872F1CF51}"/>
          </ac:spMkLst>
        </pc:spChg>
        <pc:spChg chg="add mod">
          <ac:chgData name="Sivakumar Paulraj" userId="fba6c5ed4cacd2a1" providerId="LiveId" clId="{D1EBAADC-385B-473D-93D5-8EB6B720CE6C}" dt="2024-07-27T07:21:57.893" v="375"/>
          <ac:spMkLst>
            <pc:docMk/>
            <pc:sldMk cId="2656266747" sldId="293"/>
            <ac:spMk id="9" creationId="{B05708F5-3A19-FA10-25F9-EFA17B605902}"/>
          </ac:spMkLst>
        </pc:spChg>
        <pc:spChg chg="add mod">
          <ac:chgData name="Sivakumar Paulraj" userId="fba6c5ed4cacd2a1" providerId="LiveId" clId="{D1EBAADC-385B-473D-93D5-8EB6B720CE6C}" dt="2024-07-27T07:21:57.893" v="375"/>
          <ac:spMkLst>
            <pc:docMk/>
            <pc:sldMk cId="2656266747" sldId="293"/>
            <ac:spMk id="10" creationId="{BD35EC17-F7EB-37C8-6435-606CAE1F37C1}"/>
          </ac:spMkLst>
        </pc:spChg>
        <pc:spChg chg="add mod">
          <ac:chgData name="Sivakumar Paulraj" userId="fba6c5ed4cacd2a1" providerId="LiveId" clId="{D1EBAADC-385B-473D-93D5-8EB6B720CE6C}" dt="2024-07-27T07:21:57.893" v="375"/>
          <ac:spMkLst>
            <pc:docMk/>
            <pc:sldMk cId="2656266747" sldId="293"/>
            <ac:spMk id="11" creationId="{64EEA32C-1CB3-E28A-BF97-9E0112B7B6C8}"/>
          </ac:spMkLst>
        </pc:spChg>
        <pc:spChg chg="add mod">
          <ac:chgData name="Sivakumar Paulraj" userId="fba6c5ed4cacd2a1" providerId="LiveId" clId="{D1EBAADC-385B-473D-93D5-8EB6B720CE6C}" dt="2024-07-27T07:21:57.893" v="375"/>
          <ac:spMkLst>
            <pc:docMk/>
            <pc:sldMk cId="2656266747" sldId="293"/>
            <ac:spMk id="12" creationId="{EC6CD93E-45D9-FA92-4348-817AB87268A7}"/>
          </ac:spMkLst>
        </pc:spChg>
        <pc:spChg chg="add mod">
          <ac:chgData name="Sivakumar Paulraj" userId="fba6c5ed4cacd2a1" providerId="LiveId" clId="{D1EBAADC-385B-473D-93D5-8EB6B720CE6C}" dt="2024-07-27T07:21:57.893" v="375"/>
          <ac:spMkLst>
            <pc:docMk/>
            <pc:sldMk cId="2656266747" sldId="293"/>
            <ac:spMk id="13" creationId="{793E9C25-6E0C-3A39-8233-5C2F0DEC5BCA}"/>
          </ac:spMkLst>
        </pc:spChg>
        <pc:spChg chg="add mod">
          <ac:chgData name="Sivakumar Paulraj" userId="fba6c5ed4cacd2a1" providerId="LiveId" clId="{D1EBAADC-385B-473D-93D5-8EB6B720CE6C}" dt="2024-07-27T07:21:57.893" v="375"/>
          <ac:spMkLst>
            <pc:docMk/>
            <pc:sldMk cId="2656266747" sldId="293"/>
            <ac:spMk id="14" creationId="{43694AD3-AD70-A3BE-9EAD-7B7860DD6880}"/>
          </ac:spMkLst>
        </pc:spChg>
        <pc:spChg chg="add mod">
          <ac:chgData name="Sivakumar Paulraj" userId="fba6c5ed4cacd2a1" providerId="LiveId" clId="{D1EBAADC-385B-473D-93D5-8EB6B720CE6C}" dt="2024-07-27T07:21:57.893" v="375"/>
          <ac:spMkLst>
            <pc:docMk/>
            <pc:sldMk cId="2656266747" sldId="293"/>
            <ac:spMk id="15" creationId="{D5269D49-C0DC-9097-8DF8-A44752EA340A}"/>
          </ac:spMkLst>
        </pc:spChg>
        <pc:spChg chg="add mod">
          <ac:chgData name="Sivakumar Paulraj" userId="fba6c5ed4cacd2a1" providerId="LiveId" clId="{D1EBAADC-385B-473D-93D5-8EB6B720CE6C}" dt="2024-07-27T07:21:57.893" v="375"/>
          <ac:spMkLst>
            <pc:docMk/>
            <pc:sldMk cId="2656266747" sldId="293"/>
            <ac:spMk id="16" creationId="{A0B830E2-825D-BA2D-18A2-AA3095735814}"/>
          </ac:spMkLst>
        </pc:spChg>
        <pc:spChg chg="add mod">
          <ac:chgData name="Sivakumar Paulraj" userId="fba6c5ed4cacd2a1" providerId="LiveId" clId="{D1EBAADC-385B-473D-93D5-8EB6B720CE6C}" dt="2024-07-27T07:21:57.893" v="375"/>
          <ac:spMkLst>
            <pc:docMk/>
            <pc:sldMk cId="2656266747" sldId="293"/>
            <ac:spMk id="17" creationId="{69787D63-F777-C764-F0DA-14B8DC2BBFA9}"/>
          </ac:spMkLst>
        </pc:spChg>
        <pc:spChg chg="add mod">
          <ac:chgData name="Sivakumar Paulraj" userId="fba6c5ed4cacd2a1" providerId="LiveId" clId="{D1EBAADC-385B-473D-93D5-8EB6B720CE6C}" dt="2024-07-27T07:21:57.893" v="375"/>
          <ac:spMkLst>
            <pc:docMk/>
            <pc:sldMk cId="2656266747" sldId="293"/>
            <ac:spMk id="18" creationId="{6BB4D92A-5E3D-B784-5190-661061ACB44A}"/>
          </ac:spMkLst>
        </pc:spChg>
        <pc:spChg chg="add mod">
          <ac:chgData name="Sivakumar Paulraj" userId="fba6c5ed4cacd2a1" providerId="LiveId" clId="{D1EBAADC-385B-473D-93D5-8EB6B720CE6C}" dt="2024-07-27T07:21:57.893" v="375"/>
          <ac:spMkLst>
            <pc:docMk/>
            <pc:sldMk cId="2656266747" sldId="293"/>
            <ac:spMk id="19" creationId="{E2506AE8-2BA0-E018-4D68-EB165E8EB641}"/>
          </ac:spMkLst>
        </pc:spChg>
        <pc:spChg chg="add mod">
          <ac:chgData name="Sivakumar Paulraj" userId="fba6c5ed4cacd2a1" providerId="LiveId" clId="{D1EBAADC-385B-473D-93D5-8EB6B720CE6C}" dt="2024-07-27T07:21:57.893" v="375"/>
          <ac:spMkLst>
            <pc:docMk/>
            <pc:sldMk cId="2656266747" sldId="293"/>
            <ac:spMk id="20" creationId="{4F5478E0-1500-0910-453E-1B1F0824E811}"/>
          </ac:spMkLst>
        </pc:spChg>
        <pc:spChg chg="add mod">
          <ac:chgData name="Sivakumar Paulraj" userId="fba6c5ed4cacd2a1" providerId="LiveId" clId="{D1EBAADC-385B-473D-93D5-8EB6B720CE6C}" dt="2024-07-27T07:21:57.893" v="375"/>
          <ac:spMkLst>
            <pc:docMk/>
            <pc:sldMk cId="2656266747" sldId="293"/>
            <ac:spMk id="21" creationId="{1B0A7F03-5C1C-82AC-C19C-DBCDD24BED4A}"/>
          </ac:spMkLst>
        </pc:spChg>
        <pc:spChg chg="add mod">
          <ac:chgData name="Sivakumar Paulraj" userId="fba6c5ed4cacd2a1" providerId="LiveId" clId="{D1EBAADC-385B-473D-93D5-8EB6B720CE6C}" dt="2024-07-27T07:21:57.893" v="375"/>
          <ac:spMkLst>
            <pc:docMk/>
            <pc:sldMk cId="2656266747" sldId="293"/>
            <ac:spMk id="22" creationId="{C6B2F98F-61FC-288D-0FB0-E0B5E56771B5}"/>
          </ac:spMkLst>
        </pc:spChg>
        <pc:spChg chg="add mod">
          <ac:chgData name="Sivakumar Paulraj" userId="fba6c5ed4cacd2a1" providerId="LiveId" clId="{D1EBAADC-385B-473D-93D5-8EB6B720CE6C}" dt="2024-07-27T07:21:57.893" v="375"/>
          <ac:spMkLst>
            <pc:docMk/>
            <pc:sldMk cId="2656266747" sldId="293"/>
            <ac:spMk id="23" creationId="{36772461-D4BB-A223-F115-0F8A8B321CED}"/>
          </ac:spMkLst>
        </pc:spChg>
        <pc:spChg chg="add mod">
          <ac:chgData name="Sivakumar Paulraj" userId="fba6c5ed4cacd2a1" providerId="LiveId" clId="{D1EBAADC-385B-473D-93D5-8EB6B720CE6C}" dt="2024-07-27T07:21:57.893" v="375"/>
          <ac:spMkLst>
            <pc:docMk/>
            <pc:sldMk cId="2656266747" sldId="293"/>
            <ac:spMk id="24" creationId="{E8B5F95D-6312-2388-83D5-5164F4119F69}"/>
          </ac:spMkLst>
        </pc:spChg>
        <pc:spChg chg="add mod">
          <ac:chgData name="Sivakumar Paulraj" userId="fba6c5ed4cacd2a1" providerId="LiveId" clId="{D1EBAADC-385B-473D-93D5-8EB6B720CE6C}" dt="2024-07-27T07:21:57.893" v="375"/>
          <ac:spMkLst>
            <pc:docMk/>
            <pc:sldMk cId="2656266747" sldId="293"/>
            <ac:spMk id="26" creationId="{60922389-31DE-D093-0046-46E84D8C3C5A}"/>
          </ac:spMkLst>
        </pc:spChg>
        <pc:spChg chg="add mod">
          <ac:chgData name="Sivakumar Paulraj" userId="fba6c5ed4cacd2a1" providerId="LiveId" clId="{D1EBAADC-385B-473D-93D5-8EB6B720CE6C}" dt="2024-07-27T07:21:57.893" v="375"/>
          <ac:spMkLst>
            <pc:docMk/>
            <pc:sldMk cId="2656266747" sldId="293"/>
            <ac:spMk id="28" creationId="{AD13D744-F16B-EED3-800A-255533C0AE65}"/>
          </ac:spMkLst>
        </pc:spChg>
        <pc:cxnChg chg="add mod">
          <ac:chgData name="Sivakumar Paulraj" userId="fba6c5ed4cacd2a1" providerId="LiveId" clId="{D1EBAADC-385B-473D-93D5-8EB6B720CE6C}" dt="2024-07-27T07:21:57.893" v="375"/>
          <ac:cxnSpMkLst>
            <pc:docMk/>
            <pc:sldMk cId="2656266747" sldId="293"/>
            <ac:cxnSpMk id="25" creationId="{FA501DEE-A675-3F73-72BC-8A3EFE9F8E6A}"/>
          </ac:cxnSpMkLst>
        </pc:cxnChg>
        <pc:cxnChg chg="add mod">
          <ac:chgData name="Sivakumar Paulraj" userId="fba6c5ed4cacd2a1" providerId="LiveId" clId="{D1EBAADC-385B-473D-93D5-8EB6B720CE6C}" dt="2024-07-27T07:21:57.893" v="375"/>
          <ac:cxnSpMkLst>
            <pc:docMk/>
            <pc:sldMk cId="2656266747" sldId="293"/>
            <ac:cxnSpMk id="27" creationId="{2D7AB3B9-E893-202E-E54B-C5C7C937AB56}"/>
          </ac:cxnSpMkLst>
        </pc:cxnChg>
        <pc:cxnChg chg="add mod">
          <ac:chgData name="Sivakumar Paulraj" userId="fba6c5ed4cacd2a1" providerId="LiveId" clId="{D1EBAADC-385B-473D-93D5-8EB6B720CE6C}" dt="2024-07-27T07:21:57.893" v="375"/>
          <ac:cxnSpMkLst>
            <pc:docMk/>
            <pc:sldMk cId="2656266747" sldId="293"/>
            <ac:cxnSpMk id="29" creationId="{BF4B674F-AA1C-35D2-D262-C4FE4566569B}"/>
          </ac:cxnSpMkLst>
        </pc:cxnChg>
      </pc:sldChg>
      <pc:sldChg chg="addSp delSp modSp new mod modAnim">
        <pc:chgData name="Sivakumar Paulraj" userId="fba6c5ed4cacd2a1" providerId="LiveId" clId="{D1EBAADC-385B-473D-93D5-8EB6B720CE6C}" dt="2024-07-27T04:39:52.763" v="99" actId="2711"/>
        <pc:sldMkLst>
          <pc:docMk/>
          <pc:sldMk cId="646776810" sldId="294"/>
        </pc:sldMkLst>
        <pc:spChg chg="del">
          <ac:chgData name="Sivakumar Paulraj" userId="fba6c5ed4cacd2a1" providerId="LiveId" clId="{D1EBAADC-385B-473D-93D5-8EB6B720CE6C}" dt="2024-07-27T04:39:07.141" v="94" actId="478"/>
          <ac:spMkLst>
            <pc:docMk/>
            <pc:sldMk cId="646776810" sldId="294"/>
            <ac:spMk id="2" creationId="{033A43B7-2A8B-9557-2753-2C0CF4F71E21}"/>
          </ac:spMkLst>
        </pc:spChg>
        <pc:spChg chg="del">
          <ac:chgData name="Sivakumar Paulraj" userId="fba6c5ed4cacd2a1" providerId="LiveId" clId="{D1EBAADC-385B-473D-93D5-8EB6B720CE6C}" dt="2024-07-27T04:39:08.592" v="95" actId="478"/>
          <ac:spMkLst>
            <pc:docMk/>
            <pc:sldMk cId="646776810" sldId="294"/>
            <ac:spMk id="3" creationId="{81F28F12-DC14-57F0-A9E2-C93A92777D9B}"/>
          </ac:spMkLst>
        </pc:spChg>
        <pc:spChg chg="add mod">
          <ac:chgData name="Sivakumar Paulraj" userId="fba6c5ed4cacd2a1" providerId="LiveId" clId="{D1EBAADC-385B-473D-93D5-8EB6B720CE6C}" dt="2024-07-27T04:39:52.763" v="99" actId="2711"/>
          <ac:spMkLst>
            <pc:docMk/>
            <pc:sldMk cId="646776810" sldId="294"/>
            <ac:spMk id="4" creationId="{E36DF332-D42A-3FEC-D563-5DB65F176C3D}"/>
          </ac:spMkLst>
        </pc:spChg>
        <pc:spChg chg="add mod">
          <ac:chgData name="Sivakumar Paulraj" userId="fba6c5ed4cacd2a1" providerId="LiveId" clId="{D1EBAADC-385B-473D-93D5-8EB6B720CE6C}" dt="2024-07-27T04:39:52.763" v="99" actId="2711"/>
          <ac:spMkLst>
            <pc:docMk/>
            <pc:sldMk cId="646776810" sldId="294"/>
            <ac:spMk id="5" creationId="{4E4F2597-FD3D-1776-4CDC-7BC3143DE20E}"/>
          </ac:spMkLst>
        </pc:spChg>
        <pc:spChg chg="add mod">
          <ac:chgData name="Sivakumar Paulraj" userId="fba6c5ed4cacd2a1" providerId="LiveId" clId="{D1EBAADC-385B-473D-93D5-8EB6B720CE6C}" dt="2024-07-27T04:39:52.763" v="99" actId="2711"/>
          <ac:spMkLst>
            <pc:docMk/>
            <pc:sldMk cId="646776810" sldId="294"/>
            <ac:spMk id="8" creationId="{41FCBB37-27F6-02F8-8070-5233A19D0372}"/>
          </ac:spMkLst>
        </pc:spChg>
        <pc:spChg chg="add mod">
          <ac:chgData name="Sivakumar Paulraj" userId="fba6c5ed4cacd2a1" providerId="LiveId" clId="{D1EBAADC-385B-473D-93D5-8EB6B720CE6C}" dt="2024-07-27T04:39:52.763" v="99" actId="2711"/>
          <ac:spMkLst>
            <pc:docMk/>
            <pc:sldMk cId="646776810" sldId="294"/>
            <ac:spMk id="10" creationId="{06725FA4-1CC5-1190-1346-FC5065F934C5}"/>
          </ac:spMkLst>
        </pc:spChg>
        <pc:spChg chg="mod">
          <ac:chgData name="Sivakumar Paulraj" userId="fba6c5ed4cacd2a1" providerId="LiveId" clId="{D1EBAADC-385B-473D-93D5-8EB6B720CE6C}" dt="2024-07-27T04:39:52.763" v="99" actId="2711"/>
          <ac:spMkLst>
            <pc:docMk/>
            <pc:sldMk cId="646776810" sldId="294"/>
            <ac:spMk id="13" creationId="{67C1EA7C-667A-457E-14A3-37B4658DE9E9}"/>
          </ac:spMkLst>
        </pc:spChg>
        <pc:spChg chg="add mod">
          <ac:chgData name="Sivakumar Paulraj" userId="fba6c5ed4cacd2a1" providerId="LiveId" clId="{D1EBAADC-385B-473D-93D5-8EB6B720CE6C}" dt="2024-07-27T04:39:52.763" v="99" actId="2711"/>
          <ac:spMkLst>
            <pc:docMk/>
            <pc:sldMk cId="646776810" sldId="294"/>
            <ac:spMk id="16" creationId="{DEBEB055-67CC-198A-7C77-D05257C49310}"/>
          </ac:spMkLst>
        </pc:spChg>
        <pc:spChg chg="mod">
          <ac:chgData name="Sivakumar Paulraj" userId="fba6c5ed4cacd2a1" providerId="LiveId" clId="{D1EBAADC-385B-473D-93D5-8EB6B720CE6C}" dt="2024-07-27T04:39:52.763" v="99" actId="2711"/>
          <ac:spMkLst>
            <pc:docMk/>
            <pc:sldMk cId="646776810" sldId="294"/>
            <ac:spMk id="19" creationId="{E80B9E04-FB11-BE0F-2208-8D5B96E5E8A9}"/>
          </ac:spMkLst>
        </pc:spChg>
        <pc:spChg chg="add mod">
          <ac:chgData name="Sivakumar Paulraj" userId="fba6c5ed4cacd2a1" providerId="LiveId" clId="{D1EBAADC-385B-473D-93D5-8EB6B720CE6C}" dt="2024-07-27T04:39:52.763" v="99" actId="2711"/>
          <ac:spMkLst>
            <pc:docMk/>
            <pc:sldMk cId="646776810" sldId="294"/>
            <ac:spMk id="22" creationId="{18EFAF15-5752-EE96-15AC-C815CA14D390}"/>
          </ac:spMkLst>
        </pc:spChg>
        <pc:spChg chg="mod">
          <ac:chgData name="Sivakumar Paulraj" userId="fba6c5ed4cacd2a1" providerId="LiveId" clId="{D1EBAADC-385B-473D-93D5-8EB6B720CE6C}" dt="2024-07-27T04:39:52.763" v="99" actId="2711"/>
          <ac:spMkLst>
            <pc:docMk/>
            <pc:sldMk cId="646776810" sldId="294"/>
            <ac:spMk id="25" creationId="{9F96D2F6-6C72-2182-5EFC-0674052D7ADC}"/>
          </ac:spMkLst>
        </pc:spChg>
        <pc:spChg chg="add mod">
          <ac:chgData name="Sivakumar Paulraj" userId="fba6c5ed4cacd2a1" providerId="LiveId" clId="{D1EBAADC-385B-473D-93D5-8EB6B720CE6C}" dt="2024-07-27T04:39:52.763" v="99" actId="2711"/>
          <ac:spMkLst>
            <pc:docMk/>
            <pc:sldMk cId="646776810" sldId="294"/>
            <ac:spMk id="28" creationId="{6C33574E-1311-A3BE-4146-D5E68782545A}"/>
          </ac:spMkLst>
        </pc:spChg>
        <pc:spChg chg="mod">
          <ac:chgData name="Sivakumar Paulraj" userId="fba6c5ed4cacd2a1" providerId="LiveId" clId="{D1EBAADC-385B-473D-93D5-8EB6B720CE6C}" dt="2024-07-27T04:39:52.763" v="99" actId="2711"/>
          <ac:spMkLst>
            <pc:docMk/>
            <pc:sldMk cId="646776810" sldId="294"/>
            <ac:spMk id="31" creationId="{81FF4CB6-5D8B-D344-75D4-62F9834F619C}"/>
          </ac:spMkLst>
        </pc:spChg>
        <pc:spChg chg="add mod">
          <ac:chgData name="Sivakumar Paulraj" userId="fba6c5ed4cacd2a1" providerId="LiveId" clId="{D1EBAADC-385B-473D-93D5-8EB6B720CE6C}" dt="2024-07-27T04:39:52.763" v="99" actId="2711"/>
          <ac:spMkLst>
            <pc:docMk/>
            <pc:sldMk cId="646776810" sldId="294"/>
            <ac:spMk id="33" creationId="{DF049932-A433-C057-FCA6-2F2D66C87967}"/>
          </ac:spMkLst>
        </pc:spChg>
        <pc:spChg chg="add mod">
          <ac:chgData name="Sivakumar Paulraj" userId="fba6c5ed4cacd2a1" providerId="LiveId" clId="{D1EBAADC-385B-473D-93D5-8EB6B720CE6C}" dt="2024-07-27T04:39:52.763" v="99" actId="2711"/>
          <ac:spMkLst>
            <pc:docMk/>
            <pc:sldMk cId="646776810" sldId="294"/>
            <ac:spMk id="34" creationId="{F8A9FD39-66BD-175F-E91E-E0409EAE0A3D}"/>
          </ac:spMkLst>
        </pc:spChg>
        <pc:spChg chg="add mod">
          <ac:chgData name="Sivakumar Paulraj" userId="fba6c5ed4cacd2a1" providerId="LiveId" clId="{D1EBAADC-385B-473D-93D5-8EB6B720CE6C}" dt="2024-07-27T04:39:52.763" v="99" actId="2711"/>
          <ac:spMkLst>
            <pc:docMk/>
            <pc:sldMk cId="646776810" sldId="294"/>
            <ac:spMk id="35" creationId="{F3DAEB86-F7A2-F106-B739-3F3E606E43F5}"/>
          </ac:spMkLst>
        </pc:spChg>
        <pc:spChg chg="add mod">
          <ac:chgData name="Sivakumar Paulraj" userId="fba6c5ed4cacd2a1" providerId="LiveId" clId="{D1EBAADC-385B-473D-93D5-8EB6B720CE6C}" dt="2024-07-27T04:39:52.763" v="99" actId="2711"/>
          <ac:spMkLst>
            <pc:docMk/>
            <pc:sldMk cId="646776810" sldId="294"/>
            <ac:spMk id="36" creationId="{7827F673-3BBB-133E-3842-F954B7A11316}"/>
          </ac:spMkLst>
        </pc:spChg>
        <pc:spChg chg="add mod">
          <ac:chgData name="Sivakumar Paulraj" userId="fba6c5ed4cacd2a1" providerId="LiveId" clId="{D1EBAADC-385B-473D-93D5-8EB6B720CE6C}" dt="2024-07-27T04:39:52.763" v="99" actId="2711"/>
          <ac:spMkLst>
            <pc:docMk/>
            <pc:sldMk cId="646776810" sldId="294"/>
            <ac:spMk id="37" creationId="{C81A082A-E870-20AE-021C-B45AAD9AFF87}"/>
          </ac:spMkLst>
        </pc:spChg>
        <pc:grpChg chg="add mod">
          <ac:chgData name="Sivakumar Paulraj" userId="fba6c5ed4cacd2a1" providerId="LiveId" clId="{D1EBAADC-385B-473D-93D5-8EB6B720CE6C}" dt="2024-07-27T04:39:52.763" v="99" actId="2711"/>
          <ac:grpSpMkLst>
            <pc:docMk/>
            <pc:sldMk cId="646776810" sldId="294"/>
            <ac:grpSpMk id="12" creationId="{A3610B6E-0AAE-B2E6-3E26-B465C4F3AEFA}"/>
          </ac:grpSpMkLst>
        </pc:grpChg>
        <pc:grpChg chg="add mod">
          <ac:chgData name="Sivakumar Paulraj" userId="fba6c5ed4cacd2a1" providerId="LiveId" clId="{D1EBAADC-385B-473D-93D5-8EB6B720CE6C}" dt="2024-07-27T04:39:52.763" v="99" actId="2711"/>
          <ac:grpSpMkLst>
            <pc:docMk/>
            <pc:sldMk cId="646776810" sldId="294"/>
            <ac:grpSpMk id="18" creationId="{724C20B5-CDFC-480E-8B55-143BAF074B47}"/>
          </ac:grpSpMkLst>
        </pc:grpChg>
        <pc:grpChg chg="add mod">
          <ac:chgData name="Sivakumar Paulraj" userId="fba6c5ed4cacd2a1" providerId="LiveId" clId="{D1EBAADC-385B-473D-93D5-8EB6B720CE6C}" dt="2024-07-27T04:39:52.763" v="99" actId="2711"/>
          <ac:grpSpMkLst>
            <pc:docMk/>
            <pc:sldMk cId="646776810" sldId="294"/>
            <ac:grpSpMk id="24" creationId="{B8CACF7F-FC79-0D44-5E47-66AA69199AFE}"/>
          </ac:grpSpMkLst>
        </pc:grpChg>
        <pc:grpChg chg="add mod">
          <ac:chgData name="Sivakumar Paulraj" userId="fba6c5ed4cacd2a1" providerId="LiveId" clId="{D1EBAADC-385B-473D-93D5-8EB6B720CE6C}" dt="2024-07-27T04:39:52.763" v="99" actId="2711"/>
          <ac:grpSpMkLst>
            <pc:docMk/>
            <pc:sldMk cId="646776810" sldId="294"/>
            <ac:grpSpMk id="30" creationId="{95FFA011-2410-57CF-F282-796E23574F5D}"/>
          </ac:grpSpMkLst>
        </pc:grpChg>
        <pc:graphicFrameChg chg="add mod">
          <ac:chgData name="Sivakumar Paulraj" userId="fba6c5ed4cacd2a1" providerId="LiveId" clId="{D1EBAADC-385B-473D-93D5-8EB6B720CE6C}" dt="2024-07-27T04:39:52.763" v="99" actId="2711"/>
          <ac:graphicFrameMkLst>
            <pc:docMk/>
            <pc:sldMk cId="646776810" sldId="294"/>
            <ac:graphicFrameMk id="6" creationId="{520126F7-48CC-C8CD-F1BB-0CF9FBF5BE92}"/>
          </ac:graphicFrameMkLst>
        </pc:graphicFrameChg>
        <pc:graphicFrameChg chg="add mod">
          <ac:chgData name="Sivakumar Paulraj" userId="fba6c5ed4cacd2a1" providerId="LiveId" clId="{D1EBAADC-385B-473D-93D5-8EB6B720CE6C}" dt="2024-07-27T04:39:52.763" v="99" actId="2711"/>
          <ac:graphicFrameMkLst>
            <pc:docMk/>
            <pc:sldMk cId="646776810" sldId="294"/>
            <ac:graphicFrameMk id="11" creationId="{F5D8882A-9111-2731-72C1-2895951ABBF9}"/>
          </ac:graphicFrameMkLst>
        </pc:graphicFrameChg>
        <pc:graphicFrameChg chg="add mod">
          <ac:chgData name="Sivakumar Paulraj" userId="fba6c5ed4cacd2a1" providerId="LiveId" clId="{D1EBAADC-385B-473D-93D5-8EB6B720CE6C}" dt="2024-07-27T04:39:52.763" v="99" actId="2711"/>
          <ac:graphicFrameMkLst>
            <pc:docMk/>
            <pc:sldMk cId="646776810" sldId="294"/>
            <ac:graphicFrameMk id="17" creationId="{A4CFE3BA-3EE7-A72E-C32F-5B901D472948}"/>
          </ac:graphicFrameMkLst>
        </pc:graphicFrameChg>
        <pc:graphicFrameChg chg="add mod">
          <ac:chgData name="Sivakumar Paulraj" userId="fba6c5ed4cacd2a1" providerId="LiveId" clId="{D1EBAADC-385B-473D-93D5-8EB6B720CE6C}" dt="2024-07-27T04:39:52.763" v="99" actId="2711"/>
          <ac:graphicFrameMkLst>
            <pc:docMk/>
            <pc:sldMk cId="646776810" sldId="294"/>
            <ac:graphicFrameMk id="23" creationId="{58DB779A-345B-918B-525A-916D9A01B8D8}"/>
          </ac:graphicFrameMkLst>
        </pc:graphicFrameChg>
        <pc:graphicFrameChg chg="add mod">
          <ac:chgData name="Sivakumar Paulraj" userId="fba6c5ed4cacd2a1" providerId="LiveId" clId="{D1EBAADC-385B-473D-93D5-8EB6B720CE6C}" dt="2024-07-27T04:39:52.763" v="99" actId="2711"/>
          <ac:graphicFrameMkLst>
            <pc:docMk/>
            <pc:sldMk cId="646776810" sldId="294"/>
            <ac:graphicFrameMk id="29" creationId="{29DB346B-2E83-C415-9784-166F4AF7BEEE}"/>
          </ac:graphicFrameMkLst>
        </pc:graphicFrameChg>
        <pc:cxnChg chg="add mod">
          <ac:chgData name="Sivakumar Paulraj" userId="fba6c5ed4cacd2a1" providerId="LiveId" clId="{D1EBAADC-385B-473D-93D5-8EB6B720CE6C}" dt="2024-07-27T04:39:52.763" v="99" actId="2711"/>
          <ac:cxnSpMkLst>
            <pc:docMk/>
            <pc:sldMk cId="646776810" sldId="294"/>
            <ac:cxnSpMk id="7" creationId="{FB3972F4-AE08-9E0F-F6F6-3DED1151DE52}"/>
          </ac:cxnSpMkLst>
        </pc:cxnChg>
        <pc:cxnChg chg="add mod">
          <ac:chgData name="Sivakumar Paulraj" userId="fba6c5ed4cacd2a1" providerId="LiveId" clId="{D1EBAADC-385B-473D-93D5-8EB6B720CE6C}" dt="2024-07-27T04:39:52.763" v="99" actId="2711"/>
          <ac:cxnSpMkLst>
            <pc:docMk/>
            <pc:sldMk cId="646776810" sldId="294"/>
            <ac:cxnSpMk id="9" creationId="{5BC2204B-E038-2427-888A-A47151D52241}"/>
          </ac:cxnSpMkLst>
        </pc:cxnChg>
        <pc:cxnChg chg="mod">
          <ac:chgData name="Sivakumar Paulraj" userId="fba6c5ed4cacd2a1" providerId="LiveId" clId="{D1EBAADC-385B-473D-93D5-8EB6B720CE6C}" dt="2024-07-27T04:39:52.763" v="99" actId="2711"/>
          <ac:cxnSpMkLst>
            <pc:docMk/>
            <pc:sldMk cId="646776810" sldId="294"/>
            <ac:cxnSpMk id="14" creationId="{50495A11-717F-3318-CD97-19FDE388B5D1}"/>
          </ac:cxnSpMkLst>
        </pc:cxnChg>
        <pc:cxnChg chg="add mod">
          <ac:chgData name="Sivakumar Paulraj" userId="fba6c5ed4cacd2a1" providerId="LiveId" clId="{D1EBAADC-385B-473D-93D5-8EB6B720CE6C}" dt="2024-07-27T04:39:52.763" v="99" actId="2711"/>
          <ac:cxnSpMkLst>
            <pc:docMk/>
            <pc:sldMk cId="646776810" sldId="294"/>
            <ac:cxnSpMk id="15" creationId="{59446387-7CE2-16C2-10D1-C868BAD7D24E}"/>
          </ac:cxnSpMkLst>
        </pc:cxnChg>
        <pc:cxnChg chg="mod">
          <ac:chgData name="Sivakumar Paulraj" userId="fba6c5ed4cacd2a1" providerId="LiveId" clId="{D1EBAADC-385B-473D-93D5-8EB6B720CE6C}" dt="2024-07-27T04:39:52.763" v="99" actId="2711"/>
          <ac:cxnSpMkLst>
            <pc:docMk/>
            <pc:sldMk cId="646776810" sldId="294"/>
            <ac:cxnSpMk id="20" creationId="{8200D698-0008-5794-00BF-E7DA46ACC276}"/>
          </ac:cxnSpMkLst>
        </pc:cxnChg>
        <pc:cxnChg chg="add mod">
          <ac:chgData name="Sivakumar Paulraj" userId="fba6c5ed4cacd2a1" providerId="LiveId" clId="{D1EBAADC-385B-473D-93D5-8EB6B720CE6C}" dt="2024-07-27T04:39:52.763" v="99" actId="2711"/>
          <ac:cxnSpMkLst>
            <pc:docMk/>
            <pc:sldMk cId="646776810" sldId="294"/>
            <ac:cxnSpMk id="21" creationId="{4747FDF9-F97C-6FAC-2411-7A6649B6971E}"/>
          </ac:cxnSpMkLst>
        </pc:cxnChg>
        <pc:cxnChg chg="mod">
          <ac:chgData name="Sivakumar Paulraj" userId="fba6c5ed4cacd2a1" providerId="LiveId" clId="{D1EBAADC-385B-473D-93D5-8EB6B720CE6C}" dt="2024-07-27T04:39:52.763" v="99" actId="2711"/>
          <ac:cxnSpMkLst>
            <pc:docMk/>
            <pc:sldMk cId="646776810" sldId="294"/>
            <ac:cxnSpMk id="26" creationId="{5D16784C-3AE6-2726-FB4A-765CB7FB924E}"/>
          </ac:cxnSpMkLst>
        </pc:cxnChg>
        <pc:cxnChg chg="add mod">
          <ac:chgData name="Sivakumar Paulraj" userId="fba6c5ed4cacd2a1" providerId="LiveId" clId="{D1EBAADC-385B-473D-93D5-8EB6B720CE6C}" dt="2024-07-27T04:39:52.763" v="99" actId="2711"/>
          <ac:cxnSpMkLst>
            <pc:docMk/>
            <pc:sldMk cId="646776810" sldId="294"/>
            <ac:cxnSpMk id="27" creationId="{3DA72D99-1ECF-16AD-9E97-A6E3A364A01A}"/>
          </ac:cxnSpMkLst>
        </pc:cxnChg>
        <pc:cxnChg chg="mod">
          <ac:chgData name="Sivakumar Paulraj" userId="fba6c5ed4cacd2a1" providerId="LiveId" clId="{D1EBAADC-385B-473D-93D5-8EB6B720CE6C}" dt="2024-07-27T04:39:52.763" v="99" actId="2711"/>
          <ac:cxnSpMkLst>
            <pc:docMk/>
            <pc:sldMk cId="646776810" sldId="294"/>
            <ac:cxnSpMk id="32" creationId="{20E15634-AD54-D51D-71AB-EA42FF301CBB}"/>
          </ac:cxnSpMkLst>
        </pc:cxnChg>
      </pc:sldChg>
      <pc:sldChg chg="addSp modSp new del modAnim">
        <pc:chgData name="Sivakumar Paulraj" userId="fba6c5ed4cacd2a1" providerId="LiveId" clId="{D1EBAADC-385B-473D-93D5-8EB6B720CE6C}" dt="2024-07-27T04:38:46.096" v="90" actId="47"/>
        <pc:sldMkLst>
          <pc:docMk/>
          <pc:sldMk cId="4124524977" sldId="294"/>
        </pc:sldMkLst>
        <pc:spChg chg="add mod">
          <ac:chgData name="Sivakumar Paulraj" userId="fba6c5ed4cacd2a1" providerId="LiveId" clId="{D1EBAADC-385B-473D-93D5-8EB6B720CE6C}" dt="2024-07-27T04:38:43.862" v="89"/>
          <ac:spMkLst>
            <pc:docMk/>
            <pc:sldMk cId="4124524977" sldId="294"/>
            <ac:spMk id="4" creationId="{E4FBA8BF-6EC9-EADF-8835-E375C39F0A61}"/>
          </ac:spMkLst>
        </pc:spChg>
        <pc:spChg chg="add mod">
          <ac:chgData name="Sivakumar Paulraj" userId="fba6c5ed4cacd2a1" providerId="LiveId" clId="{D1EBAADC-385B-473D-93D5-8EB6B720CE6C}" dt="2024-07-27T04:38:36.252" v="88"/>
          <ac:spMkLst>
            <pc:docMk/>
            <pc:sldMk cId="4124524977" sldId="294"/>
            <ac:spMk id="5" creationId="{B8984967-5D1D-5220-B2F4-8378A4EA40F6}"/>
          </ac:spMkLst>
        </pc:spChg>
        <pc:spChg chg="add mod">
          <ac:chgData name="Sivakumar Paulraj" userId="fba6c5ed4cacd2a1" providerId="LiveId" clId="{D1EBAADC-385B-473D-93D5-8EB6B720CE6C}" dt="2024-07-27T04:38:36.252" v="88"/>
          <ac:spMkLst>
            <pc:docMk/>
            <pc:sldMk cId="4124524977" sldId="294"/>
            <ac:spMk id="8" creationId="{22A0AC4E-18C3-F9E6-2D99-DC48AF6FE640}"/>
          </ac:spMkLst>
        </pc:spChg>
        <pc:spChg chg="add mod">
          <ac:chgData name="Sivakumar Paulraj" userId="fba6c5ed4cacd2a1" providerId="LiveId" clId="{D1EBAADC-385B-473D-93D5-8EB6B720CE6C}" dt="2024-07-27T04:38:36.252" v="88"/>
          <ac:spMkLst>
            <pc:docMk/>
            <pc:sldMk cId="4124524977" sldId="294"/>
            <ac:spMk id="10" creationId="{83ADF692-3D26-57BE-98F4-E39CB12DA841}"/>
          </ac:spMkLst>
        </pc:spChg>
        <pc:spChg chg="mod">
          <ac:chgData name="Sivakumar Paulraj" userId="fba6c5ed4cacd2a1" providerId="LiveId" clId="{D1EBAADC-385B-473D-93D5-8EB6B720CE6C}" dt="2024-07-27T04:38:36.252" v="88"/>
          <ac:spMkLst>
            <pc:docMk/>
            <pc:sldMk cId="4124524977" sldId="294"/>
            <ac:spMk id="13" creationId="{CCA44BC6-36DA-EDBD-7FB3-092D60AA1786}"/>
          </ac:spMkLst>
        </pc:spChg>
        <pc:spChg chg="add mod">
          <ac:chgData name="Sivakumar Paulraj" userId="fba6c5ed4cacd2a1" providerId="LiveId" clId="{D1EBAADC-385B-473D-93D5-8EB6B720CE6C}" dt="2024-07-27T04:38:36.252" v="88"/>
          <ac:spMkLst>
            <pc:docMk/>
            <pc:sldMk cId="4124524977" sldId="294"/>
            <ac:spMk id="16" creationId="{201914B3-71D9-A1F4-84D7-1A56A63A8F57}"/>
          </ac:spMkLst>
        </pc:spChg>
        <pc:spChg chg="mod">
          <ac:chgData name="Sivakumar Paulraj" userId="fba6c5ed4cacd2a1" providerId="LiveId" clId="{D1EBAADC-385B-473D-93D5-8EB6B720CE6C}" dt="2024-07-27T04:38:36.252" v="88"/>
          <ac:spMkLst>
            <pc:docMk/>
            <pc:sldMk cId="4124524977" sldId="294"/>
            <ac:spMk id="19" creationId="{8B58FA16-FFF3-558E-64E1-A19DCAA6176B}"/>
          </ac:spMkLst>
        </pc:spChg>
        <pc:spChg chg="add mod">
          <ac:chgData name="Sivakumar Paulraj" userId="fba6c5ed4cacd2a1" providerId="LiveId" clId="{D1EBAADC-385B-473D-93D5-8EB6B720CE6C}" dt="2024-07-27T04:38:36.252" v="88"/>
          <ac:spMkLst>
            <pc:docMk/>
            <pc:sldMk cId="4124524977" sldId="294"/>
            <ac:spMk id="22" creationId="{F159C65E-7060-8273-A3D1-4E7A3F9EE070}"/>
          </ac:spMkLst>
        </pc:spChg>
        <pc:spChg chg="mod">
          <ac:chgData name="Sivakumar Paulraj" userId="fba6c5ed4cacd2a1" providerId="LiveId" clId="{D1EBAADC-385B-473D-93D5-8EB6B720CE6C}" dt="2024-07-27T04:38:36.252" v="88"/>
          <ac:spMkLst>
            <pc:docMk/>
            <pc:sldMk cId="4124524977" sldId="294"/>
            <ac:spMk id="25" creationId="{5360CAB4-1450-BFE8-E3F6-1F363B71BC9C}"/>
          </ac:spMkLst>
        </pc:spChg>
        <pc:spChg chg="add mod">
          <ac:chgData name="Sivakumar Paulraj" userId="fba6c5ed4cacd2a1" providerId="LiveId" clId="{D1EBAADC-385B-473D-93D5-8EB6B720CE6C}" dt="2024-07-27T04:38:36.252" v="88"/>
          <ac:spMkLst>
            <pc:docMk/>
            <pc:sldMk cId="4124524977" sldId="294"/>
            <ac:spMk id="28" creationId="{EE30655D-7498-798A-3A4D-43E67935CD0C}"/>
          </ac:spMkLst>
        </pc:spChg>
        <pc:spChg chg="mod">
          <ac:chgData name="Sivakumar Paulraj" userId="fba6c5ed4cacd2a1" providerId="LiveId" clId="{D1EBAADC-385B-473D-93D5-8EB6B720CE6C}" dt="2024-07-27T04:38:36.252" v="88"/>
          <ac:spMkLst>
            <pc:docMk/>
            <pc:sldMk cId="4124524977" sldId="294"/>
            <ac:spMk id="31" creationId="{96308DB1-09BD-B5A1-DEFA-40BCB6314BC9}"/>
          </ac:spMkLst>
        </pc:spChg>
        <pc:spChg chg="add mod">
          <ac:chgData name="Sivakumar Paulraj" userId="fba6c5ed4cacd2a1" providerId="LiveId" clId="{D1EBAADC-385B-473D-93D5-8EB6B720CE6C}" dt="2024-07-27T04:38:36.252" v="88"/>
          <ac:spMkLst>
            <pc:docMk/>
            <pc:sldMk cId="4124524977" sldId="294"/>
            <ac:spMk id="33" creationId="{F81E0D4F-5CCC-2DFA-E906-7BCF586351DB}"/>
          </ac:spMkLst>
        </pc:spChg>
        <pc:spChg chg="add mod">
          <ac:chgData name="Sivakumar Paulraj" userId="fba6c5ed4cacd2a1" providerId="LiveId" clId="{D1EBAADC-385B-473D-93D5-8EB6B720CE6C}" dt="2024-07-27T04:38:36.252" v="88"/>
          <ac:spMkLst>
            <pc:docMk/>
            <pc:sldMk cId="4124524977" sldId="294"/>
            <ac:spMk id="34" creationId="{38514D37-028C-E2D6-6EC2-C1E93A2F51E1}"/>
          </ac:spMkLst>
        </pc:spChg>
        <pc:spChg chg="add mod">
          <ac:chgData name="Sivakumar Paulraj" userId="fba6c5ed4cacd2a1" providerId="LiveId" clId="{D1EBAADC-385B-473D-93D5-8EB6B720CE6C}" dt="2024-07-27T04:38:36.252" v="88"/>
          <ac:spMkLst>
            <pc:docMk/>
            <pc:sldMk cId="4124524977" sldId="294"/>
            <ac:spMk id="35" creationId="{6911A201-DC45-6149-62A8-2C532A4FF1D6}"/>
          </ac:spMkLst>
        </pc:spChg>
        <pc:spChg chg="add mod">
          <ac:chgData name="Sivakumar Paulraj" userId="fba6c5ed4cacd2a1" providerId="LiveId" clId="{D1EBAADC-385B-473D-93D5-8EB6B720CE6C}" dt="2024-07-27T04:38:36.252" v="88"/>
          <ac:spMkLst>
            <pc:docMk/>
            <pc:sldMk cId="4124524977" sldId="294"/>
            <ac:spMk id="36" creationId="{A27EE893-44D4-4271-89B9-57452B325171}"/>
          </ac:spMkLst>
        </pc:spChg>
        <pc:spChg chg="add mod">
          <ac:chgData name="Sivakumar Paulraj" userId="fba6c5ed4cacd2a1" providerId="LiveId" clId="{D1EBAADC-385B-473D-93D5-8EB6B720CE6C}" dt="2024-07-27T04:38:36.252" v="88"/>
          <ac:spMkLst>
            <pc:docMk/>
            <pc:sldMk cId="4124524977" sldId="294"/>
            <ac:spMk id="37" creationId="{51B05381-6715-9669-A459-18F0DFB89B1C}"/>
          </ac:spMkLst>
        </pc:spChg>
        <pc:grpChg chg="add mod">
          <ac:chgData name="Sivakumar Paulraj" userId="fba6c5ed4cacd2a1" providerId="LiveId" clId="{D1EBAADC-385B-473D-93D5-8EB6B720CE6C}" dt="2024-07-27T04:38:36.252" v="88"/>
          <ac:grpSpMkLst>
            <pc:docMk/>
            <pc:sldMk cId="4124524977" sldId="294"/>
            <ac:grpSpMk id="12" creationId="{468B2721-9133-0BE8-ED79-90CD40531581}"/>
          </ac:grpSpMkLst>
        </pc:grpChg>
        <pc:grpChg chg="add mod">
          <ac:chgData name="Sivakumar Paulraj" userId="fba6c5ed4cacd2a1" providerId="LiveId" clId="{D1EBAADC-385B-473D-93D5-8EB6B720CE6C}" dt="2024-07-27T04:38:36.252" v="88"/>
          <ac:grpSpMkLst>
            <pc:docMk/>
            <pc:sldMk cId="4124524977" sldId="294"/>
            <ac:grpSpMk id="18" creationId="{5A211B3B-A77E-FC25-5C1B-10C5D2989905}"/>
          </ac:grpSpMkLst>
        </pc:grpChg>
        <pc:grpChg chg="add mod">
          <ac:chgData name="Sivakumar Paulraj" userId="fba6c5ed4cacd2a1" providerId="LiveId" clId="{D1EBAADC-385B-473D-93D5-8EB6B720CE6C}" dt="2024-07-27T04:38:36.252" v="88"/>
          <ac:grpSpMkLst>
            <pc:docMk/>
            <pc:sldMk cId="4124524977" sldId="294"/>
            <ac:grpSpMk id="24" creationId="{070E9EEA-4285-C419-FF25-A322B2D5C738}"/>
          </ac:grpSpMkLst>
        </pc:grpChg>
        <pc:grpChg chg="add mod">
          <ac:chgData name="Sivakumar Paulraj" userId="fba6c5ed4cacd2a1" providerId="LiveId" clId="{D1EBAADC-385B-473D-93D5-8EB6B720CE6C}" dt="2024-07-27T04:38:36.252" v="88"/>
          <ac:grpSpMkLst>
            <pc:docMk/>
            <pc:sldMk cId="4124524977" sldId="294"/>
            <ac:grpSpMk id="30" creationId="{060A311F-5735-5340-41AC-9FE405778277}"/>
          </ac:grpSpMkLst>
        </pc:grpChg>
        <pc:graphicFrameChg chg="add mod">
          <ac:chgData name="Sivakumar Paulraj" userId="fba6c5ed4cacd2a1" providerId="LiveId" clId="{D1EBAADC-385B-473D-93D5-8EB6B720CE6C}" dt="2024-07-27T04:38:36.252" v="88"/>
          <ac:graphicFrameMkLst>
            <pc:docMk/>
            <pc:sldMk cId="4124524977" sldId="294"/>
            <ac:graphicFrameMk id="6" creationId="{E2BED0EA-8180-175F-FDD5-39E7468B3FDF}"/>
          </ac:graphicFrameMkLst>
        </pc:graphicFrameChg>
        <pc:graphicFrameChg chg="add mod">
          <ac:chgData name="Sivakumar Paulraj" userId="fba6c5ed4cacd2a1" providerId="LiveId" clId="{D1EBAADC-385B-473D-93D5-8EB6B720CE6C}" dt="2024-07-27T04:38:36.252" v="88"/>
          <ac:graphicFrameMkLst>
            <pc:docMk/>
            <pc:sldMk cId="4124524977" sldId="294"/>
            <ac:graphicFrameMk id="11" creationId="{993E0933-FABB-FAA0-6856-2DEF8CFD4807}"/>
          </ac:graphicFrameMkLst>
        </pc:graphicFrameChg>
        <pc:graphicFrameChg chg="add mod">
          <ac:chgData name="Sivakumar Paulraj" userId="fba6c5ed4cacd2a1" providerId="LiveId" clId="{D1EBAADC-385B-473D-93D5-8EB6B720CE6C}" dt="2024-07-27T04:38:36.252" v="88"/>
          <ac:graphicFrameMkLst>
            <pc:docMk/>
            <pc:sldMk cId="4124524977" sldId="294"/>
            <ac:graphicFrameMk id="17" creationId="{0646ADEC-EFA4-FC7E-105D-5E452BDDD421}"/>
          </ac:graphicFrameMkLst>
        </pc:graphicFrameChg>
        <pc:graphicFrameChg chg="add mod">
          <ac:chgData name="Sivakumar Paulraj" userId="fba6c5ed4cacd2a1" providerId="LiveId" clId="{D1EBAADC-385B-473D-93D5-8EB6B720CE6C}" dt="2024-07-27T04:38:36.252" v="88"/>
          <ac:graphicFrameMkLst>
            <pc:docMk/>
            <pc:sldMk cId="4124524977" sldId="294"/>
            <ac:graphicFrameMk id="23" creationId="{BF7EAFAC-D905-1F16-2994-765F5A74A615}"/>
          </ac:graphicFrameMkLst>
        </pc:graphicFrameChg>
        <pc:graphicFrameChg chg="add mod">
          <ac:chgData name="Sivakumar Paulraj" userId="fba6c5ed4cacd2a1" providerId="LiveId" clId="{D1EBAADC-385B-473D-93D5-8EB6B720CE6C}" dt="2024-07-27T04:38:36.252" v="88"/>
          <ac:graphicFrameMkLst>
            <pc:docMk/>
            <pc:sldMk cId="4124524977" sldId="294"/>
            <ac:graphicFrameMk id="29" creationId="{8291FCB2-48D1-B9FD-AD7C-7F8710FE1359}"/>
          </ac:graphicFrameMkLst>
        </pc:graphicFrameChg>
        <pc:cxnChg chg="add mod">
          <ac:chgData name="Sivakumar Paulraj" userId="fba6c5ed4cacd2a1" providerId="LiveId" clId="{D1EBAADC-385B-473D-93D5-8EB6B720CE6C}" dt="2024-07-27T04:38:36.252" v="88"/>
          <ac:cxnSpMkLst>
            <pc:docMk/>
            <pc:sldMk cId="4124524977" sldId="294"/>
            <ac:cxnSpMk id="7" creationId="{3F0438A7-2F36-1742-9532-6916C136EBEB}"/>
          </ac:cxnSpMkLst>
        </pc:cxnChg>
        <pc:cxnChg chg="add mod">
          <ac:chgData name="Sivakumar Paulraj" userId="fba6c5ed4cacd2a1" providerId="LiveId" clId="{D1EBAADC-385B-473D-93D5-8EB6B720CE6C}" dt="2024-07-27T04:38:36.252" v="88"/>
          <ac:cxnSpMkLst>
            <pc:docMk/>
            <pc:sldMk cId="4124524977" sldId="294"/>
            <ac:cxnSpMk id="9" creationId="{AD63ABBA-8A23-FB9B-FF05-75119F24E9B1}"/>
          </ac:cxnSpMkLst>
        </pc:cxnChg>
        <pc:cxnChg chg="mod">
          <ac:chgData name="Sivakumar Paulraj" userId="fba6c5ed4cacd2a1" providerId="LiveId" clId="{D1EBAADC-385B-473D-93D5-8EB6B720CE6C}" dt="2024-07-27T04:38:36.252" v="88"/>
          <ac:cxnSpMkLst>
            <pc:docMk/>
            <pc:sldMk cId="4124524977" sldId="294"/>
            <ac:cxnSpMk id="14" creationId="{6D8D5BD8-6D42-AEA7-91D2-F469F40C7CC6}"/>
          </ac:cxnSpMkLst>
        </pc:cxnChg>
        <pc:cxnChg chg="add mod">
          <ac:chgData name="Sivakumar Paulraj" userId="fba6c5ed4cacd2a1" providerId="LiveId" clId="{D1EBAADC-385B-473D-93D5-8EB6B720CE6C}" dt="2024-07-27T04:38:36.252" v="88"/>
          <ac:cxnSpMkLst>
            <pc:docMk/>
            <pc:sldMk cId="4124524977" sldId="294"/>
            <ac:cxnSpMk id="15" creationId="{8A7DBBCA-7066-CEDE-14E1-77B0011D4D18}"/>
          </ac:cxnSpMkLst>
        </pc:cxnChg>
        <pc:cxnChg chg="mod">
          <ac:chgData name="Sivakumar Paulraj" userId="fba6c5ed4cacd2a1" providerId="LiveId" clId="{D1EBAADC-385B-473D-93D5-8EB6B720CE6C}" dt="2024-07-27T04:38:36.252" v="88"/>
          <ac:cxnSpMkLst>
            <pc:docMk/>
            <pc:sldMk cId="4124524977" sldId="294"/>
            <ac:cxnSpMk id="20" creationId="{5ED7CCC4-6CC4-F0C6-4714-75E6EBA153B3}"/>
          </ac:cxnSpMkLst>
        </pc:cxnChg>
        <pc:cxnChg chg="add mod">
          <ac:chgData name="Sivakumar Paulraj" userId="fba6c5ed4cacd2a1" providerId="LiveId" clId="{D1EBAADC-385B-473D-93D5-8EB6B720CE6C}" dt="2024-07-27T04:38:36.252" v="88"/>
          <ac:cxnSpMkLst>
            <pc:docMk/>
            <pc:sldMk cId="4124524977" sldId="294"/>
            <ac:cxnSpMk id="21" creationId="{470FF9C0-7053-027F-1AD9-2A886E4683FA}"/>
          </ac:cxnSpMkLst>
        </pc:cxnChg>
        <pc:cxnChg chg="mod">
          <ac:chgData name="Sivakumar Paulraj" userId="fba6c5ed4cacd2a1" providerId="LiveId" clId="{D1EBAADC-385B-473D-93D5-8EB6B720CE6C}" dt="2024-07-27T04:38:36.252" v="88"/>
          <ac:cxnSpMkLst>
            <pc:docMk/>
            <pc:sldMk cId="4124524977" sldId="294"/>
            <ac:cxnSpMk id="26" creationId="{B16294CF-3613-26B9-7B37-9AC0D0AB3AEE}"/>
          </ac:cxnSpMkLst>
        </pc:cxnChg>
        <pc:cxnChg chg="add mod">
          <ac:chgData name="Sivakumar Paulraj" userId="fba6c5ed4cacd2a1" providerId="LiveId" clId="{D1EBAADC-385B-473D-93D5-8EB6B720CE6C}" dt="2024-07-27T04:38:36.252" v="88"/>
          <ac:cxnSpMkLst>
            <pc:docMk/>
            <pc:sldMk cId="4124524977" sldId="294"/>
            <ac:cxnSpMk id="27" creationId="{02F7A5AC-D209-904E-DCAE-2EC4420F8C6A}"/>
          </ac:cxnSpMkLst>
        </pc:cxnChg>
        <pc:cxnChg chg="mod">
          <ac:chgData name="Sivakumar Paulraj" userId="fba6c5ed4cacd2a1" providerId="LiveId" clId="{D1EBAADC-385B-473D-93D5-8EB6B720CE6C}" dt="2024-07-27T04:38:36.252" v="88"/>
          <ac:cxnSpMkLst>
            <pc:docMk/>
            <pc:sldMk cId="4124524977" sldId="294"/>
            <ac:cxnSpMk id="32" creationId="{8A84A639-C9FC-EFCC-B88A-718ED07596FB}"/>
          </ac:cxnSpMkLst>
        </pc:cxnChg>
      </pc:sldChg>
      <pc:sldChg chg="addSp delSp modSp new mod modAnim">
        <pc:chgData name="Sivakumar Paulraj" userId="fba6c5ed4cacd2a1" providerId="LiveId" clId="{D1EBAADC-385B-473D-93D5-8EB6B720CE6C}" dt="2024-07-27T04:42:26.911" v="110"/>
        <pc:sldMkLst>
          <pc:docMk/>
          <pc:sldMk cId="714337498" sldId="295"/>
        </pc:sldMkLst>
        <pc:spChg chg="mod">
          <ac:chgData name="Sivakumar Paulraj" userId="fba6c5ed4cacd2a1" providerId="LiveId" clId="{D1EBAADC-385B-473D-93D5-8EB6B720CE6C}" dt="2024-07-27T04:42:26.911" v="110"/>
          <ac:spMkLst>
            <pc:docMk/>
            <pc:sldMk cId="714337498" sldId="295"/>
            <ac:spMk id="2" creationId="{B17E49B6-7FA3-B135-4F71-778ED7C1D4A4}"/>
          </ac:spMkLst>
        </pc:spChg>
        <pc:spChg chg="del mod">
          <ac:chgData name="Sivakumar Paulraj" userId="fba6c5ed4cacd2a1" providerId="LiveId" clId="{D1EBAADC-385B-473D-93D5-8EB6B720CE6C}" dt="2024-07-27T04:40:49.642" v="107"/>
          <ac:spMkLst>
            <pc:docMk/>
            <pc:sldMk cId="714337498" sldId="295"/>
            <ac:spMk id="3" creationId="{50334BE6-FE89-EEBC-F913-47A87D45CBCB}"/>
          </ac:spMkLst>
        </pc:spChg>
        <pc:spChg chg="add mod">
          <ac:chgData name="Sivakumar Paulraj" userId="fba6c5ed4cacd2a1" providerId="LiveId" clId="{D1EBAADC-385B-473D-93D5-8EB6B720CE6C}" dt="2024-07-27T04:40:43.660" v="105"/>
          <ac:spMkLst>
            <pc:docMk/>
            <pc:sldMk cId="714337498" sldId="295"/>
            <ac:spMk id="4" creationId="{032E17EE-02E0-DAEB-39B1-87E0DC0DE24D}"/>
          </ac:spMkLst>
        </pc:spChg>
        <pc:spChg chg="add mod">
          <ac:chgData name="Sivakumar Paulraj" userId="fba6c5ed4cacd2a1" providerId="LiveId" clId="{D1EBAADC-385B-473D-93D5-8EB6B720CE6C}" dt="2024-07-27T04:41:58.028" v="109" actId="207"/>
          <ac:spMkLst>
            <pc:docMk/>
            <pc:sldMk cId="714337498" sldId="295"/>
            <ac:spMk id="5" creationId="{B2622B51-AA50-CF75-2987-ECCE4C5A9D26}"/>
          </ac:spMkLst>
        </pc:spChg>
      </pc:sldChg>
      <pc:sldChg chg="addSp modSp new mod modAnim">
        <pc:chgData name="Sivakumar Paulraj" userId="fba6c5ed4cacd2a1" providerId="LiveId" clId="{D1EBAADC-385B-473D-93D5-8EB6B720CE6C}" dt="2024-07-27T04:44:26.861" v="123" actId="14100"/>
        <pc:sldMkLst>
          <pc:docMk/>
          <pc:sldMk cId="1650872632" sldId="296"/>
        </pc:sldMkLst>
        <pc:spChg chg="add mod">
          <ac:chgData name="Sivakumar Paulraj" userId="fba6c5ed4cacd2a1" providerId="LiveId" clId="{D1EBAADC-385B-473D-93D5-8EB6B720CE6C}" dt="2024-07-27T04:43:36.073" v="116" actId="2711"/>
          <ac:spMkLst>
            <pc:docMk/>
            <pc:sldMk cId="1650872632" sldId="296"/>
            <ac:spMk id="2" creationId="{EF292E64-6247-42A7-FA95-E113D0ADCAA9}"/>
          </ac:spMkLst>
        </pc:spChg>
        <pc:spChg chg="add mod">
          <ac:chgData name="Sivakumar Paulraj" userId="fba6c5ed4cacd2a1" providerId="LiveId" clId="{D1EBAADC-385B-473D-93D5-8EB6B720CE6C}" dt="2024-07-27T04:43:36.073" v="116" actId="2711"/>
          <ac:spMkLst>
            <pc:docMk/>
            <pc:sldMk cId="1650872632" sldId="296"/>
            <ac:spMk id="3" creationId="{430E0416-32F6-99B3-5C5E-4A2F7540BCBF}"/>
          </ac:spMkLst>
        </pc:spChg>
        <pc:spChg chg="add mod">
          <ac:chgData name="Sivakumar Paulraj" userId="fba6c5ed4cacd2a1" providerId="LiveId" clId="{D1EBAADC-385B-473D-93D5-8EB6B720CE6C}" dt="2024-07-27T04:44:26.861" v="123" actId="14100"/>
          <ac:spMkLst>
            <pc:docMk/>
            <pc:sldMk cId="1650872632" sldId="296"/>
            <ac:spMk id="4" creationId="{B310563B-606B-7968-C5C9-8E69608D0AA1}"/>
          </ac:spMkLst>
        </pc:spChg>
        <pc:spChg chg="add mod">
          <ac:chgData name="Sivakumar Paulraj" userId="fba6c5ed4cacd2a1" providerId="LiveId" clId="{D1EBAADC-385B-473D-93D5-8EB6B720CE6C}" dt="2024-07-27T04:43:36.073" v="116" actId="2711"/>
          <ac:spMkLst>
            <pc:docMk/>
            <pc:sldMk cId="1650872632" sldId="296"/>
            <ac:spMk id="6" creationId="{1AA3C2F2-DFA4-29CE-9E13-36B64804E58D}"/>
          </ac:spMkLst>
        </pc:spChg>
        <pc:spChg chg="add mod">
          <ac:chgData name="Sivakumar Paulraj" userId="fba6c5ed4cacd2a1" providerId="LiveId" clId="{D1EBAADC-385B-473D-93D5-8EB6B720CE6C}" dt="2024-07-27T04:43:36.073" v="116" actId="2711"/>
          <ac:spMkLst>
            <pc:docMk/>
            <pc:sldMk cId="1650872632" sldId="296"/>
            <ac:spMk id="7" creationId="{A8E5932B-054C-6692-0195-8B66C0AE3CB2}"/>
          </ac:spMkLst>
        </pc:spChg>
        <pc:spChg chg="add mod">
          <ac:chgData name="Sivakumar Paulraj" userId="fba6c5ed4cacd2a1" providerId="LiveId" clId="{D1EBAADC-385B-473D-93D5-8EB6B720CE6C}" dt="2024-07-27T04:43:45.197" v="119" actId="14100"/>
          <ac:spMkLst>
            <pc:docMk/>
            <pc:sldMk cId="1650872632" sldId="296"/>
            <ac:spMk id="8" creationId="{B7E87E56-E145-B214-3B38-811395827A4E}"/>
          </ac:spMkLst>
        </pc:spChg>
        <pc:spChg chg="add mod">
          <ac:chgData name="Sivakumar Paulraj" userId="fba6c5ed4cacd2a1" providerId="LiveId" clId="{D1EBAADC-385B-473D-93D5-8EB6B720CE6C}" dt="2024-07-27T04:43:36.073" v="116" actId="2711"/>
          <ac:spMkLst>
            <pc:docMk/>
            <pc:sldMk cId="1650872632" sldId="296"/>
            <ac:spMk id="9" creationId="{ED9E4276-D693-2BD3-467D-130B3307E8A0}"/>
          </ac:spMkLst>
        </pc:spChg>
        <pc:spChg chg="add mod">
          <ac:chgData name="Sivakumar Paulraj" userId="fba6c5ed4cacd2a1" providerId="LiveId" clId="{D1EBAADC-385B-473D-93D5-8EB6B720CE6C}" dt="2024-07-27T04:43:42.553" v="118" actId="14100"/>
          <ac:spMkLst>
            <pc:docMk/>
            <pc:sldMk cId="1650872632" sldId="296"/>
            <ac:spMk id="10" creationId="{76FB02EF-1304-5E75-B7A1-3F8D77AFAE9E}"/>
          </ac:spMkLst>
        </pc:spChg>
        <pc:spChg chg="add mod">
          <ac:chgData name="Sivakumar Paulraj" userId="fba6c5ed4cacd2a1" providerId="LiveId" clId="{D1EBAADC-385B-473D-93D5-8EB6B720CE6C}" dt="2024-07-27T04:43:36.073" v="116" actId="2711"/>
          <ac:spMkLst>
            <pc:docMk/>
            <pc:sldMk cId="1650872632" sldId="296"/>
            <ac:spMk id="11" creationId="{A3B41F43-4A41-10AA-EF4A-E163836F7A19}"/>
          </ac:spMkLst>
        </pc:spChg>
        <pc:spChg chg="add mod">
          <ac:chgData name="Sivakumar Paulraj" userId="fba6c5ed4cacd2a1" providerId="LiveId" clId="{D1EBAADC-385B-473D-93D5-8EB6B720CE6C}" dt="2024-07-27T04:44:05.900" v="121" actId="1076"/>
          <ac:spMkLst>
            <pc:docMk/>
            <pc:sldMk cId="1650872632" sldId="296"/>
            <ac:spMk id="12" creationId="{87878A57-A05C-737A-A402-920E9930E140}"/>
          </ac:spMkLst>
        </pc:spChg>
        <pc:spChg chg="add mod">
          <ac:chgData name="Sivakumar Paulraj" userId="fba6c5ed4cacd2a1" providerId="LiveId" clId="{D1EBAADC-385B-473D-93D5-8EB6B720CE6C}" dt="2024-07-27T04:43:36.073" v="116" actId="2711"/>
          <ac:spMkLst>
            <pc:docMk/>
            <pc:sldMk cId="1650872632" sldId="296"/>
            <ac:spMk id="13" creationId="{1F1E2E1A-E42B-BCD1-8DF4-B8AFFD94CA22}"/>
          </ac:spMkLst>
        </pc:spChg>
        <pc:spChg chg="add mod">
          <ac:chgData name="Sivakumar Paulraj" userId="fba6c5ed4cacd2a1" providerId="LiveId" clId="{D1EBAADC-385B-473D-93D5-8EB6B720CE6C}" dt="2024-07-27T04:43:36.073" v="116" actId="2711"/>
          <ac:spMkLst>
            <pc:docMk/>
            <pc:sldMk cId="1650872632" sldId="296"/>
            <ac:spMk id="14" creationId="{94CB8B69-BE5E-38AB-0493-575E14B28B08}"/>
          </ac:spMkLst>
        </pc:spChg>
        <pc:spChg chg="add mod">
          <ac:chgData name="Sivakumar Paulraj" userId="fba6c5ed4cacd2a1" providerId="LiveId" clId="{D1EBAADC-385B-473D-93D5-8EB6B720CE6C}" dt="2024-07-27T04:43:36.073" v="116" actId="2711"/>
          <ac:spMkLst>
            <pc:docMk/>
            <pc:sldMk cId="1650872632" sldId="296"/>
            <ac:spMk id="15" creationId="{F3C0E923-6C37-154C-CA49-4E2210B9D6D9}"/>
          </ac:spMkLst>
        </pc:spChg>
        <pc:spChg chg="add mod">
          <ac:chgData name="Sivakumar Paulraj" userId="fba6c5ed4cacd2a1" providerId="LiveId" clId="{D1EBAADC-385B-473D-93D5-8EB6B720CE6C}" dt="2024-07-27T04:43:36.073" v="116" actId="2711"/>
          <ac:spMkLst>
            <pc:docMk/>
            <pc:sldMk cId="1650872632" sldId="296"/>
            <ac:spMk id="16" creationId="{70CF2467-85AE-866E-3094-336F0E7126CC}"/>
          </ac:spMkLst>
        </pc:spChg>
        <pc:spChg chg="add mod">
          <ac:chgData name="Sivakumar Paulraj" userId="fba6c5ed4cacd2a1" providerId="LiveId" clId="{D1EBAADC-385B-473D-93D5-8EB6B720CE6C}" dt="2024-07-27T04:43:36.073" v="116" actId="2711"/>
          <ac:spMkLst>
            <pc:docMk/>
            <pc:sldMk cId="1650872632" sldId="296"/>
            <ac:spMk id="17" creationId="{7D97A21A-A350-5ABC-F390-6419A20DFEE1}"/>
          </ac:spMkLst>
        </pc:spChg>
        <pc:spChg chg="add mod">
          <ac:chgData name="Sivakumar Paulraj" userId="fba6c5ed4cacd2a1" providerId="LiveId" clId="{D1EBAADC-385B-473D-93D5-8EB6B720CE6C}" dt="2024-07-27T04:43:36.073" v="116" actId="2711"/>
          <ac:spMkLst>
            <pc:docMk/>
            <pc:sldMk cId="1650872632" sldId="296"/>
            <ac:spMk id="18" creationId="{28FBA795-3171-CE13-75D3-11CB1053F5E3}"/>
          </ac:spMkLst>
        </pc:spChg>
        <pc:graphicFrameChg chg="add mod">
          <ac:chgData name="Sivakumar Paulraj" userId="fba6c5ed4cacd2a1" providerId="LiveId" clId="{D1EBAADC-385B-473D-93D5-8EB6B720CE6C}" dt="2024-07-27T04:43:36.073" v="116" actId="2711"/>
          <ac:graphicFrameMkLst>
            <pc:docMk/>
            <pc:sldMk cId="1650872632" sldId="296"/>
            <ac:graphicFrameMk id="5" creationId="{7ED54906-9740-64C3-FB24-7B21992713FD}"/>
          </ac:graphicFrameMkLst>
        </pc:graphicFrameChg>
      </pc:sldChg>
      <pc:sldChg chg="addSp modSp new modAnim">
        <pc:chgData name="Sivakumar Paulraj" userId="fba6c5ed4cacd2a1" providerId="LiveId" clId="{D1EBAADC-385B-473D-93D5-8EB6B720CE6C}" dt="2024-07-27T04:44:42.645" v="125"/>
        <pc:sldMkLst>
          <pc:docMk/>
          <pc:sldMk cId="1218768481" sldId="297"/>
        </pc:sldMkLst>
        <pc:spChg chg="add mod">
          <ac:chgData name="Sivakumar Paulraj" userId="fba6c5ed4cacd2a1" providerId="LiveId" clId="{D1EBAADC-385B-473D-93D5-8EB6B720CE6C}" dt="2024-07-27T04:44:42.645" v="125"/>
          <ac:spMkLst>
            <pc:docMk/>
            <pc:sldMk cId="1218768481" sldId="297"/>
            <ac:spMk id="2" creationId="{5FE0A377-B11A-7071-2543-13E2FC8DD742}"/>
          </ac:spMkLst>
        </pc:spChg>
        <pc:graphicFrameChg chg="add mod">
          <ac:chgData name="Sivakumar Paulraj" userId="fba6c5ed4cacd2a1" providerId="LiveId" clId="{D1EBAADC-385B-473D-93D5-8EB6B720CE6C}" dt="2024-07-27T04:44:42.645" v="125"/>
          <ac:graphicFrameMkLst>
            <pc:docMk/>
            <pc:sldMk cId="1218768481" sldId="297"/>
            <ac:graphicFrameMk id="3" creationId="{4A224804-5961-6989-46E6-2E29429ED8B8}"/>
          </ac:graphicFrameMkLst>
        </pc:graphicFrameChg>
        <pc:graphicFrameChg chg="add mod">
          <ac:chgData name="Sivakumar Paulraj" userId="fba6c5ed4cacd2a1" providerId="LiveId" clId="{D1EBAADC-385B-473D-93D5-8EB6B720CE6C}" dt="2024-07-27T04:44:42.645" v="125"/>
          <ac:graphicFrameMkLst>
            <pc:docMk/>
            <pc:sldMk cId="1218768481" sldId="297"/>
            <ac:graphicFrameMk id="4" creationId="{9E0A61DC-32C4-5BA6-468A-C20F026605BA}"/>
          </ac:graphicFrameMkLst>
        </pc:graphicFrameChg>
        <pc:graphicFrameChg chg="add mod">
          <ac:chgData name="Sivakumar Paulraj" userId="fba6c5ed4cacd2a1" providerId="LiveId" clId="{D1EBAADC-385B-473D-93D5-8EB6B720CE6C}" dt="2024-07-27T04:44:42.645" v="125"/>
          <ac:graphicFrameMkLst>
            <pc:docMk/>
            <pc:sldMk cId="1218768481" sldId="297"/>
            <ac:graphicFrameMk id="5" creationId="{37F554CF-534A-89CB-D992-B23FDEFDA811}"/>
          </ac:graphicFrameMkLst>
        </pc:graphicFrameChg>
        <pc:graphicFrameChg chg="add mod">
          <ac:chgData name="Sivakumar Paulraj" userId="fba6c5ed4cacd2a1" providerId="LiveId" clId="{D1EBAADC-385B-473D-93D5-8EB6B720CE6C}" dt="2024-07-27T04:44:42.645" v="125"/>
          <ac:graphicFrameMkLst>
            <pc:docMk/>
            <pc:sldMk cId="1218768481" sldId="297"/>
            <ac:graphicFrameMk id="6" creationId="{A5C93890-4FA0-78F0-96CE-CFA2FE8B9AE5}"/>
          </ac:graphicFrameMkLst>
        </pc:graphicFrameChg>
        <pc:graphicFrameChg chg="add mod">
          <ac:chgData name="Sivakumar Paulraj" userId="fba6c5ed4cacd2a1" providerId="LiveId" clId="{D1EBAADC-385B-473D-93D5-8EB6B720CE6C}" dt="2024-07-27T04:44:42.645" v="125"/>
          <ac:graphicFrameMkLst>
            <pc:docMk/>
            <pc:sldMk cId="1218768481" sldId="297"/>
            <ac:graphicFrameMk id="7" creationId="{A5D00262-AAE9-C743-4ACF-B15FCD0E0D55}"/>
          </ac:graphicFrameMkLst>
        </pc:graphicFrameChg>
        <pc:graphicFrameChg chg="add mod">
          <ac:chgData name="Sivakumar Paulraj" userId="fba6c5ed4cacd2a1" providerId="LiveId" clId="{D1EBAADC-385B-473D-93D5-8EB6B720CE6C}" dt="2024-07-27T04:44:42.645" v="125"/>
          <ac:graphicFrameMkLst>
            <pc:docMk/>
            <pc:sldMk cId="1218768481" sldId="297"/>
            <ac:graphicFrameMk id="8" creationId="{4BBF304F-0B92-FC49-1F73-C8FEF9A17848}"/>
          </ac:graphicFrameMkLst>
        </pc:graphicFrameChg>
      </pc:sldChg>
      <pc:sldChg chg="addSp modSp new mod modAnim">
        <pc:chgData name="Sivakumar Paulraj" userId="fba6c5ed4cacd2a1" providerId="LiveId" clId="{D1EBAADC-385B-473D-93D5-8EB6B720CE6C}" dt="2024-07-27T04:45:10.945" v="130" actId="2711"/>
        <pc:sldMkLst>
          <pc:docMk/>
          <pc:sldMk cId="3838166822" sldId="298"/>
        </pc:sldMkLst>
        <pc:spChg chg="add mod">
          <ac:chgData name="Sivakumar Paulraj" userId="fba6c5ed4cacd2a1" providerId="LiveId" clId="{D1EBAADC-385B-473D-93D5-8EB6B720CE6C}" dt="2024-07-27T04:45:10.945" v="130" actId="2711"/>
          <ac:spMkLst>
            <pc:docMk/>
            <pc:sldMk cId="3838166822" sldId="298"/>
            <ac:spMk id="2" creationId="{A81FA466-C7AE-B301-D4D2-B3331F7BD77E}"/>
          </ac:spMkLst>
        </pc:spChg>
        <pc:spChg chg="add mod">
          <ac:chgData name="Sivakumar Paulraj" userId="fba6c5ed4cacd2a1" providerId="LiveId" clId="{D1EBAADC-385B-473D-93D5-8EB6B720CE6C}" dt="2024-07-27T04:45:05.609" v="129" actId="207"/>
          <ac:spMkLst>
            <pc:docMk/>
            <pc:sldMk cId="3838166822" sldId="298"/>
            <ac:spMk id="4" creationId="{AEB09B43-BA5E-365E-4A2D-B8637FAF846A}"/>
          </ac:spMkLst>
        </pc:spChg>
        <pc:picChg chg="add mod">
          <ac:chgData name="Sivakumar Paulraj" userId="fba6c5ed4cacd2a1" providerId="LiveId" clId="{D1EBAADC-385B-473D-93D5-8EB6B720CE6C}" dt="2024-07-27T04:44:56.472" v="127"/>
          <ac:picMkLst>
            <pc:docMk/>
            <pc:sldMk cId="3838166822" sldId="298"/>
            <ac:picMk id="3" creationId="{998B8505-AC72-DC91-42C4-E3BE7E8A396C}"/>
          </ac:picMkLst>
        </pc:picChg>
      </pc:sldChg>
      <pc:sldChg chg="addSp modSp new del mod modAnim">
        <pc:chgData name="Sivakumar Paulraj" userId="fba6c5ed4cacd2a1" providerId="LiveId" clId="{D1EBAADC-385B-473D-93D5-8EB6B720CE6C}" dt="2024-07-27T04:46:37.434" v="149" actId="47"/>
        <pc:sldMkLst>
          <pc:docMk/>
          <pc:sldMk cId="2184355881" sldId="299"/>
        </pc:sldMkLst>
        <pc:spChg chg="add mod">
          <ac:chgData name="Sivakumar Paulraj" userId="fba6c5ed4cacd2a1" providerId="LiveId" clId="{D1EBAADC-385B-473D-93D5-8EB6B720CE6C}" dt="2024-07-27T04:45:23.207" v="132"/>
          <ac:spMkLst>
            <pc:docMk/>
            <pc:sldMk cId="2184355881" sldId="299"/>
            <ac:spMk id="2" creationId="{F5CD8044-28D1-A1D9-C6CD-FBA954E7C647}"/>
          </ac:spMkLst>
        </pc:spChg>
        <pc:spChg chg="add mod">
          <ac:chgData name="Sivakumar Paulraj" userId="fba6c5ed4cacd2a1" providerId="LiveId" clId="{D1EBAADC-385B-473D-93D5-8EB6B720CE6C}" dt="2024-07-27T04:45:57.271" v="142" actId="20577"/>
          <ac:spMkLst>
            <pc:docMk/>
            <pc:sldMk cId="2184355881" sldId="299"/>
            <ac:spMk id="3" creationId="{055C5B64-64E8-85D0-5A2C-5310ADC5D122}"/>
          </ac:spMkLst>
        </pc:spChg>
        <pc:graphicFrameChg chg="add mod">
          <ac:chgData name="Sivakumar Paulraj" userId="fba6c5ed4cacd2a1" providerId="LiveId" clId="{D1EBAADC-385B-473D-93D5-8EB6B720CE6C}" dt="2024-07-27T04:45:39.539" v="133" actId="1076"/>
          <ac:graphicFrameMkLst>
            <pc:docMk/>
            <pc:sldMk cId="2184355881" sldId="299"/>
            <ac:graphicFrameMk id="4" creationId="{8CF10F69-67A5-919D-683C-D868EFB5987C}"/>
          </ac:graphicFrameMkLst>
        </pc:graphicFrameChg>
        <pc:graphicFrameChg chg="add mod">
          <ac:chgData name="Sivakumar Paulraj" userId="fba6c5ed4cacd2a1" providerId="LiveId" clId="{D1EBAADC-385B-473D-93D5-8EB6B720CE6C}" dt="2024-07-27T04:45:39.539" v="133" actId="1076"/>
          <ac:graphicFrameMkLst>
            <pc:docMk/>
            <pc:sldMk cId="2184355881" sldId="299"/>
            <ac:graphicFrameMk id="5" creationId="{1D7E11FF-DF03-8D89-D63F-31628E35C0CA}"/>
          </ac:graphicFrameMkLst>
        </pc:graphicFrameChg>
        <pc:graphicFrameChg chg="add mod">
          <ac:chgData name="Sivakumar Paulraj" userId="fba6c5ed4cacd2a1" providerId="LiveId" clId="{D1EBAADC-385B-473D-93D5-8EB6B720CE6C}" dt="2024-07-27T04:45:39.539" v="133" actId="1076"/>
          <ac:graphicFrameMkLst>
            <pc:docMk/>
            <pc:sldMk cId="2184355881" sldId="299"/>
            <ac:graphicFrameMk id="6" creationId="{30E0DACE-A5DC-A11C-7AE8-D0CF5EE52A0F}"/>
          </ac:graphicFrameMkLst>
        </pc:graphicFrameChg>
        <pc:graphicFrameChg chg="add mod">
          <ac:chgData name="Sivakumar Paulraj" userId="fba6c5ed4cacd2a1" providerId="LiveId" clId="{D1EBAADC-385B-473D-93D5-8EB6B720CE6C}" dt="2024-07-27T04:45:39.539" v="133" actId="1076"/>
          <ac:graphicFrameMkLst>
            <pc:docMk/>
            <pc:sldMk cId="2184355881" sldId="299"/>
            <ac:graphicFrameMk id="7" creationId="{7221F78B-D53A-1904-0296-65F21EC09377}"/>
          </ac:graphicFrameMkLst>
        </pc:graphicFrameChg>
        <pc:cxnChg chg="add mod">
          <ac:chgData name="Sivakumar Paulraj" userId="fba6c5ed4cacd2a1" providerId="LiveId" clId="{D1EBAADC-385B-473D-93D5-8EB6B720CE6C}" dt="2024-07-27T04:45:39.539" v="133" actId="1076"/>
          <ac:cxnSpMkLst>
            <pc:docMk/>
            <pc:sldMk cId="2184355881" sldId="299"/>
            <ac:cxnSpMk id="8" creationId="{8CDA68D4-7DA4-FAE3-A2E0-E0663A76752A}"/>
          </ac:cxnSpMkLst>
        </pc:cxnChg>
        <pc:cxnChg chg="add mod">
          <ac:chgData name="Sivakumar Paulraj" userId="fba6c5ed4cacd2a1" providerId="LiveId" clId="{D1EBAADC-385B-473D-93D5-8EB6B720CE6C}" dt="2024-07-27T04:45:39.539" v="133" actId="1076"/>
          <ac:cxnSpMkLst>
            <pc:docMk/>
            <pc:sldMk cId="2184355881" sldId="299"/>
            <ac:cxnSpMk id="9" creationId="{A1D0FB8E-A8E9-4AA8-1330-0DDF6734CEAB}"/>
          </ac:cxnSpMkLst>
        </pc:cxnChg>
        <pc:cxnChg chg="add mod">
          <ac:chgData name="Sivakumar Paulraj" userId="fba6c5ed4cacd2a1" providerId="LiveId" clId="{D1EBAADC-385B-473D-93D5-8EB6B720CE6C}" dt="2024-07-27T04:45:39.539" v="133" actId="1076"/>
          <ac:cxnSpMkLst>
            <pc:docMk/>
            <pc:sldMk cId="2184355881" sldId="299"/>
            <ac:cxnSpMk id="10" creationId="{E53BBCDC-0CFD-41EA-98D6-F0C9C1E7E9E4}"/>
          </ac:cxnSpMkLst>
        </pc:cxnChg>
      </pc:sldChg>
      <pc:sldChg chg="addSp modSp new mod modAnim">
        <pc:chgData name="Sivakumar Paulraj" userId="fba6c5ed4cacd2a1" providerId="LiveId" clId="{D1EBAADC-385B-473D-93D5-8EB6B720CE6C}" dt="2024-07-27T04:46:28.944" v="148" actId="1076"/>
        <pc:sldMkLst>
          <pc:docMk/>
          <pc:sldMk cId="4253248177" sldId="300"/>
        </pc:sldMkLst>
        <pc:spChg chg="add mod">
          <ac:chgData name="Sivakumar Paulraj" userId="fba6c5ed4cacd2a1" providerId="LiveId" clId="{D1EBAADC-385B-473D-93D5-8EB6B720CE6C}" dt="2024-07-27T04:46:18.543" v="145" actId="2711"/>
          <ac:spMkLst>
            <pc:docMk/>
            <pc:sldMk cId="4253248177" sldId="300"/>
            <ac:spMk id="2" creationId="{5C123110-51DC-A1C5-B4FB-2F88A0BCD1E8}"/>
          </ac:spMkLst>
        </pc:spChg>
        <pc:spChg chg="add mod">
          <ac:chgData name="Sivakumar Paulraj" userId="fba6c5ed4cacd2a1" providerId="LiveId" clId="{D1EBAADC-385B-473D-93D5-8EB6B720CE6C}" dt="2024-07-27T04:46:18.543" v="145" actId="2711"/>
          <ac:spMkLst>
            <pc:docMk/>
            <pc:sldMk cId="4253248177" sldId="300"/>
            <ac:spMk id="3" creationId="{860FB716-B1B3-0163-0462-64381CB5D65C}"/>
          </ac:spMkLst>
        </pc:spChg>
        <pc:spChg chg="add mod">
          <ac:chgData name="Sivakumar Paulraj" userId="fba6c5ed4cacd2a1" providerId="LiveId" clId="{D1EBAADC-385B-473D-93D5-8EB6B720CE6C}" dt="2024-07-27T04:46:24.409" v="146" actId="1076"/>
          <ac:spMkLst>
            <pc:docMk/>
            <pc:sldMk cId="4253248177" sldId="300"/>
            <ac:spMk id="11" creationId="{FD81F00F-E1B8-81C2-497B-5514676AA775}"/>
          </ac:spMkLst>
        </pc:spChg>
        <pc:spChg chg="add mod">
          <ac:chgData name="Sivakumar Paulraj" userId="fba6c5ed4cacd2a1" providerId="LiveId" clId="{D1EBAADC-385B-473D-93D5-8EB6B720CE6C}" dt="2024-07-27T04:46:26.771" v="147" actId="1076"/>
          <ac:spMkLst>
            <pc:docMk/>
            <pc:sldMk cId="4253248177" sldId="300"/>
            <ac:spMk id="12" creationId="{3A3FF026-BB5F-D5BB-B430-8B199E963C62}"/>
          </ac:spMkLst>
        </pc:spChg>
        <pc:spChg chg="add mod">
          <ac:chgData name="Sivakumar Paulraj" userId="fba6c5ed4cacd2a1" providerId="LiveId" clId="{D1EBAADC-385B-473D-93D5-8EB6B720CE6C}" dt="2024-07-27T04:46:28.944" v="148" actId="1076"/>
          <ac:spMkLst>
            <pc:docMk/>
            <pc:sldMk cId="4253248177" sldId="300"/>
            <ac:spMk id="13" creationId="{7630F4CD-EC3E-6129-96F4-49FCB6154C6B}"/>
          </ac:spMkLst>
        </pc:spChg>
        <pc:spChg chg="add mod">
          <ac:chgData name="Sivakumar Paulraj" userId="fba6c5ed4cacd2a1" providerId="LiveId" clId="{D1EBAADC-385B-473D-93D5-8EB6B720CE6C}" dt="2024-07-27T04:46:18.543" v="145" actId="2711"/>
          <ac:spMkLst>
            <pc:docMk/>
            <pc:sldMk cId="4253248177" sldId="300"/>
            <ac:spMk id="14" creationId="{F58026EF-7FD2-5086-7777-25E9D6BEE24F}"/>
          </ac:spMkLst>
        </pc:spChg>
        <pc:spChg chg="add mod">
          <ac:chgData name="Sivakumar Paulraj" userId="fba6c5ed4cacd2a1" providerId="LiveId" clId="{D1EBAADC-385B-473D-93D5-8EB6B720CE6C}" dt="2024-07-27T04:46:18.543" v="145" actId="2711"/>
          <ac:spMkLst>
            <pc:docMk/>
            <pc:sldMk cId="4253248177" sldId="300"/>
            <ac:spMk id="15" creationId="{B21B1995-054E-08DD-7A49-D183CDDE1CE5}"/>
          </ac:spMkLst>
        </pc:spChg>
        <pc:spChg chg="add mod">
          <ac:chgData name="Sivakumar Paulraj" userId="fba6c5ed4cacd2a1" providerId="LiveId" clId="{D1EBAADC-385B-473D-93D5-8EB6B720CE6C}" dt="2024-07-27T04:46:18.543" v="145" actId="2711"/>
          <ac:spMkLst>
            <pc:docMk/>
            <pc:sldMk cId="4253248177" sldId="300"/>
            <ac:spMk id="16" creationId="{433C1681-FA73-6510-8FE6-880B792CD357}"/>
          </ac:spMkLst>
        </pc:spChg>
        <pc:graphicFrameChg chg="add mod">
          <ac:chgData name="Sivakumar Paulraj" userId="fba6c5ed4cacd2a1" providerId="LiveId" clId="{D1EBAADC-385B-473D-93D5-8EB6B720CE6C}" dt="2024-07-27T04:46:18.543" v="145" actId="2711"/>
          <ac:graphicFrameMkLst>
            <pc:docMk/>
            <pc:sldMk cId="4253248177" sldId="300"/>
            <ac:graphicFrameMk id="4" creationId="{2870A31F-5BEC-A042-D498-515D7DB0AC05}"/>
          </ac:graphicFrameMkLst>
        </pc:graphicFrameChg>
        <pc:graphicFrameChg chg="add mod">
          <ac:chgData name="Sivakumar Paulraj" userId="fba6c5ed4cacd2a1" providerId="LiveId" clId="{D1EBAADC-385B-473D-93D5-8EB6B720CE6C}" dt="2024-07-27T04:46:18.543" v="145" actId="2711"/>
          <ac:graphicFrameMkLst>
            <pc:docMk/>
            <pc:sldMk cId="4253248177" sldId="300"/>
            <ac:graphicFrameMk id="5" creationId="{65311527-2DDF-39C5-556A-1BD3E033617B}"/>
          </ac:graphicFrameMkLst>
        </pc:graphicFrameChg>
        <pc:graphicFrameChg chg="add mod">
          <ac:chgData name="Sivakumar Paulraj" userId="fba6c5ed4cacd2a1" providerId="LiveId" clId="{D1EBAADC-385B-473D-93D5-8EB6B720CE6C}" dt="2024-07-27T04:46:18.543" v="145" actId="2711"/>
          <ac:graphicFrameMkLst>
            <pc:docMk/>
            <pc:sldMk cId="4253248177" sldId="300"/>
            <ac:graphicFrameMk id="6" creationId="{02B659D6-4295-9B87-AE6B-6FB68D235F4B}"/>
          </ac:graphicFrameMkLst>
        </pc:graphicFrameChg>
        <pc:graphicFrameChg chg="add mod">
          <ac:chgData name="Sivakumar Paulraj" userId="fba6c5ed4cacd2a1" providerId="LiveId" clId="{D1EBAADC-385B-473D-93D5-8EB6B720CE6C}" dt="2024-07-27T04:46:18.543" v="145" actId="2711"/>
          <ac:graphicFrameMkLst>
            <pc:docMk/>
            <pc:sldMk cId="4253248177" sldId="300"/>
            <ac:graphicFrameMk id="7" creationId="{68F1A784-AE63-A6BF-5626-F1C23306FC1E}"/>
          </ac:graphicFrameMkLst>
        </pc:graphicFrameChg>
        <pc:cxnChg chg="add mod">
          <ac:chgData name="Sivakumar Paulraj" userId="fba6c5ed4cacd2a1" providerId="LiveId" clId="{D1EBAADC-385B-473D-93D5-8EB6B720CE6C}" dt="2024-07-27T04:46:18.543" v="145" actId="2711"/>
          <ac:cxnSpMkLst>
            <pc:docMk/>
            <pc:sldMk cId="4253248177" sldId="300"/>
            <ac:cxnSpMk id="8" creationId="{A7C033FD-5355-C93F-5A7B-64F81DFD8411}"/>
          </ac:cxnSpMkLst>
        </pc:cxnChg>
        <pc:cxnChg chg="add mod">
          <ac:chgData name="Sivakumar Paulraj" userId="fba6c5ed4cacd2a1" providerId="LiveId" clId="{D1EBAADC-385B-473D-93D5-8EB6B720CE6C}" dt="2024-07-27T04:46:18.543" v="145" actId="2711"/>
          <ac:cxnSpMkLst>
            <pc:docMk/>
            <pc:sldMk cId="4253248177" sldId="300"/>
            <ac:cxnSpMk id="9" creationId="{7E81034E-B012-F4C6-C54D-92537F492751}"/>
          </ac:cxnSpMkLst>
        </pc:cxnChg>
        <pc:cxnChg chg="add mod">
          <ac:chgData name="Sivakumar Paulraj" userId="fba6c5ed4cacd2a1" providerId="LiveId" clId="{D1EBAADC-385B-473D-93D5-8EB6B720CE6C}" dt="2024-07-27T04:46:18.543" v="145" actId="2711"/>
          <ac:cxnSpMkLst>
            <pc:docMk/>
            <pc:sldMk cId="4253248177" sldId="300"/>
            <ac:cxnSpMk id="10" creationId="{BABDD203-EFEC-E5C1-C8ED-4F0B7DCC3F82}"/>
          </ac:cxnSpMkLst>
        </pc:cxnChg>
      </pc:sldChg>
      <pc:sldChg chg="addSp modSp new mod modAnim">
        <pc:chgData name="Sivakumar Paulraj" userId="fba6c5ed4cacd2a1" providerId="LiveId" clId="{D1EBAADC-385B-473D-93D5-8EB6B720CE6C}" dt="2024-07-27T04:47:19.821" v="156" actId="2711"/>
        <pc:sldMkLst>
          <pc:docMk/>
          <pc:sldMk cId="3535605814" sldId="301"/>
        </pc:sldMkLst>
        <pc:spChg chg="add mod">
          <ac:chgData name="Sivakumar Paulraj" userId="fba6c5ed4cacd2a1" providerId="LiveId" clId="{D1EBAADC-385B-473D-93D5-8EB6B720CE6C}" dt="2024-07-27T04:46:49.478" v="152" actId="2711"/>
          <ac:spMkLst>
            <pc:docMk/>
            <pc:sldMk cId="3535605814" sldId="301"/>
            <ac:spMk id="2" creationId="{A60DC654-3DF2-3FF5-4F9E-E002734AE7EF}"/>
          </ac:spMkLst>
        </pc:spChg>
        <pc:graphicFrameChg chg="add mod modGraphic">
          <ac:chgData name="Sivakumar Paulraj" userId="fba6c5ed4cacd2a1" providerId="LiveId" clId="{D1EBAADC-385B-473D-93D5-8EB6B720CE6C}" dt="2024-07-27T04:47:03.118" v="153" actId="2711"/>
          <ac:graphicFrameMkLst>
            <pc:docMk/>
            <pc:sldMk cId="3535605814" sldId="301"/>
            <ac:graphicFrameMk id="3" creationId="{97D9C720-FAF3-A15D-40BE-7857200C3112}"/>
          </ac:graphicFrameMkLst>
        </pc:graphicFrameChg>
        <pc:graphicFrameChg chg="add mod modGraphic">
          <ac:chgData name="Sivakumar Paulraj" userId="fba6c5ed4cacd2a1" providerId="LiveId" clId="{D1EBAADC-385B-473D-93D5-8EB6B720CE6C}" dt="2024-07-27T04:47:08.145" v="154" actId="2711"/>
          <ac:graphicFrameMkLst>
            <pc:docMk/>
            <pc:sldMk cId="3535605814" sldId="301"/>
            <ac:graphicFrameMk id="4" creationId="{9BB5C5B9-1BC3-8D3F-1AB3-FB49012EAD80}"/>
          </ac:graphicFrameMkLst>
        </pc:graphicFrameChg>
        <pc:graphicFrameChg chg="add mod modGraphic">
          <ac:chgData name="Sivakumar Paulraj" userId="fba6c5ed4cacd2a1" providerId="LiveId" clId="{D1EBAADC-385B-473D-93D5-8EB6B720CE6C}" dt="2024-07-27T04:47:13.829" v="155" actId="2711"/>
          <ac:graphicFrameMkLst>
            <pc:docMk/>
            <pc:sldMk cId="3535605814" sldId="301"/>
            <ac:graphicFrameMk id="5" creationId="{9A6A9250-307D-C6AC-26D7-A21B702DE0DF}"/>
          </ac:graphicFrameMkLst>
        </pc:graphicFrameChg>
        <pc:graphicFrameChg chg="add mod modGraphic">
          <ac:chgData name="Sivakumar Paulraj" userId="fba6c5ed4cacd2a1" providerId="LiveId" clId="{D1EBAADC-385B-473D-93D5-8EB6B720CE6C}" dt="2024-07-27T04:47:19.821" v="156" actId="2711"/>
          <ac:graphicFrameMkLst>
            <pc:docMk/>
            <pc:sldMk cId="3535605814" sldId="301"/>
            <ac:graphicFrameMk id="6" creationId="{530232AF-24DA-EA34-1E74-85FDC389DAF7}"/>
          </ac:graphicFrameMkLst>
        </pc:graphicFrameChg>
      </pc:sldChg>
      <pc:sldChg chg="addSp delSp modSp new mod modAnim">
        <pc:chgData name="Sivakumar Paulraj" userId="fba6c5ed4cacd2a1" providerId="LiveId" clId="{D1EBAADC-385B-473D-93D5-8EB6B720CE6C}" dt="2024-07-27T04:51:11.883" v="186" actId="14100"/>
        <pc:sldMkLst>
          <pc:docMk/>
          <pc:sldMk cId="93856588" sldId="302"/>
        </pc:sldMkLst>
        <pc:spChg chg="del mod">
          <ac:chgData name="Sivakumar Paulraj" userId="fba6c5ed4cacd2a1" providerId="LiveId" clId="{D1EBAADC-385B-473D-93D5-8EB6B720CE6C}" dt="2024-07-27T04:50:13.134" v="179" actId="21"/>
          <ac:spMkLst>
            <pc:docMk/>
            <pc:sldMk cId="93856588" sldId="302"/>
            <ac:spMk id="2" creationId="{0D1CCFB7-55AD-4D82-4E69-CFE4C41F5690}"/>
          </ac:spMkLst>
        </pc:spChg>
        <pc:spChg chg="add mod">
          <ac:chgData name="Sivakumar Paulraj" userId="fba6c5ed4cacd2a1" providerId="LiveId" clId="{D1EBAADC-385B-473D-93D5-8EB6B720CE6C}" dt="2024-07-27T04:49:47.011" v="175"/>
          <ac:spMkLst>
            <pc:docMk/>
            <pc:sldMk cId="93856588" sldId="302"/>
            <ac:spMk id="4" creationId="{FCF29CD9-48BE-A62F-AEA1-DB997D930B50}"/>
          </ac:spMkLst>
        </pc:spChg>
        <pc:spChg chg="add mod">
          <ac:chgData name="Sivakumar Paulraj" userId="fba6c5ed4cacd2a1" providerId="LiveId" clId="{D1EBAADC-385B-473D-93D5-8EB6B720CE6C}" dt="2024-07-27T04:50:08.862" v="178" actId="1076"/>
          <ac:spMkLst>
            <pc:docMk/>
            <pc:sldMk cId="93856588" sldId="302"/>
            <ac:spMk id="5" creationId="{70E66D75-7565-966E-D594-FB5D7D198985}"/>
          </ac:spMkLst>
        </pc:spChg>
        <pc:spChg chg="add mod">
          <ac:chgData name="Sivakumar Paulraj" userId="fba6c5ed4cacd2a1" providerId="LiveId" clId="{D1EBAADC-385B-473D-93D5-8EB6B720CE6C}" dt="2024-07-27T04:50:46.923" v="184" actId="255"/>
          <ac:spMkLst>
            <pc:docMk/>
            <pc:sldMk cId="93856588" sldId="302"/>
            <ac:spMk id="6" creationId="{6CD0467A-5BE3-334C-E326-40843BD75E5D}"/>
          </ac:spMkLst>
        </pc:spChg>
        <pc:spChg chg="add mod">
          <ac:chgData name="Sivakumar Paulraj" userId="fba6c5ed4cacd2a1" providerId="LiveId" clId="{D1EBAADC-385B-473D-93D5-8EB6B720CE6C}" dt="2024-07-27T04:50:08.862" v="178" actId="1076"/>
          <ac:spMkLst>
            <pc:docMk/>
            <pc:sldMk cId="93856588" sldId="302"/>
            <ac:spMk id="7" creationId="{8DD797FB-100F-FD3D-7255-966B32F2ADD7}"/>
          </ac:spMkLst>
        </pc:spChg>
        <pc:spChg chg="add mod">
          <ac:chgData name="Sivakumar Paulraj" userId="fba6c5ed4cacd2a1" providerId="LiveId" clId="{D1EBAADC-385B-473D-93D5-8EB6B720CE6C}" dt="2024-07-27T04:50:08.862" v="178" actId="1076"/>
          <ac:spMkLst>
            <pc:docMk/>
            <pc:sldMk cId="93856588" sldId="302"/>
            <ac:spMk id="8" creationId="{CE65AF1E-1C10-EADF-4F40-90A627F4B4F7}"/>
          </ac:spMkLst>
        </pc:spChg>
        <pc:spChg chg="add mod">
          <ac:chgData name="Sivakumar Paulraj" userId="fba6c5ed4cacd2a1" providerId="LiveId" clId="{D1EBAADC-385B-473D-93D5-8EB6B720CE6C}" dt="2024-07-27T04:50:08.862" v="178" actId="1076"/>
          <ac:spMkLst>
            <pc:docMk/>
            <pc:sldMk cId="93856588" sldId="302"/>
            <ac:spMk id="9" creationId="{5340884B-B552-91DF-228E-82AB7CC20286}"/>
          </ac:spMkLst>
        </pc:spChg>
        <pc:spChg chg="add mod">
          <ac:chgData name="Sivakumar Paulraj" userId="fba6c5ed4cacd2a1" providerId="LiveId" clId="{D1EBAADC-385B-473D-93D5-8EB6B720CE6C}" dt="2024-07-27T04:50:08.862" v="178" actId="1076"/>
          <ac:spMkLst>
            <pc:docMk/>
            <pc:sldMk cId="93856588" sldId="302"/>
            <ac:spMk id="10" creationId="{99495A12-ADC1-5FAD-2C7F-73F6129988DD}"/>
          </ac:spMkLst>
        </pc:spChg>
        <pc:spChg chg="add mod">
          <ac:chgData name="Sivakumar Paulraj" userId="fba6c5ed4cacd2a1" providerId="LiveId" clId="{D1EBAADC-385B-473D-93D5-8EB6B720CE6C}" dt="2024-07-27T04:50:08.862" v="178" actId="1076"/>
          <ac:spMkLst>
            <pc:docMk/>
            <pc:sldMk cId="93856588" sldId="302"/>
            <ac:spMk id="11" creationId="{6937A628-89AF-9CC8-5F23-A464F5D7C832}"/>
          </ac:spMkLst>
        </pc:spChg>
        <pc:spChg chg="add mod">
          <ac:chgData name="Sivakumar Paulraj" userId="fba6c5ed4cacd2a1" providerId="LiveId" clId="{D1EBAADC-385B-473D-93D5-8EB6B720CE6C}" dt="2024-07-27T04:50:08.862" v="178" actId="1076"/>
          <ac:spMkLst>
            <pc:docMk/>
            <pc:sldMk cId="93856588" sldId="302"/>
            <ac:spMk id="12" creationId="{381D6D36-C72D-C0EB-34FE-3463B367905E}"/>
          </ac:spMkLst>
        </pc:spChg>
        <pc:spChg chg="add mod">
          <ac:chgData name="Sivakumar Paulraj" userId="fba6c5ed4cacd2a1" providerId="LiveId" clId="{D1EBAADC-385B-473D-93D5-8EB6B720CE6C}" dt="2024-07-27T04:50:08.862" v="178" actId="1076"/>
          <ac:spMkLst>
            <pc:docMk/>
            <pc:sldMk cId="93856588" sldId="302"/>
            <ac:spMk id="13" creationId="{9F156146-75DA-8CC3-1724-39690982E12C}"/>
          </ac:spMkLst>
        </pc:spChg>
        <pc:spChg chg="add mod">
          <ac:chgData name="Sivakumar Paulraj" userId="fba6c5ed4cacd2a1" providerId="LiveId" clId="{D1EBAADC-385B-473D-93D5-8EB6B720CE6C}" dt="2024-07-27T04:50:08.862" v="178" actId="1076"/>
          <ac:spMkLst>
            <pc:docMk/>
            <pc:sldMk cId="93856588" sldId="302"/>
            <ac:spMk id="19" creationId="{2ED4E916-39B7-FCF4-BE98-34FB17CFE12B}"/>
          </ac:spMkLst>
        </pc:spChg>
        <pc:spChg chg="add mod">
          <ac:chgData name="Sivakumar Paulraj" userId="fba6c5ed4cacd2a1" providerId="LiveId" clId="{D1EBAADC-385B-473D-93D5-8EB6B720CE6C}" dt="2024-07-27T04:51:11.883" v="186" actId="14100"/>
          <ac:spMkLst>
            <pc:docMk/>
            <pc:sldMk cId="93856588" sldId="302"/>
            <ac:spMk id="20" creationId="{19FCCF20-931B-4E03-3D5F-DE952D355D38}"/>
          </ac:spMkLst>
        </pc:spChg>
        <pc:spChg chg="add del mod">
          <ac:chgData name="Sivakumar Paulraj" userId="fba6c5ed4cacd2a1" providerId="LiveId" clId="{D1EBAADC-385B-473D-93D5-8EB6B720CE6C}" dt="2024-07-27T04:50:16.489" v="180" actId="21"/>
          <ac:spMkLst>
            <pc:docMk/>
            <pc:sldMk cId="93856588" sldId="302"/>
            <ac:spMk id="22" creationId="{AA8A122D-9F26-C691-F833-1D6F6CBE69E4}"/>
          </ac:spMkLst>
        </pc:spChg>
        <pc:cxnChg chg="add mod">
          <ac:chgData name="Sivakumar Paulraj" userId="fba6c5ed4cacd2a1" providerId="LiveId" clId="{D1EBAADC-385B-473D-93D5-8EB6B720CE6C}" dt="2024-07-27T04:50:08.862" v="178" actId="1076"/>
          <ac:cxnSpMkLst>
            <pc:docMk/>
            <pc:sldMk cId="93856588" sldId="302"/>
            <ac:cxnSpMk id="14" creationId="{4BF55BB8-306F-1DB8-C6AF-C71D1336CCBB}"/>
          </ac:cxnSpMkLst>
        </pc:cxnChg>
        <pc:cxnChg chg="add mod">
          <ac:chgData name="Sivakumar Paulraj" userId="fba6c5ed4cacd2a1" providerId="LiveId" clId="{D1EBAADC-385B-473D-93D5-8EB6B720CE6C}" dt="2024-07-27T04:50:08.862" v="178" actId="1076"/>
          <ac:cxnSpMkLst>
            <pc:docMk/>
            <pc:sldMk cId="93856588" sldId="302"/>
            <ac:cxnSpMk id="15" creationId="{E813B171-9887-3698-D05A-E393F435095E}"/>
          </ac:cxnSpMkLst>
        </pc:cxnChg>
        <pc:cxnChg chg="add mod">
          <ac:chgData name="Sivakumar Paulraj" userId="fba6c5ed4cacd2a1" providerId="LiveId" clId="{D1EBAADC-385B-473D-93D5-8EB6B720CE6C}" dt="2024-07-27T04:50:08.862" v="178" actId="1076"/>
          <ac:cxnSpMkLst>
            <pc:docMk/>
            <pc:sldMk cId="93856588" sldId="302"/>
            <ac:cxnSpMk id="16" creationId="{85372229-DC40-FB5F-AAD9-2F6EEF2FAC3A}"/>
          </ac:cxnSpMkLst>
        </pc:cxnChg>
        <pc:cxnChg chg="add mod">
          <ac:chgData name="Sivakumar Paulraj" userId="fba6c5ed4cacd2a1" providerId="LiveId" clId="{D1EBAADC-385B-473D-93D5-8EB6B720CE6C}" dt="2024-07-27T04:50:08.862" v="178" actId="1076"/>
          <ac:cxnSpMkLst>
            <pc:docMk/>
            <pc:sldMk cId="93856588" sldId="302"/>
            <ac:cxnSpMk id="17" creationId="{6D67981A-DE93-A02E-6356-0CB9D7B7F468}"/>
          </ac:cxnSpMkLst>
        </pc:cxnChg>
        <pc:cxnChg chg="add mod">
          <ac:chgData name="Sivakumar Paulraj" userId="fba6c5ed4cacd2a1" providerId="LiveId" clId="{D1EBAADC-385B-473D-93D5-8EB6B720CE6C}" dt="2024-07-27T04:50:08.862" v="178" actId="1076"/>
          <ac:cxnSpMkLst>
            <pc:docMk/>
            <pc:sldMk cId="93856588" sldId="302"/>
            <ac:cxnSpMk id="18" creationId="{6BBD633B-D20D-C1D3-D1C3-B8093AA913C2}"/>
          </ac:cxnSpMkLst>
        </pc:cxnChg>
      </pc:sldChg>
      <pc:sldChg chg="modSp new mod">
        <pc:chgData name="Sivakumar Paulraj" userId="fba6c5ed4cacd2a1" providerId="LiveId" clId="{D1EBAADC-385B-473D-93D5-8EB6B720CE6C}" dt="2024-07-27T04:48:59.098" v="160"/>
        <pc:sldMkLst>
          <pc:docMk/>
          <pc:sldMk cId="1518849335" sldId="303"/>
        </pc:sldMkLst>
        <pc:spChg chg="mod">
          <ac:chgData name="Sivakumar Paulraj" userId="fba6c5ed4cacd2a1" providerId="LiveId" clId="{D1EBAADC-385B-473D-93D5-8EB6B720CE6C}" dt="2024-07-27T04:48:59.098" v="160"/>
          <ac:spMkLst>
            <pc:docMk/>
            <pc:sldMk cId="1518849335" sldId="303"/>
            <ac:spMk id="2" creationId="{250FC623-6BA1-0F70-762B-560851DDE98B}"/>
          </ac:spMkLst>
        </pc:spChg>
      </pc:sldChg>
      <pc:sldChg chg="addSp modSp new mod modAnim">
        <pc:chgData name="Sivakumar Paulraj" userId="fba6c5ed4cacd2a1" providerId="LiveId" clId="{D1EBAADC-385B-473D-93D5-8EB6B720CE6C}" dt="2024-07-29T16:05:29.242" v="408" actId="14100"/>
        <pc:sldMkLst>
          <pc:docMk/>
          <pc:sldMk cId="3721268600" sldId="304"/>
        </pc:sldMkLst>
        <pc:spChg chg="add mod">
          <ac:chgData name="Sivakumar Paulraj" userId="fba6c5ed4cacd2a1" providerId="LiveId" clId="{D1EBAADC-385B-473D-93D5-8EB6B720CE6C}" dt="2024-07-27T04:51:47.149" v="188"/>
          <ac:spMkLst>
            <pc:docMk/>
            <pc:sldMk cId="3721268600" sldId="304"/>
            <ac:spMk id="2" creationId="{CC3EC0F8-450B-C568-479D-CF9FDC47AFC0}"/>
          </ac:spMkLst>
        </pc:spChg>
        <pc:spChg chg="add mod">
          <ac:chgData name="Sivakumar Paulraj" userId="fba6c5ed4cacd2a1" providerId="LiveId" clId="{D1EBAADC-385B-473D-93D5-8EB6B720CE6C}" dt="2024-07-27T04:51:59.065" v="191" actId="2711"/>
          <ac:spMkLst>
            <pc:docMk/>
            <pc:sldMk cId="3721268600" sldId="304"/>
            <ac:spMk id="3" creationId="{E62B0AEF-1660-1A50-CEFC-7CBFA85C319F}"/>
          </ac:spMkLst>
        </pc:spChg>
        <pc:spChg chg="add mod">
          <ac:chgData name="Sivakumar Paulraj" userId="fba6c5ed4cacd2a1" providerId="LiveId" clId="{D1EBAADC-385B-473D-93D5-8EB6B720CE6C}" dt="2024-07-27T04:51:47.149" v="188"/>
          <ac:spMkLst>
            <pc:docMk/>
            <pc:sldMk cId="3721268600" sldId="304"/>
            <ac:spMk id="4" creationId="{37DC98D3-B8B6-E127-3590-038B6174CFD9}"/>
          </ac:spMkLst>
        </pc:spChg>
        <pc:spChg chg="add mod">
          <ac:chgData name="Sivakumar Paulraj" userId="fba6c5ed4cacd2a1" providerId="LiveId" clId="{D1EBAADC-385B-473D-93D5-8EB6B720CE6C}" dt="2024-07-27T04:51:47.149" v="188"/>
          <ac:spMkLst>
            <pc:docMk/>
            <pc:sldMk cId="3721268600" sldId="304"/>
            <ac:spMk id="5" creationId="{393D2805-604D-062A-E53A-EC1F85727B4F}"/>
          </ac:spMkLst>
        </pc:spChg>
        <pc:spChg chg="add mod">
          <ac:chgData name="Sivakumar Paulraj" userId="fba6c5ed4cacd2a1" providerId="LiveId" clId="{D1EBAADC-385B-473D-93D5-8EB6B720CE6C}" dt="2024-07-27T04:51:47.149" v="188"/>
          <ac:spMkLst>
            <pc:docMk/>
            <pc:sldMk cId="3721268600" sldId="304"/>
            <ac:spMk id="6" creationId="{C408318B-E01D-E2B2-5973-BDA4ABAB1007}"/>
          </ac:spMkLst>
        </pc:spChg>
        <pc:spChg chg="add mod">
          <ac:chgData name="Sivakumar Paulraj" userId="fba6c5ed4cacd2a1" providerId="LiveId" clId="{D1EBAADC-385B-473D-93D5-8EB6B720CE6C}" dt="2024-07-27T04:51:47.149" v="188"/>
          <ac:spMkLst>
            <pc:docMk/>
            <pc:sldMk cId="3721268600" sldId="304"/>
            <ac:spMk id="7" creationId="{B9A19C54-4515-C987-1258-E616E495B54B}"/>
          </ac:spMkLst>
        </pc:spChg>
        <pc:spChg chg="add mod">
          <ac:chgData name="Sivakumar Paulraj" userId="fba6c5ed4cacd2a1" providerId="LiveId" clId="{D1EBAADC-385B-473D-93D5-8EB6B720CE6C}" dt="2024-07-27T04:51:47.149" v="188"/>
          <ac:spMkLst>
            <pc:docMk/>
            <pc:sldMk cId="3721268600" sldId="304"/>
            <ac:spMk id="8" creationId="{41035F66-30CE-991A-79AF-46AA432801D5}"/>
          </ac:spMkLst>
        </pc:spChg>
        <pc:spChg chg="add mod">
          <ac:chgData name="Sivakumar Paulraj" userId="fba6c5ed4cacd2a1" providerId="LiveId" clId="{D1EBAADC-385B-473D-93D5-8EB6B720CE6C}" dt="2024-07-27T04:51:47.149" v="188"/>
          <ac:spMkLst>
            <pc:docMk/>
            <pc:sldMk cId="3721268600" sldId="304"/>
            <ac:spMk id="9" creationId="{8F86ADC2-91E0-F352-7BEB-C1FF77C737A1}"/>
          </ac:spMkLst>
        </pc:spChg>
        <pc:spChg chg="add mod">
          <ac:chgData name="Sivakumar Paulraj" userId="fba6c5ed4cacd2a1" providerId="LiveId" clId="{D1EBAADC-385B-473D-93D5-8EB6B720CE6C}" dt="2024-07-27T04:51:47.149" v="188"/>
          <ac:spMkLst>
            <pc:docMk/>
            <pc:sldMk cId="3721268600" sldId="304"/>
            <ac:spMk id="10" creationId="{4CEA3FF6-E935-9A39-DA03-0950222FB617}"/>
          </ac:spMkLst>
        </pc:spChg>
        <pc:spChg chg="add mod">
          <ac:chgData name="Sivakumar Paulraj" userId="fba6c5ed4cacd2a1" providerId="LiveId" clId="{D1EBAADC-385B-473D-93D5-8EB6B720CE6C}" dt="2024-07-27T04:51:47.149" v="188"/>
          <ac:spMkLst>
            <pc:docMk/>
            <pc:sldMk cId="3721268600" sldId="304"/>
            <ac:spMk id="11" creationId="{847EB570-4A45-9195-3902-664D09415457}"/>
          </ac:spMkLst>
        </pc:spChg>
        <pc:spChg chg="add mod">
          <ac:chgData name="Sivakumar Paulraj" userId="fba6c5ed4cacd2a1" providerId="LiveId" clId="{D1EBAADC-385B-473D-93D5-8EB6B720CE6C}" dt="2024-07-29T16:05:29.242" v="408" actId="14100"/>
          <ac:spMkLst>
            <pc:docMk/>
            <pc:sldMk cId="3721268600" sldId="304"/>
            <ac:spMk id="12" creationId="{634E2C01-B426-37E8-C995-AFBB08531E18}"/>
          </ac:spMkLst>
        </pc:spChg>
      </pc:sldChg>
      <pc:sldChg chg="addSp modSp new modAnim">
        <pc:chgData name="Sivakumar Paulraj" userId="fba6c5ed4cacd2a1" providerId="LiveId" clId="{D1EBAADC-385B-473D-93D5-8EB6B720CE6C}" dt="2024-07-27T04:52:10.605" v="193"/>
        <pc:sldMkLst>
          <pc:docMk/>
          <pc:sldMk cId="1712553419" sldId="305"/>
        </pc:sldMkLst>
        <pc:spChg chg="add mod">
          <ac:chgData name="Sivakumar Paulraj" userId="fba6c5ed4cacd2a1" providerId="LiveId" clId="{D1EBAADC-385B-473D-93D5-8EB6B720CE6C}" dt="2024-07-27T04:52:10.605" v="193"/>
          <ac:spMkLst>
            <pc:docMk/>
            <pc:sldMk cId="1712553419" sldId="305"/>
            <ac:spMk id="2" creationId="{19F8FA81-DA74-D7B1-5588-9A64A8AF214E}"/>
          </ac:spMkLst>
        </pc:spChg>
        <pc:spChg chg="add mod">
          <ac:chgData name="Sivakumar Paulraj" userId="fba6c5ed4cacd2a1" providerId="LiveId" clId="{D1EBAADC-385B-473D-93D5-8EB6B720CE6C}" dt="2024-07-27T04:52:10.605" v="193"/>
          <ac:spMkLst>
            <pc:docMk/>
            <pc:sldMk cId="1712553419" sldId="305"/>
            <ac:spMk id="3" creationId="{9BD04873-4CB2-D0A3-969D-122FB2D5851E}"/>
          </ac:spMkLst>
        </pc:spChg>
        <pc:spChg chg="add mod">
          <ac:chgData name="Sivakumar Paulraj" userId="fba6c5ed4cacd2a1" providerId="LiveId" clId="{D1EBAADC-385B-473D-93D5-8EB6B720CE6C}" dt="2024-07-27T04:52:10.605" v="193"/>
          <ac:spMkLst>
            <pc:docMk/>
            <pc:sldMk cId="1712553419" sldId="305"/>
            <ac:spMk id="4" creationId="{9D2F57E0-7D44-919B-9B69-9ED3CEBD3D4F}"/>
          </ac:spMkLst>
        </pc:spChg>
        <pc:spChg chg="add mod">
          <ac:chgData name="Sivakumar Paulraj" userId="fba6c5ed4cacd2a1" providerId="LiveId" clId="{D1EBAADC-385B-473D-93D5-8EB6B720CE6C}" dt="2024-07-27T04:52:10.605" v="193"/>
          <ac:spMkLst>
            <pc:docMk/>
            <pc:sldMk cId="1712553419" sldId="305"/>
            <ac:spMk id="5" creationId="{A72A3FE4-5347-4961-61AA-83B3830D6BA4}"/>
          </ac:spMkLst>
        </pc:spChg>
        <pc:spChg chg="add mod">
          <ac:chgData name="Sivakumar Paulraj" userId="fba6c5ed4cacd2a1" providerId="LiveId" clId="{D1EBAADC-385B-473D-93D5-8EB6B720CE6C}" dt="2024-07-27T04:52:10.605" v="193"/>
          <ac:spMkLst>
            <pc:docMk/>
            <pc:sldMk cId="1712553419" sldId="305"/>
            <ac:spMk id="6" creationId="{9E81FFA7-16E8-1C36-8C9A-64FA522A608B}"/>
          </ac:spMkLst>
        </pc:spChg>
        <pc:spChg chg="add mod">
          <ac:chgData name="Sivakumar Paulraj" userId="fba6c5ed4cacd2a1" providerId="LiveId" clId="{D1EBAADC-385B-473D-93D5-8EB6B720CE6C}" dt="2024-07-27T04:52:10.605" v="193"/>
          <ac:spMkLst>
            <pc:docMk/>
            <pc:sldMk cId="1712553419" sldId="305"/>
            <ac:spMk id="7" creationId="{B0D384CD-4475-187C-29E8-454638339398}"/>
          </ac:spMkLst>
        </pc:spChg>
        <pc:spChg chg="add mod">
          <ac:chgData name="Sivakumar Paulraj" userId="fba6c5ed4cacd2a1" providerId="LiveId" clId="{D1EBAADC-385B-473D-93D5-8EB6B720CE6C}" dt="2024-07-27T04:52:10.605" v="193"/>
          <ac:spMkLst>
            <pc:docMk/>
            <pc:sldMk cId="1712553419" sldId="305"/>
            <ac:spMk id="8" creationId="{22ED3C7A-84F1-A0BC-A443-502ECFA9B109}"/>
          </ac:spMkLst>
        </pc:spChg>
        <pc:spChg chg="add mod">
          <ac:chgData name="Sivakumar Paulraj" userId="fba6c5ed4cacd2a1" providerId="LiveId" clId="{D1EBAADC-385B-473D-93D5-8EB6B720CE6C}" dt="2024-07-27T04:52:10.605" v="193"/>
          <ac:spMkLst>
            <pc:docMk/>
            <pc:sldMk cId="1712553419" sldId="305"/>
            <ac:spMk id="9" creationId="{BB150814-9048-0517-FB1C-94C463E9EA16}"/>
          </ac:spMkLst>
        </pc:spChg>
        <pc:spChg chg="add mod">
          <ac:chgData name="Sivakumar Paulraj" userId="fba6c5ed4cacd2a1" providerId="LiveId" clId="{D1EBAADC-385B-473D-93D5-8EB6B720CE6C}" dt="2024-07-27T04:52:10.605" v="193"/>
          <ac:spMkLst>
            <pc:docMk/>
            <pc:sldMk cId="1712553419" sldId="305"/>
            <ac:spMk id="10" creationId="{10AB34EA-D207-91C6-4F6A-799E4F086784}"/>
          </ac:spMkLst>
        </pc:spChg>
        <pc:spChg chg="add mod">
          <ac:chgData name="Sivakumar Paulraj" userId="fba6c5ed4cacd2a1" providerId="LiveId" clId="{D1EBAADC-385B-473D-93D5-8EB6B720CE6C}" dt="2024-07-27T04:52:10.605" v="193"/>
          <ac:spMkLst>
            <pc:docMk/>
            <pc:sldMk cId="1712553419" sldId="305"/>
            <ac:spMk id="11" creationId="{84B8C3C9-6764-407F-B0FD-43208F9B3A5D}"/>
          </ac:spMkLst>
        </pc:spChg>
        <pc:spChg chg="add mod">
          <ac:chgData name="Sivakumar Paulraj" userId="fba6c5ed4cacd2a1" providerId="LiveId" clId="{D1EBAADC-385B-473D-93D5-8EB6B720CE6C}" dt="2024-07-27T04:52:10.605" v="193"/>
          <ac:spMkLst>
            <pc:docMk/>
            <pc:sldMk cId="1712553419" sldId="305"/>
            <ac:spMk id="12" creationId="{487DBAB6-2743-6BE5-6EED-0BDDF958F9E5}"/>
          </ac:spMkLst>
        </pc:spChg>
        <pc:spChg chg="add mod">
          <ac:chgData name="Sivakumar Paulraj" userId="fba6c5ed4cacd2a1" providerId="LiveId" clId="{D1EBAADC-385B-473D-93D5-8EB6B720CE6C}" dt="2024-07-27T04:52:10.605" v="193"/>
          <ac:spMkLst>
            <pc:docMk/>
            <pc:sldMk cId="1712553419" sldId="305"/>
            <ac:spMk id="13" creationId="{98433600-5CEC-59C0-22BE-FAEB58D6991A}"/>
          </ac:spMkLst>
        </pc:spChg>
        <pc:spChg chg="add mod">
          <ac:chgData name="Sivakumar Paulraj" userId="fba6c5ed4cacd2a1" providerId="LiveId" clId="{D1EBAADC-385B-473D-93D5-8EB6B720CE6C}" dt="2024-07-27T04:52:10.605" v="193"/>
          <ac:spMkLst>
            <pc:docMk/>
            <pc:sldMk cId="1712553419" sldId="305"/>
            <ac:spMk id="15" creationId="{06B4FB5B-1D78-34F0-355E-729E9D448F2D}"/>
          </ac:spMkLst>
        </pc:spChg>
        <pc:spChg chg="add mod">
          <ac:chgData name="Sivakumar Paulraj" userId="fba6c5ed4cacd2a1" providerId="LiveId" clId="{D1EBAADC-385B-473D-93D5-8EB6B720CE6C}" dt="2024-07-27T04:52:10.605" v="193"/>
          <ac:spMkLst>
            <pc:docMk/>
            <pc:sldMk cId="1712553419" sldId="305"/>
            <ac:spMk id="16" creationId="{C5C9AAE9-71D1-320D-C0EC-682452C01784}"/>
          </ac:spMkLst>
        </pc:spChg>
        <pc:spChg chg="add mod">
          <ac:chgData name="Sivakumar Paulraj" userId="fba6c5ed4cacd2a1" providerId="LiveId" clId="{D1EBAADC-385B-473D-93D5-8EB6B720CE6C}" dt="2024-07-27T04:52:10.605" v="193"/>
          <ac:spMkLst>
            <pc:docMk/>
            <pc:sldMk cId="1712553419" sldId="305"/>
            <ac:spMk id="18" creationId="{7633A644-7E87-5947-0678-400D9797D9F9}"/>
          </ac:spMkLst>
        </pc:spChg>
        <pc:spChg chg="mod">
          <ac:chgData name="Sivakumar Paulraj" userId="fba6c5ed4cacd2a1" providerId="LiveId" clId="{D1EBAADC-385B-473D-93D5-8EB6B720CE6C}" dt="2024-07-27T04:52:10.605" v="193"/>
          <ac:spMkLst>
            <pc:docMk/>
            <pc:sldMk cId="1712553419" sldId="305"/>
            <ac:spMk id="22" creationId="{C865E090-1D3F-7E9F-719B-014B004E6A0D}"/>
          </ac:spMkLst>
        </pc:spChg>
        <pc:spChg chg="add mod">
          <ac:chgData name="Sivakumar Paulraj" userId="fba6c5ed4cacd2a1" providerId="LiveId" clId="{D1EBAADC-385B-473D-93D5-8EB6B720CE6C}" dt="2024-07-27T04:52:10.605" v="193"/>
          <ac:spMkLst>
            <pc:docMk/>
            <pc:sldMk cId="1712553419" sldId="305"/>
            <ac:spMk id="23" creationId="{78068F8C-36A1-32C2-0505-D8223C8C5C50}"/>
          </ac:spMkLst>
        </pc:spChg>
        <pc:grpChg chg="add mod">
          <ac:chgData name="Sivakumar Paulraj" userId="fba6c5ed4cacd2a1" providerId="LiveId" clId="{D1EBAADC-385B-473D-93D5-8EB6B720CE6C}" dt="2024-07-27T04:52:10.605" v="193"/>
          <ac:grpSpMkLst>
            <pc:docMk/>
            <pc:sldMk cId="1712553419" sldId="305"/>
            <ac:grpSpMk id="20" creationId="{1A87963C-AA39-9274-A078-79586D331796}"/>
          </ac:grpSpMkLst>
        </pc:grpChg>
        <pc:cxnChg chg="add mod">
          <ac:chgData name="Sivakumar Paulraj" userId="fba6c5ed4cacd2a1" providerId="LiveId" clId="{D1EBAADC-385B-473D-93D5-8EB6B720CE6C}" dt="2024-07-27T04:52:10.605" v="193"/>
          <ac:cxnSpMkLst>
            <pc:docMk/>
            <pc:sldMk cId="1712553419" sldId="305"/>
            <ac:cxnSpMk id="14" creationId="{C43DCA5D-61A9-F73C-A386-6C044ACDBC1D}"/>
          </ac:cxnSpMkLst>
        </pc:cxnChg>
        <pc:cxnChg chg="add mod">
          <ac:chgData name="Sivakumar Paulraj" userId="fba6c5ed4cacd2a1" providerId="LiveId" clId="{D1EBAADC-385B-473D-93D5-8EB6B720CE6C}" dt="2024-07-27T04:52:10.605" v="193"/>
          <ac:cxnSpMkLst>
            <pc:docMk/>
            <pc:sldMk cId="1712553419" sldId="305"/>
            <ac:cxnSpMk id="17" creationId="{62BBEDD0-E4FE-ED3D-4975-8CE993FC9866}"/>
          </ac:cxnSpMkLst>
        </pc:cxnChg>
        <pc:cxnChg chg="add mod">
          <ac:chgData name="Sivakumar Paulraj" userId="fba6c5ed4cacd2a1" providerId="LiveId" clId="{D1EBAADC-385B-473D-93D5-8EB6B720CE6C}" dt="2024-07-27T04:52:10.605" v="193"/>
          <ac:cxnSpMkLst>
            <pc:docMk/>
            <pc:sldMk cId="1712553419" sldId="305"/>
            <ac:cxnSpMk id="19" creationId="{30E54564-785F-3F30-1786-F5081D47019F}"/>
          </ac:cxnSpMkLst>
        </pc:cxnChg>
        <pc:cxnChg chg="mod">
          <ac:chgData name="Sivakumar Paulraj" userId="fba6c5ed4cacd2a1" providerId="LiveId" clId="{D1EBAADC-385B-473D-93D5-8EB6B720CE6C}" dt="2024-07-27T04:52:10.605" v="193"/>
          <ac:cxnSpMkLst>
            <pc:docMk/>
            <pc:sldMk cId="1712553419" sldId="305"/>
            <ac:cxnSpMk id="21" creationId="{96684F73-683A-6BED-BF82-C7DC6787FEC3}"/>
          </ac:cxnSpMkLst>
        </pc:cxnChg>
      </pc:sldChg>
      <pc:sldChg chg="addSp modSp new modAnim">
        <pc:chgData name="Sivakumar Paulraj" userId="fba6c5ed4cacd2a1" providerId="LiveId" clId="{D1EBAADC-385B-473D-93D5-8EB6B720CE6C}" dt="2024-07-27T04:52:29.664" v="195"/>
        <pc:sldMkLst>
          <pc:docMk/>
          <pc:sldMk cId="4055339817" sldId="306"/>
        </pc:sldMkLst>
        <pc:spChg chg="add mod">
          <ac:chgData name="Sivakumar Paulraj" userId="fba6c5ed4cacd2a1" providerId="LiveId" clId="{D1EBAADC-385B-473D-93D5-8EB6B720CE6C}" dt="2024-07-27T04:52:29.664" v="195"/>
          <ac:spMkLst>
            <pc:docMk/>
            <pc:sldMk cId="4055339817" sldId="306"/>
            <ac:spMk id="2" creationId="{92AB16DE-1E38-38CF-D55A-6FCD35D2EA4F}"/>
          </ac:spMkLst>
        </pc:spChg>
        <pc:spChg chg="add mod">
          <ac:chgData name="Sivakumar Paulraj" userId="fba6c5ed4cacd2a1" providerId="LiveId" clId="{D1EBAADC-385B-473D-93D5-8EB6B720CE6C}" dt="2024-07-27T04:52:29.664" v="195"/>
          <ac:spMkLst>
            <pc:docMk/>
            <pc:sldMk cId="4055339817" sldId="306"/>
            <ac:spMk id="3" creationId="{532B9C84-2661-011D-B8D2-B5FEAC562167}"/>
          </ac:spMkLst>
        </pc:spChg>
        <pc:spChg chg="add mod">
          <ac:chgData name="Sivakumar Paulraj" userId="fba6c5ed4cacd2a1" providerId="LiveId" clId="{D1EBAADC-385B-473D-93D5-8EB6B720CE6C}" dt="2024-07-27T04:52:29.664" v="195"/>
          <ac:spMkLst>
            <pc:docMk/>
            <pc:sldMk cId="4055339817" sldId="306"/>
            <ac:spMk id="4" creationId="{800814E1-1DAB-6FE6-77EF-34B440661585}"/>
          </ac:spMkLst>
        </pc:spChg>
        <pc:spChg chg="add mod">
          <ac:chgData name="Sivakumar Paulraj" userId="fba6c5ed4cacd2a1" providerId="LiveId" clId="{D1EBAADC-385B-473D-93D5-8EB6B720CE6C}" dt="2024-07-27T04:52:29.664" v="195"/>
          <ac:spMkLst>
            <pc:docMk/>
            <pc:sldMk cId="4055339817" sldId="306"/>
            <ac:spMk id="5" creationId="{AE9CD322-5CE2-D86D-E0DC-23AAA3043C41}"/>
          </ac:spMkLst>
        </pc:spChg>
        <pc:spChg chg="add mod">
          <ac:chgData name="Sivakumar Paulraj" userId="fba6c5ed4cacd2a1" providerId="LiveId" clId="{D1EBAADC-385B-473D-93D5-8EB6B720CE6C}" dt="2024-07-27T04:52:29.664" v="195"/>
          <ac:spMkLst>
            <pc:docMk/>
            <pc:sldMk cId="4055339817" sldId="306"/>
            <ac:spMk id="6" creationId="{03F030BA-7509-6ECB-A1E2-661F3804B174}"/>
          </ac:spMkLst>
        </pc:spChg>
        <pc:spChg chg="add mod">
          <ac:chgData name="Sivakumar Paulraj" userId="fba6c5ed4cacd2a1" providerId="LiveId" clId="{D1EBAADC-385B-473D-93D5-8EB6B720CE6C}" dt="2024-07-27T04:52:29.664" v="195"/>
          <ac:spMkLst>
            <pc:docMk/>
            <pc:sldMk cId="4055339817" sldId="306"/>
            <ac:spMk id="7" creationId="{4BF77689-A6ED-8B30-A85D-B9A4B1873CDD}"/>
          </ac:spMkLst>
        </pc:spChg>
        <pc:spChg chg="add mod">
          <ac:chgData name="Sivakumar Paulraj" userId="fba6c5ed4cacd2a1" providerId="LiveId" clId="{D1EBAADC-385B-473D-93D5-8EB6B720CE6C}" dt="2024-07-27T04:52:29.664" v="195"/>
          <ac:spMkLst>
            <pc:docMk/>
            <pc:sldMk cId="4055339817" sldId="306"/>
            <ac:spMk id="8" creationId="{48769FBC-5EA6-DAD5-767C-567B39198BC3}"/>
          </ac:spMkLst>
        </pc:spChg>
        <pc:spChg chg="add mod">
          <ac:chgData name="Sivakumar Paulraj" userId="fba6c5ed4cacd2a1" providerId="LiveId" clId="{D1EBAADC-385B-473D-93D5-8EB6B720CE6C}" dt="2024-07-27T04:52:29.664" v="195"/>
          <ac:spMkLst>
            <pc:docMk/>
            <pc:sldMk cId="4055339817" sldId="306"/>
            <ac:spMk id="9" creationId="{2865E9DE-29F5-D1E2-C015-2B2B26D85113}"/>
          </ac:spMkLst>
        </pc:spChg>
        <pc:spChg chg="add mod">
          <ac:chgData name="Sivakumar Paulraj" userId="fba6c5ed4cacd2a1" providerId="LiveId" clId="{D1EBAADC-385B-473D-93D5-8EB6B720CE6C}" dt="2024-07-27T04:52:29.664" v="195"/>
          <ac:spMkLst>
            <pc:docMk/>
            <pc:sldMk cId="4055339817" sldId="306"/>
            <ac:spMk id="10" creationId="{A5A8B2BB-E0B9-0838-3376-97D11A6BB248}"/>
          </ac:spMkLst>
        </pc:spChg>
        <pc:spChg chg="add mod">
          <ac:chgData name="Sivakumar Paulraj" userId="fba6c5ed4cacd2a1" providerId="LiveId" clId="{D1EBAADC-385B-473D-93D5-8EB6B720CE6C}" dt="2024-07-27T04:52:29.664" v="195"/>
          <ac:spMkLst>
            <pc:docMk/>
            <pc:sldMk cId="4055339817" sldId="306"/>
            <ac:spMk id="11" creationId="{4019E392-4C6F-C3E4-90A7-79CC14C023E4}"/>
          </ac:spMkLst>
        </pc:spChg>
        <pc:spChg chg="add mod">
          <ac:chgData name="Sivakumar Paulraj" userId="fba6c5ed4cacd2a1" providerId="LiveId" clId="{D1EBAADC-385B-473D-93D5-8EB6B720CE6C}" dt="2024-07-27T04:52:29.664" v="195"/>
          <ac:spMkLst>
            <pc:docMk/>
            <pc:sldMk cId="4055339817" sldId="306"/>
            <ac:spMk id="12" creationId="{DECDCEC5-5808-F84F-6330-50E1CCEF9128}"/>
          </ac:spMkLst>
        </pc:spChg>
        <pc:spChg chg="add mod">
          <ac:chgData name="Sivakumar Paulraj" userId="fba6c5ed4cacd2a1" providerId="LiveId" clId="{D1EBAADC-385B-473D-93D5-8EB6B720CE6C}" dt="2024-07-27T04:52:29.664" v="195"/>
          <ac:spMkLst>
            <pc:docMk/>
            <pc:sldMk cId="4055339817" sldId="306"/>
            <ac:spMk id="13" creationId="{3DCB47FE-2533-94C2-73D5-7D0DC68E634F}"/>
          </ac:spMkLst>
        </pc:spChg>
        <pc:spChg chg="add mod">
          <ac:chgData name="Sivakumar Paulraj" userId="fba6c5ed4cacd2a1" providerId="LiveId" clId="{D1EBAADC-385B-473D-93D5-8EB6B720CE6C}" dt="2024-07-27T04:52:29.664" v="195"/>
          <ac:spMkLst>
            <pc:docMk/>
            <pc:sldMk cId="4055339817" sldId="306"/>
            <ac:spMk id="14" creationId="{FDF2DD82-8D1F-7478-A958-412F708A71F8}"/>
          </ac:spMkLst>
        </pc:spChg>
        <pc:spChg chg="add mod">
          <ac:chgData name="Sivakumar Paulraj" userId="fba6c5ed4cacd2a1" providerId="LiveId" clId="{D1EBAADC-385B-473D-93D5-8EB6B720CE6C}" dt="2024-07-27T04:52:29.664" v="195"/>
          <ac:spMkLst>
            <pc:docMk/>
            <pc:sldMk cId="4055339817" sldId="306"/>
            <ac:spMk id="15" creationId="{D665472B-90AB-EA36-03DC-27E94DE2764F}"/>
          </ac:spMkLst>
        </pc:spChg>
        <pc:spChg chg="add mod">
          <ac:chgData name="Sivakumar Paulraj" userId="fba6c5ed4cacd2a1" providerId="LiveId" clId="{D1EBAADC-385B-473D-93D5-8EB6B720CE6C}" dt="2024-07-27T04:52:29.664" v="195"/>
          <ac:spMkLst>
            <pc:docMk/>
            <pc:sldMk cId="4055339817" sldId="306"/>
            <ac:spMk id="16" creationId="{EFE3AC1C-78D8-1E46-7B0A-F2ED5A2C8650}"/>
          </ac:spMkLst>
        </pc:spChg>
        <pc:spChg chg="add mod">
          <ac:chgData name="Sivakumar Paulraj" userId="fba6c5ed4cacd2a1" providerId="LiveId" clId="{D1EBAADC-385B-473D-93D5-8EB6B720CE6C}" dt="2024-07-27T04:52:29.664" v="195"/>
          <ac:spMkLst>
            <pc:docMk/>
            <pc:sldMk cId="4055339817" sldId="306"/>
            <ac:spMk id="17" creationId="{6885AD7B-8279-E3E5-8E25-0B9477AE355F}"/>
          </ac:spMkLst>
        </pc:spChg>
      </pc:sldChg>
      <pc:sldChg chg="modSp new mod">
        <pc:chgData name="Sivakumar Paulraj" userId="fba6c5ed4cacd2a1" providerId="LiveId" clId="{D1EBAADC-385B-473D-93D5-8EB6B720CE6C}" dt="2024-07-27T04:52:55.891" v="197"/>
        <pc:sldMkLst>
          <pc:docMk/>
          <pc:sldMk cId="3208138486" sldId="307"/>
        </pc:sldMkLst>
        <pc:spChg chg="mod">
          <ac:chgData name="Sivakumar Paulraj" userId="fba6c5ed4cacd2a1" providerId="LiveId" clId="{D1EBAADC-385B-473D-93D5-8EB6B720CE6C}" dt="2024-07-27T04:52:55.891" v="197"/>
          <ac:spMkLst>
            <pc:docMk/>
            <pc:sldMk cId="3208138486" sldId="307"/>
            <ac:spMk id="2" creationId="{494DBEA7-0213-3A02-F979-A9E4B8FA066C}"/>
          </ac:spMkLst>
        </pc:spChg>
      </pc:sldChg>
      <pc:sldChg chg="addSp modSp new modAnim">
        <pc:chgData name="Sivakumar Paulraj" userId="fba6c5ed4cacd2a1" providerId="LiveId" clId="{D1EBAADC-385B-473D-93D5-8EB6B720CE6C}" dt="2024-07-27T04:57:03.657" v="234"/>
        <pc:sldMkLst>
          <pc:docMk/>
          <pc:sldMk cId="1072796842" sldId="308"/>
        </pc:sldMkLst>
        <pc:spChg chg="add mod">
          <ac:chgData name="Sivakumar Paulraj" userId="fba6c5ed4cacd2a1" providerId="LiveId" clId="{D1EBAADC-385B-473D-93D5-8EB6B720CE6C}" dt="2024-07-27T04:53:12.780" v="199"/>
          <ac:spMkLst>
            <pc:docMk/>
            <pc:sldMk cId="1072796842" sldId="308"/>
            <ac:spMk id="2" creationId="{7930BC00-56B8-5C0E-CA45-E0FEDBF04061}"/>
          </ac:spMkLst>
        </pc:spChg>
        <pc:spChg chg="add mod">
          <ac:chgData name="Sivakumar Paulraj" userId="fba6c5ed4cacd2a1" providerId="LiveId" clId="{D1EBAADC-385B-473D-93D5-8EB6B720CE6C}" dt="2024-07-27T04:53:12.780" v="199"/>
          <ac:spMkLst>
            <pc:docMk/>
            <pc:sldMk cId="1072796842" sldId="308"/>
            <ac:spMk id="3" creationId="{6FD6F340-0900-634E-262C-09F9FE1935B3}"/>
          </ac:spMkLst>
        </pc:spChg>
        <pc:spChg chg="add mod">
          <ac:chgData name="Sivakumar Paulraj" userId="fba6c5ed4cacd2a1" providerId="LiveId" clId="{D1EBAADC-385B-473D-93D5-8EB6B720CE6C}" dt="2024-07-27T04:57:03.657" v="234"/>
          <ac:spMkLst>
            <pc:docMk/>
            <pc:sldMk cId="1072796842" sldId="308"/>
            <ac:spMk id="4" creationId="{4D884E16-BD8E-51A5-9822-CFA8500D1984}"/>
          </ac:spMkLst>
        </pc:spChg>
        <pc:spChg chg="add mod">
          <ac:chgData name="Sivakumar Paulraj" userId="fba6c5ed4cacd2a1" providerId="LiveId" clId="{D1EBAADC-385B-473D-93D5-8EB6B720CE6C}" dt="2024-07-27T04:57:03.657" v="234"/>
          <ac:spMkLst>
            <pc:docMk/>
            <pc:sldMk cId="1072796842" sldId="308"/>
            <ac:spMk id="5" creationId="{A8CEA8C3-E138-4EDB-F800-166B7E4A042D}"/>
          </ac:spMkLst>
        </pc:spChg>
      </pc:sldChg>
      <pc:sldChg chg="addSp modSp new modAnim">
        <pc:chgData name="Sivakumar Paulraj" userId="fba6c5ed4cacd2a1" providerId="LiveId" clId="{D1EBAADC-385B-473D-93D5-8EB6B720CE6C}" dt="2024-07-27T04:53:23.635" v="201"/>
        <pc:sldMkLst>
          <pc:docMk/>
          <pc:sldMk cId="559902958" sldId="309"/>
        </pc:sldMkLst>
        <pc:spChg chg="add mod">
          <ac:chgData name="Sivakumar Paulraj" userId="fba6c5ed4cacd2a1" providerId="LiveId" clId="{D1EBAADC-385B-473D-93D5-8EB6B720CE6C}" dt="2024-07-27T04:53:23.635" v="201"/>
          <ac:spMkLst>
            <pc:docMk/>
            <pc:sldMk cId="559902958" sldId="309"/>
            <ac:spMk id="2" creationId="{61555BE7-7555-F367-03C5-752982EAA9BE}"/>
          </ac:spMkLst>
        </pc:spChg>
        <pc:spChg chg="add mod">
          <ac:chgData name="Sivakumar Paulraj" userId="fba6c5ed4cacd2a1" providerId="LiveId" clId="{D1EBAADC-385B-473D-93D5-8EB6B720CE6C}" dt="2024-07-27T04:53:23.635" v="201"/>
          <ac:spMkLst>
            <pc:docMk/>
            <pc:sldMk cId="559902958" sldId="309"/>
            <ac:spMk id="4" creationId="{0BC74D69-D90E-6A6A-FF5E-1B27EFE8A0B2}"/>
          </ac:spMkLst>
        </pc:spChg>
        <pc:spChg chg="add mod">
          <ac:chgData name="Sivakumar Paulraj" userId="fba6c5ed4cacd2a1" providerId="LiveId" clId="{D1EBAADC-385B-473D-93D5-8EB6B720CE6C}" dt="2024-07-27T04:53:23.635" v="201"/>
          <ac:spMkLst>
            <pc:docMk/>
            <pc:sldMk cId="559902958" sldId="309"/>
            <ac:spMk id="6" creationId="{58F78807-54A8-05A6-98DE-AA79594F6DB2}"/>
          </ac:spMkLst>
        </pc:spChg>
        <pc:spChg chg="add mod">
          <ac:chgData name="Sivakumar Paulraj" userId="fba6c5ed4cacd2a1" providerId="LiveId" clId="{D1EBAADC-385B-473D-93D5-8EB6B720CE6C}" dt="2024-07-27T04:53:23.635" v="201"/>
          <ac:spMkLst>
            <pc:docMk/>
            <pc:sldMk cId="559902958" sldId="309"/>
            <ac:spMk id="7" creationId="{F9B79277-8C8E-E267-7320-9C67602D8CEC}"/>
          </ac:spMkLst>
        </pc:spChg>
        <pc:spChg chg="add mod">
          <ac:chgData name="Sivakumar Paulraj" userId="fba6c5ed4cacd2a1" providerId="LiveId" clId="{D1EBAADC-385B-473D-93D5-8EB6B720CE6C}" dt="2024-07-27T04:53:23.635" v="201"/>
          <ac:spMkLst>
            <pc:docMk/>
            <pc:sldMk cId="559902958" sldId="309"/>
            <ac:spMk id="8" creationId="{721F863B-0177-D2CF-3090-864851D358CC}"/>
          </ac:spMkLst>
        </pc:spChg>
        <pc:spChg chg="add mod">
          <ac:chgData name="Sivakumar Paulraj" userId="fba6c5ed4cacd2a1" providerId="LiveId" clId="{D1EBAADC-385B-473D-93D5-8EB6B720CE6C}" dt="2024-07-27T04:53:23.635" v="201"/>
          <ac:spMkLst>
            <pc:docMk/>
            <pc:sldMk cId="559902958" sldId="309"/>
            <ac:spMk id="9" creationId="{F107BDD3-A819-A204-056F-6D9AD3F1C207}"/>
          </ac:spMkLst>
        </pc:spChg>
        <pc:spChg chg="add mod">
          <ac:chgData name="Sivakumar Paulraj" userId="fba6c5ed4cacd2a1" providerId="LiveId" clId="{D1EBAADC-385B-473D-93D5-8EB6B720CE6C}" dt="2024-07-27T04:53:23.635" v="201"/>
          <ac:spMkLst>
            <pc:docMk/>
            <pc:sldMk cId="559902958" sldId="309"/>
            <ac:spMk id="10" creationId="{79B957CE-FD4B-ECE0-D2D9-8A81D0D2D361}"/>
          </ac:spMkLst>
        </pc:spChg>
        <pc:spChg chg="add mod">
          <ac:chgData name="Sivakumar Paulraj" userId="fba6c5ed4cacd2a1" providerId="LiveId" clId="{D1EBAADC-385B-473D-93D5-8EB6B720CE6C}" dt="2024-07-27T04:53:23.635" v="201"/>
          <ac:spMkLst>
            <pc:docMk/>
            <pc:sldMk cId="559902958" sldId="309"/>
            <ac:spMk id="11" creationId="{F6B020D5-ED6C-3025-FE5D-32BAF485E749}"/>
          </ac:spMkLst>
        </pc:spChg>
        <pc:spChg chg="add mod">
          <ac:chgData name="Sivakumar Paulraj" userId="fba6c5ed4cacd2a1" providerId="LiveId" clId="{D1EBAADC-385B-473D-93D5-8EB6B720CE6C}" dt="2024-07-27T04:53:23.635" v="201"/>
          <ac:spMkLst>
            <pc:docMk/>
            <pc:sldMk cId="559902958" sldId="309"/>
            <ac:spMk id="12" creationId="{DCE62105-D26C-130B-3425-FD851BCE91FB}"/>
          </ac:spMkLst>
        </pc:spChg>
        <pc:spChg chg="add mod">
          <ac:chgData name="Sivakumar Paulraj" userId="fba6c5ed4cacd2a1" providerId="LiveId" clId="{D1EBAADC-385B-473D-93D5-8EB6B720CE6C}" dt="2024-07-27T04:53:23.635" v="201"/>
          <ac:spMkLst>
            <pc:docMk/>
            <pc:sldMk cId="559902958" sldId="309"/>
            <ac:spMk id="13" creationId="{91BE2C1C-1D53-A789-51CC-E333628F4C1C}"/>
          </ac:spMkLst>
        </pc:spChg>
        <pc:spChg chg="add mod">
          <ac:chgData name="Sivakumar Paulraj" userId="fba6c5ed4cacd2a1" providerId="LiveId" clId="{D1EBAADC-385B-473D-93D5-8EB6B720CE6C}" dt="2024-07-27T04:53:23.635" v="201"/>
          <ac:spMkLst>
            <pc:docMk/>
            <pc:sldMk cId="559902958" sldId="309"/>
            <ac:spMk id="14" creationId="{39A3E857-E26A-1253-6D6E-515534C4C137}"/>
          </ac:spMkLst>
        </pc:spChg>
        <pc:spChg chg="add mod">
          <ac:chgData name="Sivakumar Paulraj" userId="fba6c5ed4cacd2a1" providerId="LiveId" clId="{D1EBAADC-385B-473D-93D5-8EB6B720CE6C}" dt="2024-07-27T04:53:23.635" v="201"/>
          <ac:spMkLst>
            <pc:docMk/>
            <pc:sldMk cId="559902958" sldId="309"/>
            <ac:spMk id="15" creationId="{81E628C7-7763-7BED-2ACF-86AB7E57578F}"/>
          </ac:spMkLst>
        </pc:spChg>
        <pc:spChg chg="add mod">
          <ac:chgData name="Sivakumar Paulraj" userId="fba6c5ed4cacd2a1" providerId="LiveId" clId="{D1EBAADC-385B-473D-93D5-8EB6B720CE6C}" dt="2024-07-27T04:53:23.635" v="201"/>
          <ac:spMkLst>
            <pc:docMk/>
            <pc:sldMk cId="559902958" sldId="309"/>
            <ac:spMk id="16" creationId="{DB7CE61B-C754-8C00-CC96-66E8C7282BD5}"/>
          </ac:spMkLst>
        </pc:spChg>
        <pc:spChg chg="add mod">
          <ac:chgData name="Sivakumar Paulraj" userId="fba6c5ed4cacd2a1" providerId="LiveId" clId="{D1EBAADC-385B-473D-93D5-8EB6B720CE6C}" dt="2024-07-27T04:53:23.635" v="201"/>
          <ac:spMkLst>
            <pc:docMk/>
            <pc:sldMk cId="559902958" sldId="309"/>
            <ac:spMk id="17" creationId="{9B5C86BA-1FFF-6D45-39B7-E9A1B5CACA2D}"/>
          </ac:spMkLst>
        </pc:spChg>
        <pc:spChg chg="add mod">
          <ac:chgData name="Sivakumar Paulraj" userId="fba6c5ed4cacd2a1" providerId="LiveId" clId="{D1EBAADC-385B-473D-93D5-8EB6B720CE6C}" dt="2024-07-27T04:53:23.635" v="201"/>
          <ac:spMkLst>
            <pc:docMk/>
            <pc:sldMk cId="559902958" sldId="309"/>
            <ac:spMk id="18" creationId="{EE469C00-FE10-6F74-262B-429ED14D139A}"/>
          </ac:spMkLst>
        </pc:spChg>
        <pc:spChg chg="add mod">
          <ac:chgData name="Sivakumar Paulraj" userId="fba6c5ed4cacd2a1" providerId="LiveId" clId="{D1EBAADC-385B-473D-93D5-8EB6B720CE6C}" dt="2024-07-27T04:53:23.635" v="201"/>
          <ac:spMkLst>
            <pc:docMk/>
            <pc:sldMk cId="559902958" sldId="309"/>
            <ac:spMk id="19" creationId="{BD3BF4B3-1C5D-D961-2985-2B779B4725B3}"/>
          </ac:spMkLst>
        </pc:spChg>
        <pc:spChg chg="add mod">
          <ac:chgData name="Sivakumar Paulraj" userId="fba6c5ed4cacd2a1" providerId="LiveId" clId="{D1EBAADC-385B-473D-93D5-8EB6B720CE6C}" dt="2024-07-27T04:53:23.635" v="201"/>
          <ac:spMkLst>
            <pc:docMk/>
            <pc:sldMk cId="559902958" sldId="309"/>
            <ac:spMk id="20" creationId="{84B3B23B-BE9B-78E1-E3CF-97EB2D1D5AAB}"/>
          </ac:spMkLst>
        </pc:spChg>
        <pc:spChg chg="add mod">
          <ac:chgData name="Sivakumar Paulraj" userId="fba6c5ed4cacd2a1" providerId="LiveId" clId="{D1EBAADC-385B-473D-93D5-8EB6B720CE6C}" dt="2024-07-27T04:53:23.635" v="201"/>
          <ac:spMkLst>
            <pc:docMk/>
            <pc:sldMk cId="559902958" sldId="309"/>
            <ac:spMk id="21" creationId="{C091C64B-5AEF-70A3-4496-78A4C3090842}"/>
          </ac:spMkLst>
        </pc:spChg>
        <pc:spChg chg="add mod">
          <ac:chgData name="Sivakumar Paulraj" userId="fba6c5ed4cacd2a1" providerId="LiveId" clId="{D1EBAADC-385B-473D-93D5-8EB6B720CE6C}" dt="2024-07-27T04:53:23.635" v="201"/>
          <ac:spMkLst>
            <pc:docMk/>
            <pc:sldMk cId="559902958" sldId="309"/>
            <ac:spMk id="22" creationId="{D98DD23A-45D9-D72A-C7B2-B47537A5A33D}"/>
          </ac:spMkLst>
        </pc:spChg>
        <pc:spChg chg="add mod">
          <ac:chgData name="Sivakumar Paulraj" userId="fba6c5ed4cacd2a1" providerId="LiveId" clId="{D1EBAADC-385B-473D-93D5-8EB6B720CE6C}" dt="2024-07-27T04:53:23.635" v="201"/>
          <ac:spMkLst>
            <pc:docMk/>
            <pc:sldMk cId="559902958" sldId="309"/>
            <ac:spMk id="23" creationId="{5FE6C671-4400-0C83-0B6E-2A5890ACBBE5}"/>
          </ac:spMkLst>
        </pc:spChg>
        <pc:spChg chg="add mod">
          <ac:chgData name="Sivakumar Paulraj" userId="fba6c5ed4cacd2a1" providerId="LiveId" clId="{D1EBAADC-385B-473D-93D5-8EB6B720CE6C}" dt="2024-07-27T04:53:23.635" v="201"/>
          <ac:spMkLst>
            <pc:docMk/>
            <pc:sldMk cId="559902958" sldId="309"/>
            <ac:spMk id="24" creationId="{615CFE4B-6DC9-C817-9EC6-D8E673285E7E}"/>
          </ac:spMkLst>
        </pc:spChg>
        <pc:spChg chg="add mod">
          <ac:chgData name="Sivakumar Paulraj" userId="fba6c5ed4cacd2a1" providerId="LiveId" clId="{D1EBAADC-385B-473D-93D5-8EB6B720CE6C}" dt="2024-07-27T04:53:23.635" v="201"/>
          <ac:spMkLst>
            <pc:docMk/>
            <pc:sldMk cId="559902958" sldId="309"/>
            <ac:spMk id="25" creationId="{50A7F9E5-608D-C665-8103-47F3325B411C}"/>
          </ac:spMkLst>
        </pc:spChg>
        <pc:spChg chg="add mod">
          <ac:chgData name="Sivakumar Paulraj" userId="fba6c5ed4cacd2a1" providerId="LiveId" clId="{D1EBAADC-385B-473D-93D5-8EB6B720CE6C}" dt="2024-07-27T04:53:23.635" v="201"/>
          <ac:spMkLst>
            <pc:docMk/>
            <pc:sldMk cId="559902958" sldId="309"/>
            <ac:spMk id="26" creationId="{62583D67-C0AB-60E3-E304-BFBB938A6F4F}"/>
          </ac:spMkLst>
        </pc:spChg>
        <pc:spChg chg="add mod">
          <ac:chgData name="Sivakumar Paulraj" userId="fba6c5ed4cacd2a1" providerId="LiveId" clId="{D1EBAADC-385B-473D-93D5-8EB6B720CE6C}" dt="2024-07-27T04:53:23.635" v="201"/>
          <ac:spMkLst>
            <pc:docMk/>
            <pc:sldMk cId="559902958" sldId="309"/>
            <ac:spMk id="27" creationId="{F08ACE4F-A5ED-E16D-A5F7-E7053CD24C8B}"/>
          </ac:spMkLst>
        </pc:spChg>
        <pc:spChg chg="add mod">
          <ac:chgData name="Sivakumar Paulraj" userId="fba6c5ed4cacd2a1" providerId="LiveId" clId="{D1EBAADC-385B-473D-93D5-8EB6B720CE6C}" dt="2024-07-27T04:53:23.635" v="201"/>
          <ac:spMkLst>
            <pc:docMk/>
            <pc:sldMk cId="559902958" sldId="309"/>
            <ac:spMk id="28" creationId="{FA1E49C3-9923-2DED-CB8D-AFBE2EB3C1A2}"/>
          </ac:spMkLst>
        </pc:spChg>
        <pc:spChg chg="add mod">
          <ac:chgData name="Sivakumar Paulraj" userId="fba6c5ed4cacd2a1" providerId="LiveId" clId="{D1EBAADC-385B-473D-93D5-8EB6B720CE6C}" dt="2024-07-27T04:53:23.635" v="201"/>
          <ac:spMkLst>
            <pc:docMk/>
            <pc:sldMk cId="559902958" sldId="309"/>
            <ac:spMk id="29" creationId="{AEA48A26-2C28-70B5-9397-7541A28C2A3F}"/>
          </ac:spMkLst>
        </pc:spChg>
        <pc:spChg chg="add mod">
          <ac:chgData name="Sivakumar Paulraj" userId="fba6c5ed4cacd2a1" providerId="LiveId" clId="{D1EBAADC-385B-473D-93D5-8EB6B720CE6C}" dt="2024-07-27T04:53:23.635" v="201"/>
          <ac:spMkLst>
            <pc:docMk/>
            <pc:sldMk cId="559902958" sldId="309"/>
            <ac:spMk id="30" creationId="{D91C06B3-3D2B-C009-0CDA-F3CFAFC86C78}"/>
          </ac:spMkLst>
        </pc:spChg>
        <pc:spChg chg="add mod">
          <ac:chgData name="Sivakumar Paulraj" userId="fba6c5ed4cacd2a1" providerId="LiveId" clId="{D1EBAADC-385B-473D-93D5-8EB6B720CE6C}" dt="2024-07-27T04:53:23.635" v="201"/>
          <ac:spMkLst>
            <pc:docMk/>
            <pc:sldMk cId="559902958" sldId="309"/>
            <ac:spMk id="31" creationId="{2A1154CC-EBF9-65D7-58AA-1D56990F8565}"/>
          </ac:spMkLst>
        </pc:spChg>
        <pc:spChg chg="add mod">
          <ac:chgData name="Sivakumar Paulraj" userId="fba6c5ed4cacd2a1" providerId="LiveId" clId="{D1EBAADC-385B-473D-93D5-8EB6B720CE6C}" dt="2024-07-27T04:53:23.635" v="201"/>
          <ac:spMkLst>
            <pc:docMk/>
            <pc:sldMk cId="559902958" sldId="309"/>
            <ac:spMk id="32" creationId="{05DA5277-7DA2-C111-0674-B7B3704CD201}"/>
          </ac:spMkLst>
        </pc:spChg>
        <pc:spChg chg="add mod">
          <ac:chgData name="Sivakumar Paulraj" userId="fba6c5ed4cacd2a1" providerId="LiveId" clId="{D1EBAADC-385B-473D-93D5-8EB6B720CE6C}" dt="2024-07-27T04:53:23.635" v="201"/>
          <ac:spMkLst>
            <pc:docMk/>
            <pc:sldMk cId="559902958" sldId="309"/>
            <ac:spMk id="33" creationId="{E617107A-0FD4-0A8E-DA92-71E4BCE3ADA6}"/>
          </ac:spMkLst>
        </pc:spChg>
        <pc:spChg chg="add mod">
          <ac:chgData name="Sivakumar Paulraj" userId="fba6c5ed4cacd2a1" providerId="LiveId" clId="{D1EBAADC-385B-473D-93D5-8EB6B720CE6C}" dt="2024-07-27T04:53:23.635" v="201"/>
          <ac:spMkLst>
            <pc:docMk/>
            <pc:sldMk cId="559902958" sldId="309"/>
            <ac:spMk id="34" creationId="{C0230D57-36C8-733E-38AF-BE02169F56F0}"/>
          </ac:spMkLst>
        </pc:spChg>
        <pc:spChg chg="add mod">
          <ac:chgData name="Sivakumar Paulraj" userId="fba6c5ed4cacd2a1" providerId="LiveId" clId="{D1EBAADC-385B-473D-93D5-8EB6B720CE6C}" dt="2024-07-27T04:53:23.635" v="201"/>
          <ac:spMkLst>
            <pc:docMk/>
            <pc:sldMk cId="559902958" sldId="309"/>
            <ac:spMk id="35" creationId="{8EFB88F3-F40E-1CA1-7386-4BDF7959FA71}"/>
          </ac:spMkLst>
        </pc:spChg>
        <pc:spChg chg="add mod">
          <ac:chgData name="Sivakumar Paulraj" userId="fba6c5ed4cacd2a1" providerId="LiveId" clId="{D1EBAADC-385B-473D-93D5-8EB6B720CE6C}" dt="2024-07-27T04:53:23.635" v="201"/>
          <ac:spMkLst>
            <pc:docMk/>
            <pc:sldMk cId="559902958" sldId="309"/>
            <ac:spMk id="36" creationId="{23624908-55DF-C8C8-5FA9-557983718AE2}"/>
          </ac:spMkLst>
        </pc:spChg>
        <pc:spChg chg="add mod">
          <ac:chgData name="Sivakumar Paulraj" userId="fba6c5ed4cacd2a1" providerId="LiveId" clId="{D1EBAADC-385B-473D-93D5-8EB6B720CE6C}" dt="2024-07-27T04:53:23.635" v="201"/>
          <ac:spMkLst>
            <pc:docMk/>
            <pc:sldMk cId="559902958" sldId="309"/>
            <ac:spMk id="37" creationId="{D3921E01-F887-E5C5-BACE-8C240C65B9FC}"/>
          </ac:spMkLst>
        </pc:spChg>
        <pc:spChg chg="add mod">
          <ac:chgData name="Sivakumar Paulraj" userId="fba6c5ed4cacd2a1" providerId="LiveId" clId="{D1EBAADC-385B-473D-93D5-8EB6B720CE6C}" dt="2024-07-27T04:53:23.635" v="201"/>
          <ac:spMkLst>
            <pc:docMk/>
            <pc:sldMk cId="559902958" sldId="309"/>
            <ac:spMk id="38" creationId="{DA80DE1A-7FAF-7ECC-1CD0-A3F4960D6430}"/>
          </ac:spMkLst>
        </pc:spChg>
        <pc:spChg chg="add mod">
          <ac:chgData name="Sivakumar Paulraj" userId="fba6c5ed4cacd2a1" providerId="LiveId" clId="{D1EBAADC-385B-473D-93D5-8EB6B720CE6C}" dt="2024-07-27T04:53:23.635" v="201"/>
          <ac:spMkLst>
            <pc:docMk/>
            <pc:sldMk cId="559902958" sldId="309"/>
            <ac:spMk id="39" creationId="{012911CE-7E7D-85BE-D7F2-C4635EDA5DF0}"/>
          </ac:spMkLst>
        </pc:spChg>
        <pc:graphicFrameChg chg="add mod">
          <ac:chgData name="Sivakumar Paulraj" userId="fba6c5ed4cacd2a1" providerId="LiveId" clId="{D1EBAADC-385B-473D-93D5-8EB6B720CE6C}" dt="2024-07-27T04:53:23.635" v="201"/>
          <ac:graphicFrameMkLst>
            <pc:docMk/>
            <pc:sldMk cId="559902958" sldId="309"/>
            <ac:graphicFrameMk id="3" creationId="{A47566EB-CC47-FB8D-71A8-AB77E1DC2E82}"/>
          </ac:graphicFrameMkLst>
        </pc:graphicFrameChg>
        <pc:cxnChg chg="add mod">
          <ac:chgData name="Sivakumar Paulraj" userId="fba6c5ed4cacd2a1" providerId="LiveId" clId="{D1EBAADC-385B-473D-93D5-8EB6B720CE6C}" dt="2024-07-27T04:53:23.635" v="201"/>
          <ac:cxnSpMkLst>
            <pc:docMk/>
            <pc:sldMk cId="559902958" sldId="309"/>
            <ac:cxnSpMk id="5" creationId="{9D6329AA-3EA1-7996-8974-D05BAD5C22A6}"/>
          </ac:cxnSpMkLst>
        </pc:cxnChg>
      </pc:sldChg>
      <pc:sldChg chg="addSp modSp new modAnim">
        <pc:chgData name="Sivakumar Paulraj" userId="fba6c5ed4cacd2a1" providerId="LiveId" clId="{D1EBAADC-385B-473D-93D5-8EB6B720CE6C}" dt="2024-07-27T04:53:36.014" v="203"/>
        <pc:sldMkLst>
          <pc:docMk/>
          <pc:sldMk cId="2693301782" sldId="310"/>
        </pc:sldMkLst>
        <pc:spChg chg="add mod">
          <ac:chgData name="Sivakumar Paulraj" userId="fba6c5ed4cacd2a1" providerId="LiveId" clId="{D1EBAADC-385B-473D-93D5-8EB6B720CE6C}" dt="2024-07-27T04:53:36.014" v="203"/>
          <ac:spMkLst>
            <pc:docMk/>
            <pc:sldMk cId="2693301782" sldId="310"/>
            <ac:spMk id="2" creationId="{469A3EC8-1CB1-61D5-F986-E0DDE5F65D33}"/>
          </ac:spMkLst>
        </pc:spChg>
        <pc:spChg chg="add mod">
          <ac:chgData name="Sivakumar Paulraj" userId="fba6c5ed4cacd2a1" providerId="LiveId" clId="{D1EBAADC-385B-473D-93D5-8EB6B720CE6C}" dt="2024-07-27T04:53:36.014" v="203"/>
          <ac:spMkLst>
            <pc:docMk/>
            <pc:sldMk cId="2693301782" sldId="310"/>
            <ac:spMk id="3" creationId="{BF11F8F5-ED62-893E-BA9C-514175499726}"/>
          </ac:spMkLst>
        </pc:spChg>
        <pc:spChg chg="add mod">
          <ac:chgData name="Sivakumar Paulraj" userId="fba6c5ed4cacd2a1" providerId="LiveId" clId="{D1EBAADC-385B-473D-93D5-8EB6B720CE6C}" dt="2024-07-27T04:53:36.014" v="203"/>
          <ac:spMkLst>
            <pc:docMk/>
            <pc:sldMk cId="2693301782" sldId="310"/>
            <ac:spMk id="4" creationId="{166D2860-9D65-ED98-4CD5-2D73784E4A25}"/>
          </ac:spMkLst>
        </pc:spChg>
        <pc:spChg chg="add mod">
          <ac:chgData name="Sivakumar Paulraj" userId="fba6c5ed4cacd2a1" providerId="LiveId" clId="{D1EBAADC-385B-473D-93D5-8EB6B720CE6C}" dt="2024-07-27T04:53:36.014" v="203"/>
          <ac:spMkLst>
            <pc:docMk/>
            <pc:sldMk cId="2693301782" sldId="310"/>
            <ac:spMk id="5" creationId="{A427D4A3-5098-026C-4F20-DCAF7F2D4F57}"/>
          </ac:spMkLst>
        </pc:spChg>
        <pc:spChg chg="add mod">
          <ac:chgData name="Sivakumar Paulraj" userId="fba6c5ed4cacd2a1" providerId="LiveId" clId="{D1EBAADC-385B-473D-93D5-8EB6B720CE6C}" dt="2024-07-27T04:53:36.014" v="203"/>
          <ac:spMkLst>
            <pc:docMk/>
            <pc:sldMk cId="2693301782" sldId="310"/>
            <ac:spMk id="6" creationId="{9F7A79DD-440D-7628-333F-9CB31927737A}"/>
          </ac:spMkLst>
        </pc:spChg>
        <pc:spChg chg="add mod">
          <ac:chgData name="Sivakumar Paulraj" userId="fba6c5ed4cacd2a1" providerId="LiveId" clId="{D1EBAADC-385B-473D-93D5-8EB6B720CE6C}" dt="2024-07-27T04:53:36.014" v="203"/>
          <ac:spMkLst>
            <pc:docMk/>
            <pc:sldMk cId="2693301782" sldId="310"/>
            <ac:spMk id="7" creationId="{83ACF140-A3FA-AA0D-0C40-318CF521246F}"/>
          </ac:spMkLst>
        </pc:spChg>
        <pc:spChg chg="add mod">
          <ac:chgData name="Sivakumar Paulraj" userId="fba6c5ed4cacd2a1" providerId="LiveId" clId="{D1EBAADC-385B-473D-93D5-8EB6B720CE6C}" dt="2024-07-27T04:53:36.014" v="203"/>
          <ac:spMkLst>
            <pc:docMk/>
            <pc:sldMk cId="2693301782" sldId="310"/>
            <ac:spMk id="8" creationId="{9063067B-889D-BD4B-968F-683B392D7047}"/>
          </ac:spMkLst>
        </pc:spChg>
        <pc:spChg chg="add mod">
          <ac:chgData name="Sivakumar Paulraj" userId="fba6c5ed4cacd2a1" providerId="LiveId" clId="{D1EBAADC-385B-473D-93D5-8EB6B720CE6C}" dt="2024-07-27T04:53:36.014" v="203"/>
          <ac:spMkLst>
            <pc:docMk/>
            <pc:sldMk cId="2693301782" sldId="310"/>
            <ac:spMk id="10" creationId="{4B3A1C6D-9E76-BA73-4AA4-E7019B09E0BB}"/>
          </ac:spMkLst>
        </pc:spChg>
        <pc:spChg chg="add mod">
          <ac:chgData name="Sivakumar Paulraj" userId="fba6c5ed4cacd2a1" providerId="LiveId" clId="{D1EBAADC-385B-473D-93D5-8EB6B720CE6C}" dt="2024-07-27T04:53:36.014" v="203"/>
          <ac:spMkLst>
            <pc:docMk/>
            <pc:sldMk cId="2693301782" sldId="310"/>
            <ac:spMk id="11" creationId="{FF8FD504-0C1B-AAD6-2DA2-27058CDE9B7A}"/>
          </ac:spMkLst>
        </pc:spChg>
        <pc:spChg chg="add mod">
          <ac:chgData name="Sivakumar Paulraj" userId="fba6c5ed4cacd2a1" providerId="LiveId" clId="{D1EBAADC-385B-473D-93D5-8EB6B720CE6C}" dt="2024-07-27T04:53:36.014" v="203"/>
          <ac:spMkLst>
            <pc:docMk/>
            <pc:sldMk cId="2693301782" sldId="310"/>
            <ac:spMk id="12" creationId="{4C31CAF6-9FE7-E1A3-7322-5FA63EE5109F}"/>
          </ac:spMkLst>
        </pc:spChg>
        <pc:spChg chg="add mod">
          <ac:chgData name="Sivakumar Paulraj" userId="fba6c5ed4cacd2a1" providerId="LiveId" clId="{D1EBAADC-385B-473D-93D5-8EB6B720CE6C}" dt="2024-07-27T04:53:36.014" v="203"/>
          <ac:spMkLst>
            <pc:docMk/>
            <pc:sldMk cId="2693301782" sldId="310"/>
            <ac:spMk id="13" creationId="{CC64897F-B1D1-88B4-0E26-A2257B66546C}"/>
          </ac:spMkLst>
        </pc:spChg>
        <pc:spChg chg="add mod">
          <ac:chgData name="Sivakumar Paulraj" userId="fba6c5ed4cacd2a1" providerId="LiveId" clId="{D1EBAADC-385B-473D-93D5-8EB6B720CE6C}" dt="2024-07-27T04:53:36.014" v="203"/>
          <ac:spMkLst>
            <pc:docMk/>
            <pc:sldMk cId="2693301782" sldId="310"/>
            <ac:spMk id="14" creationId="{566635A6-00DE-A2DC-0E04-F39C9F092906}"/>
          </ac:spMkLst>
        </pc:spChg>
        <pc:spChg chg="add mod">
          <ac:chgData name="Sivakumar Paulraj" userId="fba6c5ed4cacd2a1" providerId="LiveId" clId="{D1EBAADC-385B-473D-93D5-8EB6B720CE6C}" dt="2024-07-27T04:53:36.014" v="203"/>
          <ac:spMkLst>
            <pc:docMk/>
            <pc:sldMk cId="2693301782" sldId="310"/>
            <ac:spMk id="15" creationId="{8DA66F07-ABE1-48B5-E40D-31FAE6208DB3}"/>
          </ac:spMkLst>
        </pc:spChg>
        <pc:spChg chg="add mod">
          <ac:chgData name="Sivakumar Paulraj" userId="fba6c5ed4cacd2a1" providerId="LiveId" clId="{D1EBAADC-385B-473D-93D5-8EB6B720CE6C}" dt="2024-07-27T04:53:36.014" v="203"/>
          <ac:spMkLst>
            <pc:docMk/>
            <pc:sldMk cId="2693301782" sldId="310"/>
            <ac:spMk id="16" creationId="{51677AA8-11E4-BC59-B306-9D453782A8C3}"/>
          </ac:spMkLst>
        </pc:spChg>
        <pc:spChg chg="add mod">
          <ac:chgData name="Sivakumar Paulraj" userId="fba6c5ed4cacd2a1" providerId="LiveId" clId="{D1EBAADC-385B-473D-93D5-8EB6B720CE6C}" dt="2024-07-27T04:53:36.014" v="203"/>
          <ac:spMkLst>
            <pc:docMk/>
            <pc:sldMk cId="2693301782" sldId="310"/>
            <ac:spMk id="17" creationId="{83713739-7518-6A0A-C733-467D8D85F36A}"/>
          </ac:spMkLst>
        </pc:spChg>
        <pc:spChg chg="add mod">
          <ac:chgData name="Sivakumar Paulraj" userId="fba6c5ed4cacd2a1" providerId="LiveId" clId="{D1EBAADC-385B-473D-93D5-8EB6B720CE6C}" dt="2024-07-27T04:53:36.014" v="203"/>
          <ac:spMkLst>
            <pc:docMk/>
            <pc:sldMk cId="2693301782" sldId="310"/>
            <ac:spMk id="18" creationId="{6D5F9EAB-F7BF-B235-BFBC-A278240C394E}"/>
          </ac:spMkLst>
        </pc:spChg>
        <pc:spChg chg="add mod">
          <ac:chgData name="Sivakumar Paulraj" userId="fba6c5ed4cacd2a1" providerId="LiveId" clId="{D1EBAADC-385B-473D-93D5-8EB6B720CE6C}" dt="2024-07-27T04:53:36.014" v="203"/>
          <ac:spMkLst>
            <pc:docMk/>
            <pc:sldMk cId="2693301782" sldId="310"/>
            <ac:spMk id="19" creationId="{D8C36B53-33FE-1F8D-45FF-F8C589B256B6}"/>
          </ac:spMkLst>
        </pc:spChg>
        <pc:spChg chg="add mod">
          <ac:chgData name="Sivakumar Paulraj" userId="fba6c5ed4cacd2a1" providerId="LiveId" clId="{D1EBAADC-385B-473D-93D5-8EB6B720CE6C}" dt="2024-07-27T04:53:36.014" v="203"/>
          <ac:spMkLst>
            <pc:docMk/>
            <pc:sldMk cId="2693301782" sldId="310"/>
            <ac:spMk id="20" creationId="{359DCE5C-3A38-BA27-AB6C-55DAC09DC84E}"/>
          </ac:spMkLst>
        </pc:spChg>
        <pc:spChg chg="add mod">
          <ac:chgData name="Sivakumar Paulraj" userId="fba6c5ed4cacd2a1" providerId="LiveId" clId="{D1EBAADC-385B-473D-93D5-8EB6B720CE6C}" dt="2024-07-27T04:53:36.014" v="203"/>
          <ac:spMkLst>
            <pc:docMk/>
            <pc:sldMk cId="2693301782" sldId="310"/>
            <ac:spMk id="21" creationId="{9F363A9D-7014-5FEF-5715-BCCCBFD52954}"/>
          </ac:spMkLst>
        </pc:spChg>
        <pc:spChg chg="add mod">
          <ac:chgData name="Sivakumar Paulraj" userId="fba6c5ed4cacd2a1" providerId="LiveId" clId="{D1EBAADC-385B-473D-93D5-8EB6B720CE6C}" dt="2024-07-27T04:53:36.014" v="203"/>
          <ac:spMkLst>
            <pc:docMk/>
            <pc:sldMk cId="2693301782" sldId="310"/>
            <ac:spMk id="22" creationId="{AB02294F-7222-D144-316F-924B58800AE4}"/>
          </ac:spMkLst>
        </pc:spChg>
        <pc:spChg chg="add mod">
          <ac:chgData name="Sivakumar Paulraj" userId="fba6c5ed4cacd2a1" providerId="LiveId" clId="{D1EBAADC-385B-473D-93D5-8EB6B720CE6C}" dt="2024-07-27T04:53:36.014" v="203"/>
          <ac:spMkLst>
            <pc:docMk/>
            <pc:sldMk cId="2693301782" sldId="310"/>
            <ac:spMk id="23" creationId="{1F2D967C-B804-0E3C-490A-8FB50B3C7965}"/>
          </ac:spMkLst>
        </pc:spChg>
        <pc:spChg chg="add mod">
          <ac:chgData name="Sivakumar Paulraj" userId="fba6c5ed4cacd2a1" providerId="LiveId" clId="{D1EBAADC-385B-473D-93D5-8EB6B720CE6C}" dt="2024-07-27T04:53:36.014" v="203"/>
          <ac:spMkLst>
            <pc:docMk/>
            <pc:sldMk cId="2693301782" sldId="310"/>
            <ac:spMk id="24" creationId="{3FB65F56-6E60-4170-6D0F-752C6F053976}"/>
          </ac:spMkLst>
        </pc:spChg>
        <pc:spChg chg="add mod">
          <ac:chgData name="Sivakumar Paulraj" userId="fba6c5ed4cacd2a1" providerId="LiveId" clId="{D1EBAADC-385B-473D-93D5-8EB6B720CE6C}" dt="2024-07-27T04:53:36.014" v="203"/>
          <ac:spMkLst>
            <pc:docMk/>
            <pc:sldMk cId="2693301782" sldId="310"/>
            <ac:spMk id="25" creationId="{627475F9-2DB8-B0A1-F6B1-A1405EB2C09D}"/>
          </ac:spMkLst>
        </pc:spChg>
        <pc:spChg chg="add mod">
          <ac:chgData name="Sivakumar Paulraj" userId="fba6c5ed4cacd2a1" providerId="LiveId" clId="{D1EBAADC-385B-473D-93D5-8EB6B720CE6C}" dt="2024-07-27T04:53:36.014" v="203"/>
          <ac:spMkLst>
            <pc:docMk/>
            <pc:sldMk cId="2693301782" sldId="310"/>
            <ac:spMk id="26" creationId="{08FA1EFB-50A3-A8C9-A184-29342FC5CA18}"/>
          </ac:spMkLst>
        </pc:spChg>
        <pc:spChg chg="add mod">
          <ac:chgData name="Sivakumar Paulraj" userId="fba6c5ed4cacd2a1" providerId="LiveId" clId="{D1EBAADC-385B-473D-93D5-8EB6B720CE6C}" dt="2024-07-27T04:53:36.014" v="203"/>
          <ac:spMkLst>
            <pc:docMk/>
            <pc:sldMk cId="2693301782" sldId="310"/>
            <ac:spMk id="27" creationId="{445A984A-11A4-2CB9-15FC-04E335595727}"/>
          </ac:spMkLst>
        </pc:spChg>
        <pc:spChg chg="add mod">
          <ac:chgData name="Sivakumar Paulraj" userId="fba6c5ed4cacd2a1" providerId="LiveId" clId="{D1EBAADC-385B-473D-93D5-8EB6B720CE6C}" dt="2024-07-27T04:53:36.014" v="203"/>
          <ac:spMkLst>
            <pc:docMk/>
            <pc:sldMk cId="2693301782" sldId="310"/>
            <ac:spMk id="28" creationId="{7CB1EB6A-0956-D0E2-CEE2-6FBF174566A7}"/>
          </ac:spMkLst>
        </pc:spChg>
        <pc:spChg chg="add mod">
          <ac:chgData name="Sivakumar Paulraj" userId="fba6c5ed4cacd2a1" providerId="LiveId" clId="{D1EBAADC-385B-473D-93D5-8EB6B720CE6C}" dt="2024-07-27T04:53:36.014" v="203"/>
          <ac:spMkLst>
            <pc:docMk/>
            <pc:sldMk cId="2693301782" sldId="310"/>
            <ac:spMk id="29" creationId="{DD1EEE60-BDE5-A00C-9092-FCD3A4BE8B79}"/>
          </ac:spMkLst>
        </pc:spChg>
        <pc:spChg chg="add mod">
          <ac:chgData name="Sivakumar Paulraj" userId="fba6c5ed4cacd2a1" providerId="LiveId" clId="{D1EBAADC-385B-473D-93D5-8EB6B720CE6C}" dt="2024-07-27T04:53:36.014" v="203"/>
          <ac:spMkLst>
            <pc:docMk/>
            <pc:sldMk cId="2693301782" sldId="310"/>
            <ac:spMk id="30" creationId="{FED229CD-E562-8322-919D-5D09B64B0802}"/>
          </ac:spMkLst>
        </pc:spChg>
        <pc:spChg chg="add mod">
          <ac:chgData name="Sivakumar Paulraj" userId="fba6c5ed4cacd2a1" providerId="LiveId" clId="{D1EBAADC-385B-473D-93D5-8EB6B720CE6C}" dt="2024-07-27T04:53:36.014" v="203"/>
          <ac:spMkLst>
            <pc:docMk/>
            <pc:sldMk cId="2693301782" sldId="310"/>
            <ac:spMk id="31" creationId="{365D961F-F293-3779-F09F-4946CC4370E4}"/>
          </ac:spMkLst>
        </pc:spChg>
        <pc:spChg chg="add mod">
          <ac:chgData name="Sivakumar Paulraj" userId="fba6c5ed4cacd2a1" providerId="LiveId" clId="{D1EBAADC-385B-473D-93D5-8EB6B720CE6C}" dt="2024-07-27T04:53:36.014" v="203"/>
          <ac:spMkLst>
            <pc:docMk/>
            <pc:sldMk cId="2693301782" sldId="310"/>
            <ac:spMk id="32" creationId="{0A8DA229-9574-BC2E-B609-EAD5EB7C5FC1}"/>
          </ac:spMkLst>
        </pc:spChg>
        <pc:spChg chg="add mod">
          <ac:chgData name="Sivakumar Paulraj" userId="fba6c5ed4cacd2a1" providerId="LiveId" clId="{D1EBAADC-385B-473D-93D5-8EB6B720CE6C}" dt="2024-07-27T04:53:36.014" v="203"/>
          <ac:spMkLst>
            <pc:docMk/>
            <pc:sldMk cId="2693301782" sldId="310"/>
            <ac:spMk id="33" creationId="{CC504048-95DD-BF77-4EBD-EAF5323A2462}"/>
          </ac:spMkLst>
        </pc:spChg>
        <pc:spChg chg="add mod">
          <ac:chgData name="Sivakumar Paulraj" userId="fba6c5ed4cacd2a1" providerId="LiveId" clId="{D1EBAADC-385B-473D-93D5-8EB6B720CE6C}" dt="2024-07-27T04:53:36.014" v="203"/>
          <ac:spMkLst>
            <pc:docMk/>
            <pc:sldMk cId="2693301782" sldId="310"/>
            <ac:spMk id="35" creationId="{585888C6-68A2-BEDB-3506-BB836ADA11CF}"/>
          </ac:spMkLst>
        </pc:spChg>
        <pc:spChg chg="add mod">
          <ac:chgData name="Sivakumar Paulraj" userId="fba6c5ed4cacd2a1" providerId="LiveId" clId="{D1EBAADC-385B-473D-93D5-8EB6B720CE6C}" dt="2024-07-27T04:53:36.014" v="203"/>
          <ac:spMkLst>
            <pc:docMk/>
            <pc:sldMk cId="2693301782" sldId="310"/>
            <ac:spMk id="36" creationId="{B70988E7-554F-BBF3-0D2D-3D5586542560}"/>
          </ac:spMkLst>
        </pc:spChg>
        <pc:spChg chg="add mod">
          <ac:chgData name="Sivakumar Paulraj" userId="fba6c5ed4cacd2a1" providerId="LiveId" clId="{D1EBAADC-385B-473D-93D5-8EB6B720CE6C}" dt="2024-07-27T04:53:36.014" v="203"/>
          <ac:spMkLst>
            <pc:docMk/>
            <pc:sldMk cId="2693301782" sldId="310"/>
            <ac:spMk id="37" creationId="{DDA7B47B-FE06-A800-BBB4-92C2D04BD967}"/>
          </ac:spMkLst>
        </pc:spChg>
        <pc:spChg chg="add mod">
          <ac:chgData name="Sivakumar Paulraj" userId="fba6c5ed4cacd2a1" providerId="LiveId" clId="{D1EBAADC-385B-473D-93D5-8EB6B720CE6C}" dt="2024-07-27T04:53:36.014" v="203"/>
          <ac:spMkLst>
            <pc:docMk/>
            <pc:sldMk cId="2693301782" sldId="310"/>
            <ac:spMk id="38" creationId="{1D4106D9-A0B0-7D16-E5B8-8A97D1BA0493}"/>
          </ac:spMkLst>
        </pc:spChg>
        <pc:spChg chg="add mod">
          <ac:chgData name="Sivakumar Paulraj" userId="fba6c5ed4cacd2a1" providerId="LiveId" clId="{D1EBAADC-385B-473D-93D5-8EB6B720CE6C}" dt="2024-07-27T04:53:36.014" v="203"/>
          <ac:spMkLst>
            <pc:docMk/>
            <pc:sldMk cId="2693301782" sldId="310"/>
            <ac:spMk id="39" creationId="{0054443A-3E25-9109-C604-A450D3D94B5D}"/>
          </ac:spMkLst>
        </pc:spChg>
        <pc:spChg chg="add mod">
          <ac:chgData name="Sivakumar Paulraj" userId="fba6c5ed4cacd2a1" providerId="LiveId" clId="{D1EBAADC-385B-473D-93D5-8EB6B720CE6C}" dt="2024-07-27T04:53:36.014" v="203"/>
          <ac:spMkLst>
            <pc:docMk/>
            <pc:sldMk cId="2693301782" sldId="310"/>
            <ac:spMk id="40" creationId="{D66FD734-66EE-B77C-9FB4-1821493A8E64}"/>
          </ac:spMkLst>
        </pc:spChg>
        <pc:spChg chg="add mod">
          <ac:chgData name="Sivakumar Paulraj" userId="fba6c5ed4cacd2a1" providerId="LiveId" clId="{D1EBAADC-385B-473D-93D5-8EB6B720CE6C}" dt="2024-07-27T04:53:36.014" v="203"/>
          <ac:spMkLst>
            <pc:docMk/>
            <pc:sldMk cId="2693301782" sldId="310"/>
            <ac:spMk id="41" creationId="{E11DBA94-01D5-59EE-FA1A-C2ACDA5F9C1D}"/>
          </ac:spMkLst>
        </pc:spChg>
        <pc:spChg chg="add mod">
          <ac:chgData name="Sivakumar Paulraj" userId="fba6c5ed4cacd2a1" providerId="LiveId" clId="{D1EBAADC-385B-473D-93D5-8EB6B720CE6C}" dt="2024-07-27T04:53:36.014" v="203"/>
          <ac:spMkLst>
            <pc:docMk/>
            <pc:sldMk cId="2693301782" sldId="310"/>
            <ac:spMk id="42" creationId="{D1C388B5-AD71-6802-1509-28B3340A22D2}"/>
          </ac:spMkLst>
        </pc:spChg>
        <pc:spChg chg="add mod">
          <ac:chgData name="Sivakumar Paulraj" userId="fba6c5ed4cacd2a1" providerId="LiveId" clId="{D1EBAADC-385B-473D-93D5-8EB6B720CE6C}" dt="2024-07-27T04:53:36.014" v="203"/>
          <ac:spMkLst>
            <pc:docMk/>
            <pc:sldMk cId="2693301782" sldId="310"/>
            <ac:spMk id="43" creationId="{3EDA1069-4A41-8113-9DE0-70DB27284751}"/>
          </ac:spMkLst>
        </pc:spChg>
        <pc:spChg chg="add mod">
          <ac:chgData name="Sivakumar Paulraj" userId="fba6c5ed4cacd2a1" providerId="LiveId" clId="{D1EBAADC-385B-473D-93D5-8EB6B720CE6C}" dt="2024-07-27T04:53:36.014" v="203"/>
          <ac:spMkLst>
            <pc:docMk/>
            <pc:sldMk cId="2693301782" sldId="310"/>
            <ac:spMk id="44" creationId="{B412F1AD-C74E-AAA2-29BB-4E7077203FDE}"/>
          </ac:spMkLst>
        </pc:spChg>
        <pc:spChg chg="add mod">
          <ac:chgData name="Sivakumar Paulraj" userId="fba6c5ed4cacd2a1" providerId="LiveId" clId="{D1EBAADC-385B-473D-93D5-8EB6B720CE6C}" dt="2024-07-27T04:53:36.014" v="203"/>
          <ac:spMkLst>
            <pc:docMk/>
            <pc:sldMk cId="2693301782" sldId="310"/>
            <ac:spMk id="45" creationId="{13F5830F-2C22-49B3-4867-E690F616BD11}"/>
          </ac:spMkLst>
        </pc:spChg>
        <pc:spChg chg="add mod">
          <ac:chgData name="Sivakumar Paulraj" userId="fba6c5ed4cacd2a1" providerId="LiveId" clId="{D1EBAADC-385B-473D-93D5-8EB6B720CE6C}" dt="2024-07-27T04:53:36.014" v="203"/>
          <ac:spMkLst>
            <pc:docMk/>
            <pc:sldMk cId="2693301782" sldId="310"/>
            <ac:spMk id="46" creationId="{042A8E96-8D2E-7E35-7A44-3355EB728F6C}"/>
          </ac:spMkLst>
        </pc:spChg>
        <pc:spChg chg="add mod">
          <ac:chgData name="Sivakumar Paulraj" userId="fba6c5ed4cacd2a1" providerId="LiveId" clId="{D1EBAADC-385B-473D-93D5-8EB6B720CE6C}" dt="2024-07-27T04:53:36.014" v="203"/>
          <ac:spMkLst>
            <pc:docMk/>
            <pc:sldMk cId="2693301782" sldId="310"/>
            <ac:spMk id="47" creationId="{9C2A6D78-11BB-74E6-78F7-BE50022405EE}"/>
          </ac:spMkLst>
        </pc:spChg>
        <pc:spChg chg="add mod">
          <ac:chgData name="Sivakumar Paulraj" userId="fba6c5ed4cacd2a1" providerId="LiveId" clId="{D1EBAADC-385B-473D-93D5-8EB6B720CE6C}" dt="2024-07-27T04:53:36.014" v="203"/>
          <ac:spMkLst>
            <pc:docMk/>
            <pc:sldMk cId="2693301782" sldId="310"/>
            <ac:spMk id="48" creationId="{3A362098-B94D-E22D-D3E3-6785643DFC63}"/>
          </ac:spMkLst>
        </pc:spChg>
        <pc:spChg chg="add mod">
          <ac:chgData name="Sivakumar Paulraj" userId="fba6c5ed4cacd2a1" providerId="LiveId" clId="{D1EBAADC-385B-473D-93D5-8EB6B720CE6C}" dt="2024-07-27T04:53:36.014" v="203"/>
          <ac:spMkLst>
            <pc:docMk/>
            <pc:sldMk cId="2693301782" sldId="310"/>
            <ac:spMk id="49" creationId="{3AEB340A-9A01-1DF3-B568-721206BDED47}"/>
          </ac:spMkLst>
        </pc:spChg>
        <pc:spChg chg="add mod">
          <ac:chgData name="Sivakumar Paulraj" userId="fba6c5ed4cacd2a1" providerId="LiveId" clId="{D1EBAADC-385B-473D-93D5-8EB6B720CE6C}" dt="2024-07-27T04:53:36.014" v="203"/>
          <ac:spMkLst>
            <pc:docMk/>
            <pc:sldMk cId="2693301782" sldId="310"/>
            <ac:spMk id="50" creationId="{9557797F-5902-CBC5-2B92-2529FA7FC51C}"/>
          </ac:spMkLst>
        </pc:spChg>
        <pc:spChg chg="add mod">
          <ac:chgData name="Sivakumar Paulraj" userId="fba6c5ed4cacd2a1" providerId="LiveId" clId="{D1EBAADC-385B-473D-93D5-8EB6B720CE6C}" dt="2024-07-27T04:53:36.014" v="203"/>
          <ac:spMkLst>
            <pc:docMk/>
            <pc:sldMk cId="2693301782" sldId="310"/>
            <ac:spMk id="51" creationId="{8D946859-EF27-32BC-6DD3-90A33DE4394E}"/>
          </ac:spMkLst>
        </pc:spChg>
        <pc:spChg chg="add mod">
          <ac:chgData name="Sivakumar Paulraj" userId="fba6c5ed4cacd2a1" providerId="LiveId" clId="{D1EBAADC-385B-473D-93D5-8EB6B720CE6C}" dt="2024-07-27T04:53:36.014" v="203"/>
          <ac:spMkLst>
            <pc:docMk/>
            <pc:sldMk cId="2693301782" sldId="310"/>
            <ac:spMk id="52" creationId="{E1AD5DAD-A9E9-6E67-0F37-E6D6202E866E}"/>
          </ac:spMkLst>
        </pc:spChg>
        <pc:spChg chg="add mod">
          <ac:chgData name="Sivakumar Paulraj" userId="fba6c5ed4cacd2a1" providerId="LiveId" clId="{D1EBAADC-385B-473D-93D5-8EB6B720CE6C}" dt="2024-07-27T04:53:36.014" v="203"/>
          <ac:spMkLst>
            <pc:docMk/>
            <pc:sldMk cId="2693301782" sldId="310"/>
            <ac:spMk id="53" creationId="{122D36C6-D8B8-71DC-99E3-B8658C1CD53A}"/>
          </ac:spMkLst>
        </pc:spChg>
        <pc:spChg chg="add mod">
          <ac:chgData name="Sivakumar Paulraj" userId="fba6c5ed4cacd2a1" providerId="LiveId" clId="{D1EBAADC-385B-473D-93D5-8EB6B720CE6C}" dt="2024-07-27T04:53:36.014" v="203"/>
          <ac:spMkLst>
            <pc:docMk/>
            <pc:sldMk cId="2693301782" sldId="310"/>
            <ac:spMk id="55" creationId="{D18C4D60-1470-FBFE-F733-85E4661F652B}"/>
          </ac:spMkLst>
        </pc:spChg>
        <pc:spChg chg="add mod">
          <ac:chgData name="Sivakumar Paulraj" userId="fba6c5ed4cacd2a1" providerId="LiveId" clId="{D1EBAADC-385B-473D-93D5-8EB6B720CE6C}" dt="2024-07-27T04:53:36.014" v="203"/>
          <ac:spMkLst>
            <pc:docMk/>
            <pc:sldMk cId="2693301782" sldId="310"/>
            <ac:spMk id="56" creationId="{EAB43AC3-5395-624D-707C-F08331BAFE27}"/>
          </ac:spMkLst>
        </pc:spChg>
        <pc:spChg chg="add mod">
          <ac:chgData name="Sivakumar Paulraj" userId="fba6c5ed4cacd2a1" providerId="LiveId" clId="{D1EBAADC-385B-473D-93D5-8EB6B720CE6C}" dt="2024-07-27T04:53:36.014" v="203"/>
          <ac:spMkLst>
            <pc:docMk/>
            <pc:sldMk cId="2693301782" sldId="310"/>
            <ac:spMk id="57" creationId="{8928E527-DF75-BDD1-8C5F-B349B3E8A710}"/>
          </ac:spMkLst>
        </pc:spChg>
        <pc:spChg chg="add mod">
          <ac:chgData name="Sivakumar Paulraj" userId="fba6c5ed4cacd2a1" providerId="LiveId" clId="{D1EBAADC-385B-473D-93D5-8EB6B720CE6C}" dt="2024-07-27T04:53:36.014" v="203"/>
          <ac:spMkLst>
            <pc:docMk/>
            <pc:sldMk cId="2693301782" sldId="310"/>
            <ac:spMk id="58" creationId="{5DA79858-6539-56D4-A03C-8BFBC7C35DFD}"/>
          </ac:spMkLst>
        </pc:spChg>
        <pc:spChg chg="add mod">
          <ac:chgData name="Sivakumar Paulraj" userId="fba6c5ed4cacd2a1" providerId="LiveId" clId="{D1EBAADC-385B-473D-93D5-8EB6B720CE6C}" dt="2024-07-27T04:53:36.014" v="203"/>
          <ac:spMkLst>
            <pc:docMk/>
            <pc:sldMk cId="2693301782" sldId="310"/>
            <ac:spMk id="59" creationId="{FDD5700C-2AD1-AC29-BA02-D045E528F802}"/>
          </ac:spMkLst>
        </pc:spChg>
        <pc:cxnChg chg="add mod">
          <ac:chgData name="Sivakumar Paulraj" userId="fba6c5ed4cacd2a1" providerId="LiveId" clId="{D1EBAADC-385B-473D-93D5-8EB6B720CE6C}" dt="2024-07-27T04:53:36.014" v="203"/>
          <ac:cxnSpMkLst>
            <pc:docMk/>
            <pc:sldMk cId="2693301782" sldId="310"/>
            <ac:cxnSpMk id="9" creationId="{4E2EB322-2028-BBDE-3EB9-6B68C835FAFD}"/>
          </ac:cxnSpMkLst>
        </pc:cxnChg>
        <pc:cxnChg chg="add mod">
          <ac:chgData name="Sivakumar Paulraj" userId="fba6c5ed4cacd2a1" providerId="LiveId" clId="{D1EBAADC-385B-473D-93D5-8EB6B720CE6C}" dt="2024-07-27T04:53:36.014" v="203"/>
          <ac:cxnSpMkLst>
            <pc:docMk/>
            <pc:sldMk cId="2693301782" sldId="310"/>
            <ac:cxnSpMk id="34" creationId="{D476D631-CEE9-211F-F0CE-3907D011C871}"/>
          </ac:cxnSpMkLst>
        </pc:cxnChg>
        <pc:cxnChg chg="add mod">
          <ac:chgData name="Sivakumar Paulraj" userId="fba6c5ed4cacd2a1" providerId="LiveId" clId="{D1EBAADC-385B-473D-93D5-8EB6B720CE6C}" dt="2024-07-27T04:53:36.014" v="203"/>
          <ac:cxnSpMkLst>
            <pc:docMk/>
            <pc:sldMk cId="2693301782" sldId="310"/>
            <ac:cxnSpMk id="54" creationId="{A34534B1-D02E-ABDE-5B97-A0F8741EDEC8}"/>
          </ac:cxnSpMkLst>
        </pc:cxnChg>
      </pc:sldChg>
      <pc:sldChg chg="addSp delSp modSp new mod addAnim delAnim modAnim">
        <pc:chgData name="Sivakumar Paulraj" userId="fba6c5ed4cacd2a1" providerId="LiveId" clId="{D1EBAADC-385B-473D-93D5-8EB6B720CE6C}" dt="2024-07-27T04:56:11.817" v="232" actId="1076"/>
        <pc:sldMkLst>
          <pc:docMk/>
          <pc:sldMk cId="357255551" sldId="311"/>
        </pc:sldMkLst>
        <pc:spChg chg="add mod">
          <ac:chgData name="Sivakumar Paulraj" userId="fba6c5ed4cacd2a1" providerId="LiveId" clId="{D1EBAADC-385B-473D-93D5-8EB6B720CE6C}" dt="2024-07-27T04:53:55.251" v="206" actId="1076"/>
          <ac:spMkLst>
            <pc:docMk/>
            <pc:sldMk cId="357255551" sldId="311"/>
            <ac:spMk id="2" creationId="{E8B525ED-57AE-2361-52AA-1271B6820393}"/>
          </ac:spMkLst>
        </pc:spChg>
        <pc:spChg chg="add mod">
          <ac:chgData name="Sivakumar Paulraj" userId="fba6c5ed4cacd2a1" providerId="LiveId" clId="{D1EBAADC-385B-473D-93D5-8EB6B720CE6C}" dt="2024-07-27T04:56:01.581" v="230" actId="1076"/>
          <ac:spMkLst>
            <pc:docMk/>
            <pc:sldMk cId="357255551" sldId="311"/>
            <ac:spMk id="3" creationId="{04A93A0E-0414-807E-3051-2C9070773E96}"/>
          </ac:spMkLst>
        </pc:spChg>
        <pc:spChg chg="add del mod">
          <ac:chgData name="Sivakumar Paulraj" userId="fba6c5ed4cacd2a1" providerId="LiveId" clId="{D1EBAADC-385B-473D-93D5-8EB6B720CE6C}" dt="2024-07-27T04:56:11.817" v="232" actId="1076"/>
          <ac:spMkLst>
            <pc:docMk/>
            <pc:sldMk cId="357255551" sldId="311"/>
            <ac:spMk id="4" creationId="{DD18AED0-6014-7CF9-29E5-3E0166F04EFF}"/>
          </ac:spMkLst>
        </pc:spChg>
        <pc:spChg chg="add mod">
          <ac:chgData name="Sivakumar Paulraj" userId="fba6c5ed4cacd2a1" providerId="LiveId" clId="{D1EBAADC-385B-473D-93D5-8EB6B720CE6C}" dt="2024-07-27T04:55:10.153" v="220" actId="1076"/>
          <ac:spMkLst>
            <pc:docMk/>
            <pc:sldMk cId="357255551" sldId="311"/>
            <ac:spMk id="5" creationId="{E7A4B183-94E3-18F1-9386-33630472D63C}"/>
          </ac:spMkLst>
        </pc:spChg>
        <pc:spChg chg="add mod">
          <ac:chgData name="Sivakumar Paulraj" userId="fba6c5ed4cacd2a1" providerId="LiveId" clId="{D1EBAADC-385B-473D-93D5-8EB6B720CE6C}" dt="2024-07-27T04:55:43.317" v="226" actId="14100"/>
          <ac:spMkLst>
            <pc:docMk/>
            <pc:sldMk cId="357255551" sldId="311"/>
            <ac:spMk id="6" creationId="{152323DE-6AAF-7795-554A-384AF22D3186}"/>
          </ac:spMkLst>
        </pc:spChg>
        <pc:spChg chg="add mod">
          <ac:chgData name="Sivakumar Paulraj" userId="fba6c5ed4cacd2a1" providerId="LiveId" clId="{D1EBAADC-385B-473D-93D5-8EB6B720CE6C}" dt="2024-07-27T04:55:20.965" v="222" actId="1076"/>
          <ac:spMkLst>
            <pc:docMk/>
            <pc:sldMk cId="357255551" sldId="311"/>
            <ac:spMk id="7" creationId="{F035BB39-3E00-6F44-DDEE-12E2C02A33E8}"/>
          </ac:spMkLst>
        </pc:spChg>
        <pc:spChg chg="add mod">
          <ac:chgData name="Sivakumar Paulraj" userId="fba6c5ed4cacd2a1" providerId="LiveId" clId="{D1EBAADC-385B-473D-93D5-8EB6B720CE6C}" dt="2024-07-27T04:56:06.627" v="231" actId="1076"/>
          <ac:spMkLst>
            <pc:docMk/>
            <pc:sldMk cId="357255551" sldId="311"/>
            <ac:spMk id="8" creationId="{3B79B943-2FC2-8D35-2AB5-3C53AF172139}"/>
          </ac:spMkLst>
        </pc:spChg>
      </pc:sldChg>
      <pc:sldChg chg="addSp modSp new modAnim">
        <pc:chgData name="Sivakumar Paulraj" userId="fba6c5ed4cacd2a1" providerId="LiveId" clId="{D1EBAADC-385B-473D-93D5-8EB6B720CE6C}" dt="2024-07-27T04:57:06.105" v="236"/>
        <pc:sldMkLst>
          <pc:docMk/>
          <pc:sldMk cId="4223817526" sldId="312"/>
        </pc:sldMkLst>
        <pc:spChg chg="add mod">
          <ac:chgData name="Sivakumar Paulraj" userId="fba6c5ed4cacd2a1" providerId="LiveId" clId="{D1EBAADC-385B-473D-93D5-8EB6B720CE6C}" dt="2024-07-27T04:57:06.105" v="236"/>
          <ac:spMkLst>
            <pc:docMk/>
            <pc:sldMk cId="4223817526" sldId="312"/>
            <ac:spMk id="2" creationId="{208AF58C-A2D0-F473-8561-148B5F86990E}"/>
          </ac:spMkLst>
        </pc:spChg>
        <pc:spChg chg="add mod">
          <ac:chgData name="Sivakumar Paulraj" userId="fba6c5ed4cacd2a1" providerId="LiveId" clId="{D1EBAADC-385B-473D-93D5-8EB6B720CE6C}" dt="2024-07-27T04:57:06.105" v="236"/>
          <ac:spMkLst>
            <pc:docMk/>
            <pc:sldMk cId="4223817526" sldId="312"/>
            <ac:spMk id="3" creationId="{F47C258D-66FF-C2A4-5992-E79FA92083BB}"/>
          </ac:spMkLst>
        </pc:spChg>
      </pc:sldChg>
      <pc:sldChg chg="addSp modSp new">
        <pc:chgData name="Sivakumar Paulraj" userId="fba6c5ed4cacd2a1" providerId="LiveId" clId="{D1EBAADC-385B-473D-93D5-8EB6B720CE6C}" dt="2024-07-27T04:58:55.508" v="248"/>
        <pc:sldMkLst>
          <pc:docMk/>
          <pc:sldMk cId="1091649849" sldId="313"/>
        </pc:sldMkLst>
        <pc:spChg chg="add mod">
          <ac:chgData name="Sivakumar Paulraj" userId="fba6c5ed4cacd2a1" providerId="LiveId" clId="{D1EBAADC-385B-473D-93D5-8EB6B720CE6C}" dt="2024-07-27T04:58:55.508" v="248"/>
          <ac:spMkLst>
            <pc:docMk/>
            <pc:sldMk cId="1091649849" sldId="313"/>
            <ac:spMk id="2" creationId="{AE89C7FC-171D-9A41-A57F-899858B0C7E3}"/>
          </ac:spMkLst>
        </pc:spChg>
        <pc:picChg chg="add mod">
          <ac:chgData name="Sivakumar Paulraj" userId="fba6c5ed4cacd2a1" providerId="LiveId" clId="{D1EBAADC-385B-473D-93D5-8EB6B720CE6C}" dt="2024-07-27T04:58:55.508" v="248"/>
          <ac:picMkLst>
            <pc:docMk/>
            <pc:sldMk cId="1091649849" sldId="313"/>
            <ac:picMk id="3" creationId="{F931FE7B-4589-DA9C-FD22-B5D1A0838C29}"/>
          </ac:picMkLst>
        </pc:picChg>
      </pc:sldChg>
      <pc:sldChg chg="addSp modSp new modAnim">
        <pc:chgData name="Sivakumar Paulraj" userId="fba6c5ed4cacd2a1" providerId="LiveId" clId="{D1EBAADC-385B-473D-93D5-8EB6B720CE6C}" dt="2024-07-27T04:59:02.345" v="249"/>
        <pc:sldMkLst>
          <pc:docMk/>
          <pc:sldMk cId="3873573730" sldId="314"/>
        </pc:sldMkLst>
        <pc:spChg chg="add mod">
          <ac:chgData name="Sivakumar Paulraj" userId="fba6c5ed4cacd2a1" providerId="LiveId" clId="{D1EBAADC-385B-473D-93D5-8EB6B720CE6C}" dt="2024-07-27T04:59:02.345" v="249"/>
          <ac:spMkLst>
            <pc:docMk/>
            <pc:sldMk cId="3873573730" sldId="314"/>
            <ac:spMk id="2" creationId="{77E30169-3E54-C3A8-CD3F-AC4A2B5A3F8A}"/>
          </ac:spMkLst>
        </pc:spChg>
        <pc:picChg chg="add mod">
          <ac:chgData name="Sivakumar Paulraj" userId="fba6c5ed4cacd2a1" providerId="LiveId" clId="{D1EBAADC-385B-473D-93D5-8EB6B720CE6C}" dt="2024-07-27T04:59:02.345" v="249"/>
          <ac:picMkLst>
            <pc:docMk/>
            <pc:sldMk cId="3873573730" sldId="314"/>
            <ac:picMk id="3" creationId="{531939BB-2335-BBBE-32A6-E5D39C2A96EE}"/>
          </ac:picMkLst>
        </pc:picChg>
        <pc:picChg chg="add mod">
          <ac:chgData name="Sivakumar Paulraj" userId="fba6c5ed4cacd2a1" providerId="LiveId" clId="{D1EBAADC-385B-473D-93D5-8EB6B720CE6C}" dt="2024-07-27T04:59:02.345" v="249"/>
          <ac:picMkLst>
            <pc:docMk/>
            <pc:sldMk cId="3873573730" sldId="314"/>
            <ac:picMk id="4" creationId="{3994F0CF-ED9A-23D7-1C84-D66F354C698F}"/>
          </ac:picMkLst>
        </pc:picChg>
      </pc:sldChg>
      <pc:sldChg chg="addSp modSp new mod ord modAnim">
        <pc:chgData name="Sivakumar Paulraj" userId="fba6c5ed4cacd2a1" providerId="LiveId" clId="{D1EBAADC-385B-473D-93D5-8EB6B720CE6C}" dt="2024-07-27T04:58:14.996" v="247"/>
        <pc:sldMkLst>
          <pc:docMk/>
          <pc:sldMk cId="3847217854" sldId="315"/>
        </pc:sldMkLst>
        <pc:spChg chg="add mod">
          <ac:chgData name="Sivakumar Paulraj" userId="fba6c5ed4cacd2a1" providerId="LiveId" clId="{D1EBAADC-385B-473D-93D5-8EB6B720CE6C}" dt="2024-07-27T04:57:44.808" v="241" actId="14100"/>
          <ac:spMkLst>
            <pc:docMk/>
            <pc:sldMk cId="3847217854" sldId="315"/>
            <ac:spMk id="2" creationId="{BCA9E373-2685-1BC4-4D78-A9E4E2EACA72}"/>
          </ac:spMkLst>
        </pc:spChg>
        <pc:spChg chg="add mod">
          <ac:chgData name="Sivakumar Paulraj" userId="fba6c5ed4cacd2a1" providerId="LiveId" clId="{D1EBAADC-385B-473D-93D5-8EB6B720CE6C}" dt="2024-07-27T04:57:44.808" v="241" actId="14100"/>
          <ac:spMkLst>
            <pc:docMk/>
            <pc:sldMk cId="3847217854" sldId="315"/>
            <ac:spMk id="3" creationId="{69E9820B-0A42-CD7C-DF5B-D592F2A355EC}"/>
          </ac:spMkLst>
        </pc:spChg>
        <pc:spChg chg="add mod">
          <ac:chgData name="Sivakumar Paulraj" userId="fba6c5ed4cacd2a1" providerId="LiveId" clId="{D1EBAADC-385B-473D-93D5-8EB6B720CE6C}" dt="2024-07-27T04:57:35.490" v="240"/>
          <ac:spMkLst>
            <pc:docMk/>
            <pc:sldMk cId="3847217854" sldId="315"/>
            <ac:spMk id="4" creationId="{74C7BBFC-538C-0C84-F8F9-0ABF49D44EBC}"/>
          </ac:spMkLst>
        </pc:spChg>
        <pc:spChg chg="add mod">
          <ac:chgData name="Sivakumar Paulraj" userId="fba6c5ed4cacd2a1" providerId="LiveId" clId="{D1EBAADC-385B-473D-93D5-8EB6B720CE6C}" dt="2024-07-27T04:57:44.808" v="241" actId="14100"/>
          <ac:spMkLst>
            <pc:docMk/>
            <pc:sldMk cId="3847217854" sldId="315"/>
            <ac:spMk id="5" creationId="{7AEAA38D-7A94-D680-2D47-82E57EE92DC2}"/>
          </ac:spMkLst>
        </pc:spChg>
        <pc:spChg chg="add mod">
          <ac:chgData name="Sivakumar Paulraj" userId="fba6c5ed4cacd2a1" providerId="LiveId" clId="{D1EBAADC-385B-473D-93D5-8EB6B720CE6C}" dt="2024-07-27T04:57:44.808" v="241" actId="14100"/>
          <ac:spMkLst>
            <pc:docMk/>
            <pc:sldMk cId="3847217854" sldId="315"/>
            <ac:spMk id="6" creationId="{14126585-70A0-15DF-65CD-4E6D474EF2F6}"/>
          </ac:spMkLst>
        </pc:spChg>
        <pc:spChg chg="add mod">
          <ac:chgData name="Sivakumar Paulraj" userId="fba6c5ed4cacd2a1" providerId="LiveId" clId="{D1EBAADC-385B-473D-93D5-8EB6B720CE6C}" dt="2024-07-27T04:57:44.808" v="241" actId="14100"/>
          <ac:spMkLst>
            <pc:docMk/>
            <pc:sldMk cId="3847217854" sldId="315"/>
            <ac:spMk id="7" creationId="{9D7FBFDB-AC16-EC2A-D923-14C796ADAD76}"/>
          </ac:spMkLst>
        </pc:spChg>
        <pc:spChg chg="add mod">
          <ac:chgData name="Sivakumar Paulraj" userId="fba6c5ed4cacd2a1" providerId="LiveId" clId="{D1EBAADC-385B-473D-93D5-8EB6B720CE6C}" dt="2024-07-27T04:57:44.808" v="241" actId="14100"/>
          <ac:spMkLst>
            <pc:docMk/>
            <pc:sldMk cId="3847217854" sldId="315"/>
            <ac:spMk id="8" creationId="{5701BD71-FFDF-BF0B-E7B1-3A2AAB0E682E}"/>
          </ac:spMkLst>
        </pc:spChg>
        <pc:spChg chg="add mod">
          <ac:chgData name="Sivakumar Paulraj" userId="fba6c5ed4cacd2a1" providerId="LiveId" clId="{D1EBAADC-385B-473D-93D5-8EB6B720CE6C}" dt="2024-07-27T04:57:44.808" v="241" actId="14100"/>
          <ac:spMkLst>
            <pc:docMk/>
            <pc:sldMk cId="3847217854" sldId="315"/>
            <ac:spMk id="9" creationId="{88086DCA-A0EA-DC7F-C914-D433F50A206B}"/>
          </ac:spMkLst>
        </pc:spChg>
        <pc:spChg chg="add mod">
          <ac:chgData name="Sivakumar Paulraj" userId="fba6c5ed4cacd2a1" providerId="LiveId" clId="{D1EBAADC-385B-473D-93D5-8EB6B720CE6C}" dt="2024-07-27T04:57:35.490" v="240"/>
          <ac:spMkLst>
            <pc:docMk/>
            <pc:sldMk cId="3847217854" sldId="315"/>
            <ac:spMk id="10" creationId="{0DF0399B-8755-5F74-2513-1993A3DB0362}"/>
          </ac:spMkLst>
        </pc:spChg>
        <pc:spChg chg="add mod">
          <ac:chgData name="Sivakumar Paulraj" userId="fba6c5ed4cacd2a1" providerId="LiveId" clId="{D1EBAADC-385B-473D-93D5-8EB6B720CE6C}" dt="2024-07-27T04:58:02.552" v="244" actId="14100"/>
          <ac:spMkLst>
            <pc:docMk/>
            <pc:sldMk cId="3847217854" sldId="315"/>
            <ac:spMk id="11" creationId="{9DBFAA80-9B5E-97F7-FF8C-69E904C5AC72}"/>
          </ac:spMkLst>
        </pc:spChg>
        <pc:spChg chg="add mod">
          <ac:chgData name="Sivakumar Paulraj" userId="fba6c5ed4cacd2a1" providerId="LiveId" clId="{D1EBAADC-385B-473D-93D5-8EB6B720CE6C}" dt="2024-07-27T04:57:35.490" v="240"/>
          <ac:spMkLst>
            <pc:docMk/>
            <pc:sldMk cId="3847217854" sldId="315"/>
            <ac:spMk id="12" creationId="{B82BF162-9571-B2E8-1EBA-BE28501D26A8}"/>
          </ac:spMkLst>
        </pc:spChg>
        <pc:spChg chg="add mod">
          <ac:chgData name="Sivakumar Paulraj" userId="fba6c5ed4cacd2a1" providerId="LiveId" clId="{D1EBAADC-385B-473D-93D5-8EB6B720CE6C}" dt="2024-07-27T04:57:35.490" v="240"/>
          <ac:spMkLst>
            <pc:docMk/>
            <pc:sldMk cId="3847217854" sldId="315"/>
            <ac:spMk id="13" creationId="{28E0EA8A-508C-906A-2186-6F0377092440}"/>
          </ac:spMkLst>
        </pc:spChg>
        <pc:spChg chg="add mod">
          <ac:chgData name="Sivakumar Paulraj" userId="fba6c5ed4cacd2a1" providerId="LiveId" clId="{D1EBAADC-385B-473D-93D5-8EB6B720CE6C}" dt="2024-07-27T04:57:35.490" v="240"/>
          <ac:spMkLst>
            <pc:docMk/>
            <pc:sldMk cId="3847217854" sldId="315"/>
            <ac:spMk id="14" creationId="{78ACC34F-974D-A05B-6610-B8356F0756B8}"/>
          </ac:spMkLst>
        </pc:spChg>
        <pc:spChg chg="add mod">
          <ac:chgData name="Sivakumar Paulraj" userId="fba6c5ed4cacd2a1" providerId="LiveId" clId="{D1EBAADC-385B-473D-93D5-8EB6B720CE6C}" dt="2024-07-27T04:57:35.490" v="240"/>
          <ac:spMkLst>
            <pc:docMk/>
            <pc:sldMk cId="3847217854" sldId="315"/>
            <ac:spMk id="15" creationId="{149714B5-D5D1-28A8-6231-2F2196F0C362}"/>
          </ac:spMkLst>
        </pc:spChg>
        <pc:spChg chg="add mod">
          <ac:chgData name="Sivakumar Paulraj" userId="fba6c5ed4cacd2a1" providerId="LiveId" clId="{D1EBAADC-385B-473D-93D5-8EB6B720CE6C}" dt="2024-07-27T04:57:35.490" v="240"/>
          <ac:spMkLst>
            <pc:docMk/>
            <pc:sldMk cId="3847217854" sldId="315"/>
            <ac:spMk id="16" creationId="{85ADB484-2EDC-E2CB-965F-ED15D3F7C788}"/>
          </ac:spMkLst>
        </pc:spChg>
        <pc:spChg chg="add mod">
          <ac:chgData name="Sivakumar Paulraj" userId="fba6c5ed4cacd2a1" providerId="LiveId" clId="{D1EBAADC-385B-473D-93D5-8EB6B720CE6C}" dt="2024-07-27T04:57:54.799" v="242" actId="1076"/>
          <ac:spMkLst>
            <pc:docMk/>
            <pc:sldMk cId="3847217854" sldId="315"/>
            <ac:spMk id="17" creationId="{299A7869-3174-799A-39BD-479831359343}"/>
          </ac:spMkLst>
        </pc:spChg>
        <pc:spChg chg="add mod">
          <ac:chgData name="Sivakumar Paulraj" userId="fba6c5ed4cacd2a1" providerId="LiveId" clId="{D1EBAADC-385B-473D-93D5-8EB6B720CE6C}" dt="2024-07-27T04:58:09.879" v="245" actId="1076"/>
          <ac:spMkLst>
            <pc:docMk/>
            <pc:sldMk cId="3847217854" sldId="315"/>
            <ac:spMk id="18" creationId="{35BB4D3D-2235-106B-035C-1DB8B02E5C5E}"/>
          </ac:spMkLst>
        </pc:spChg>
        <pc:cxnChg chg="add mod">
          <ac:chgData name="Sivakumar Paulraj" userId="fba6c5ed4cacd2a1" providerId="LiveId" clId="{D1EBAADC-385B-473D-93D5-8EB6B720CE6C}" dt="2024-07-27T04:57:54.799" v="242" actId="1076"/>
          <ac:cxnSpMkLst>
            <pc:docMk/>
            <pc:sldMk cId="3847217854" sldId="315"/>
            <ac:cxnSpMk id="19" creationId="{E270DBB7-0225-7253-BB68-4FE15C8D342B}"/>
          </ac:cxnSpMkLst>
        </pc:cxnChg>
      </pc:sldChg>
      <pc:sldChg chg="addSp modSp new modAnim">
        <pc:chgData name="Sivakumar Paulraj" userId="fba6c5ed4cacd2a1" providerId="LiveId" clId="{D1EBAADC-385B-473D-93D5-8EB6B720CE6C}" dt="2024-07-27T05:00:08.459" v="258"/>
        <pc:sldMkLst>
          <pc:docMk/>
          <pc:sldMk cId="849706704" sldId="316"/>
        </pc:sldMkLst>
        <pc:spChg chg="add mod">
          <ac:chgData name="Sivakumar Paulraj" userId="fba6c5ed4cacd2a1" providerId="LiveId" clId="{D1EBAADC-385B-473D-93D5-8EB6B720CE6C}" dt="2024-07-27T05:00:08.459" v="258"/>
          <ac:spMkLst>
            <pc:docMk/>
            <pc:sldMk cId="849706704" sldId="316"/>
            <ac:spMk id="2" creationId="{BB862D1B-8168-CE4A-79DE-625E3545C6DC}"/>
          </ac:spMkLst>
        </pc:spChg>
        <pc:spChg chg="add mod">
          <ac:chgData name="Sivakumar Paulraj" userId="fba6c5ed4cacd2a1" providerId="LiveId" clId="{D1EBAADC-385B-473D-93D5-8EB6B720CE6C}" dt="2024-07-27T05:00:08.459" v="258"/>
          <ac:spMkLst>
            <pc:docMk/>
            <pc:sldMk cId="849706704" sldId="316"/>
            <ac:spMk id="5" creationId="{C35A78BD-FCFF-9048-D113-45836CD6AA67}"/>
          </ac:spMkLst>
        </pc:spChg>
        <pc:spChg chg="add mod">
          <ac:chgData name="Sivakumar Paulraj" userId="fba6c5ed4cacd2a1" providerId="LiveId" clId="{D1EBAADC-385B-473D-93D5-8EB6B720CE6C}" dt="2024-07-27T05:00:08.459" v="258"/>
          <ac:spMkLst>
            <pc:docMk/>
            <pc:sldMk cId="849706704" sldId="316"/>
            <ac:spMk id="7" creationId="{06724E1C-12B1-AD24-344E-C394E853240C}"/>
          </ac:spMkLst>
        </pc:spChg>
        <pc:spChg chg="add mod">
          <ac:chgData name="Sivakumar Paulraj" userId="fba6c5ed4cacd2a1" providerId="LiveId" clId="{D1EBAADC-385B-473D-93D5-8EB6B720CE6C}" dt="2024-07-27T05:00:08.459" v="258"/>
          <ac:spMkLst>
            <pc:docMk/>
            <pc:sldMk cId="849706704" sldId="316"/>
            <ac:spMk id="10" creationId="{367F5683-2FA2-AE11-D46E-6750348A5662}"/>
          </ac:spMkLst>
        </pc:spChg>
        <pc:spChg chg="add mod">
          <ac:chgData name="Sivakumar Paulraj" userId="fba6c5ed4cacd2a1" providerId="LiveId" clId="{D1EBAADC-385B-473D-93D5-8EB6B720CE6C}" dt="2024-07-27T05:00:08.459" v="258"/>
          <ac:spMkLst>
            <pc:docMk/>
            <pc:sldMk cId="849706704" sldId="316"/>
            <ac:spMk id="11" creationId="{0CEF17D7-F08C-A19B-9E7D-1E468308019E}"/>
          </ac:spMkLst>
        </pc:spChg>
        <pc:spChg chg="add mod">
          <ac:chgData name="Sivakumar Paulraj" userId="fba6c5ed4cacd2a1" providerId="LiveId" clId="{D1EBAADC-385B-473D-93D5-8EB6B720CE6C}" dt="2024-07-27T05:00:08.459" v="258"/>
          <ac:spMkLst>
            <pc:docMk/>
            <pc:sldMk cId="849706704" sldId="316"/>
            <ac:spMk id="12" creationId="{3D72D281-7D5B-829E-B53B-F246034CB6D1}"/>
          </ac:spMkLst>
        </pc:spChg>
        <pc:spChg chg="add mod">
          <ac:chgData name="Sivakumar Paulraj" userId="fba6c5ed4cacd2a1" providerId="LiveId" clId="{D1EBAADC-385B-473D-93D5-8EB6B720CE6C}" dt="2024-07-27T05:00:08.459" v="258"/>
          <ac:spMkLst>
            <pc:docMk/>
            <pc:sldMk cId="849706704" sldId="316"/>
            <ac:spMk id="13" creationId="{F53B52AE-A0D8-E79C-422B-4DB83194CC46}"/>
          </ac:spMkLst>
        </pc:spChg>
        <pc:spChg chg="add mod">
          <ac:chgData name="Sivakumar Paulraj" userId="fba6c5ed4cacd2a1" providerId="LiveId" clId="{D1EBAADC-385B-473D-93D5-8EB6B720CE6C}" dt="2024-07-27T05:00:08.459" v="258"/>
          <ac:spMkLst>
            <pc:docMk/>
            <pc:sldMk cId="849706704" sldId="316"/>
            <ac:spMk id="14" creationId="{B25B837D-49CF-1E21-1A72-AEF4A4C8B328}"/>
          </ac:spMkLst>
        </pc:spChg>
        <pc:spChg chg="add mod">
          <ac:chgData name="Sivakumar Paulraj" userId="fba6c5ed4cacd2a1" providerId="LiveId" clId="{D1EBAADC-385B-473D-93D5-8EB6B720CE6C}" dt="2024-07-27T05:00:08.459" v="258"/>
          <ac:spMkLst>
            <pc:docMk/>
            <pc:sldMk cId="849706704" sldId="316"/>
            <ac:spMk id="15" creationId="{FCF6ED13-04E5-E1BB-D9CE-CC9AC90F9D6C}"/>
          </ac:spMkLst>
        </pc:spChg>
        <pc:spChg chg="add mod">
          <ac:chgData name="Sivakumar Paulraj" userId="fba6c5ed4cacd2a1" providerId="LiveId" clId="{D1EBAADC-385B-473D-93D5-8EB6B720CE6C}" dt="2024-07-27T05:00:08.459" v="258"/>
          <ac:spMkLst>
            <pc:docMk/>
            <pc:sldMk cId="849706704" sldId="316"/>
            <ac:spMk id="16" creationId="{4684F45D-9364-4D5E-C2D9-11E74FF36B42}"/>
          </ac:spMkLst>
        </pc:spChg>
        <pc:spChg chg="add mod">
          <ac:chgData name="Sivakumar Paulraj" userId="fba6c5ed4cacd2a1" providerId="LiveId" clId="{D1EBAADC-385B-473D-93D5-8EB6B720CE6C}" dt="2024-07-27T05:00:08.459" v="258"/>
          <ac:spMkLst>
            <pc:docMk/>
            <pc:sldMk cId="849706704" sldId="316"/>
            <ac:spMk id="17" creationId="{6C4B8EE8-03D6-2944-0EBF-4BB8A2DDEE23}"/>
          </ac:spMkLst>
        </pc:spChg>
        <pc:spChg chg="add mod">
          <ac:chgData name="Sivakumar Paulraj" userId="fba6c5ed4cacd2a1" providerId="LiveId" clId="{D1EBAADC-385B-473D-93D5-8EB6B720CE6C}" dt="2024-07-27T05:00:08.459" v="258"/>
          <ac:spMkLst>
            <pc:docMk/>
            <pc:sldMk cId="849706704" sldId="316"/>
            <ac:spMk id="18" creationId="{EF6EF80E-8648-DC57-C97C-CCB567B6A2BC}"/>
          </ac:spMkLst>
        </pc:spChg>
        <pc:spChg chg="add mod">
          <ac:chgData name="Sivakumar Paulraj" userId="fba6c5ed4cacd2a1" providerId="LiveId" clId="{D1EBAADC-385B-473D-93D5-8EB6B720CE6C}" dt="2024-07-27T05:00:08.459" v="258"/>
          <ac:spMkLst>
            <pc:docMk/>
            <pc:sldMk cId="849706704" sldId="316"/>
            <ac:spMk id="19" creationId="{9A4EA73A-8985-FDE4-7804-6797379C8E09}"/>
          </ac:spMkLst>
        </pc:spChg>
        <pc:spChg chg="add mod">
          <ac:chgData name="Sivakumar Paulraj" userId="fba6c5ed4cacd2a1" providerId="LiveId" clId="{D1EBAADC-385B-473D-93D5-8EB6B720CE6C}" dt="2024-07-27T05:00:08.459" v="258"/>
          <ac:spMkLst>
            <pc:docMk/>
            <pc:sldMk cId="849706704" sldId="316"/>
            <ac:spMk id="20" creationId="{2C949C19-5210-3ADB-F91E-4A86EB13DAC3}"/>
          </ac:spMkLst>
        </pc:spChg>
        <pc:spChg chg="add mod">
          <ac:chgData name="Sivakumar Paulraj" userId="fba6c5ed4cacd2a1" providerId="LiveId" clId="{D1EBAADC-385B-473D-93D5-8EB6B720CE6C}" dt="2024-07-27T05:00:08.459" v="258"/>
          <ac:spMkLst>
            <pc:docMk/>
            <pc:sldMk cId="849706704" sldId="316"/>
            <ac:spMk id="21" creationId="{277ADCED-448A-0082-3C8C-1DD23181F84F}"/>
          </ac:spMkLst>
        </pc:spChg>
        <pc:spChg chg="add mod">
          <ac:chgData name="Sivakumar Paulraj" userId="fba6c5ed4cacd2a1" providerId="LiveId" clId="{D1EBAADC-385B-473D-93D5-8EB6B720CE6C}" dt="2024-07-27T05:00:08.459" v="258"/>
          <ac:spMkLst>
            <pc:docMk/>
            <pc:sldMk cId="849706704" sldId="316"/>
            <ac:spMk id="22" creationId="{226E87E5-F131-4024-08DC-DDC3F5138689}"/>
          </ac:spMkLst>
        </pc:spChg>
        <pc:spChg chg="add mod">
          <ac:chgData name="Sivakumar Paulraj" userId="fba6c5ed4cacd2a1" providerId="LiveId" clId="{D1EBAADC-385B-473D-93D5-8EB6B720CE6C}" dt="2024-07-27T05:00:08.459" v="258"/>
          <ac:spMkLst>
            <pc:docMk/>
            <pc:sldMk cId="849706704" sldId="316"/>
            <ac:spMk id="23" creationId="{6E784B52-1562-5DA3-CFF5-436845299842}"/>
          </ac:spMkLst>
        </pc:spChg>
        <pc:spChg chg="add mod">
          <ac:chgData name="Sivakumar Paulraj" userId="fba6c5ed4cacd2a1" providerId="LiveId" clId="{D1EBAADC-385B-473D-93D5-8EB6B720CE6C}" dt="2024-07-27T05:00:08.459" v="258"/>
          <ac:spMkLst>
            <pc:docMk/>
            <pc:sldMk cId="849706704" sldId="316"/>
            <ac:spMk id="24" creationId="{3614FDDB-E088-3E06-F5EB-F3C9A0E63A42}"/>
          </ac:spMkLst>
        </pc:spChg>
        <pc:spChg chg="add mod">
          <ac:chgData name="Sivakumar Paulraj" userId="fba6c5ed4cacd2a1" providerId="LiveId" clId="{D1EBAADC-385B-473D-93D5-8EB6B720CE6C}" dt="2024-07-27T05:00:08.459" v="258"/>
          <ac:spMkLst>
            <pc:docMk/>
            <pc:sldMk cId="849706704" sldId="316"/>
            <ac:spMk id="25" creationId="{380EA29B-5A7D-33EA-FD29-0D7ABEF92A12}"/>
          </ac:spMkLst>
        </pc:spChg>
        <pc:spChg chg="add mod">
          <ac:chgData name="Sivakumar Paulraj" userId="fba6c5ed4cacd2a1" providerId="LiveId" clId="{D1EBAADC-385B-473D-93D5-8EB6B720CE6C}" dt="2024-07-27T05:00:08.459" v="258"/>
          <ac:spMkLst>
            <pc:docMk/>
            <pc:sldMk cId="849706704" sldId="316"/>
            <ac:spMk id="26" creationId="{9D8FD6C6-8B59-6637-D32E-40D53EA6E60B}"/>
          </ac:spMkLst>
        </pc:spChg>
        <pc:spChg chg="add mod">
          <ac:chgData name="Sivakumar Paulraj" userId="fba6c5ed4cacd2a1" providerId="LiveId" clId="{D1EBAADC-385B-473D-93D5-8EB6B720CE6C}" dt="2024-07-27T05:00:08.459" v="258"/>
          <ac:spMkLst>
            <pc:docMk/>
            <pc:sldMk cId="849706704" sldId="316"/>
            <ac:spMk id="27" creationId="{45F7CFB7-152E-70AD-3443-7498F2169538}"/>
          </ac:spMkLst>
        </pc:spChg>
        <pc:spChg chg="add mod">
          <ac:chgData name="Sivakumar Paulraj" userId="fba6c5ed4cacd2a1" providerId="LiveId" clId="{D1EBAADC-385B-473D-93D5-8EB6B720CE6C}" dt="2024-07-27T05:00:08.459" v="258"/>
          <ac:spMkLst>
            <pc:docMk/>
            <pc:sldMk cId="849706704" sldId="316"/>
            <ac:spMk id="28" creationId="{C0411EE5-FA28-96D5-C235-078533AAEE6F}"/>
          </ac:spMkLst>
        </pc:spChg>
        <pc:spChg chg="add mod">
          <ac:chgData name="Sivakumar Paulraj" userId="fba6c5ed4cacd2a1" providerId="LiveId" clId="{D1EBAADC-385B-473D-93D5-8EB6B720CE6C}" dt="2024-07-27T05:00:08.459" v="258"/>
          <ac:spMkLst>
            <pc:docMk/>
            <pc:sldMk cId="849706704" sldId="316"/>
            <ac:spMk id="29" creationId="{C665B508-D245-C53E-0BCC-CC2E0C7419E9}"/>
          </ac:spMkLst>
        </pc:spChg>
        <pc:spChg chg="add mod">
          <ac:chgData name="Sivakumar Paulraj" userId="fba6c5ed4cacd2a1" providerId="LiveId" clId="{D1EBAADC-385B-473D-93D5-8EB6B720CE6C}" dt="2024-07-27T05:00:08.459" v="258"/>
          <ac:spMkLst>
            <pc:docMk/>
            <pc:sldMk cId="849706704" sldId="316"/>
            <ac:spMk id="30" creationId="{B35DA3BC-D42F-3165-5748-0D707B88253F}"/>
          </ac:spMkLst>
        </pc:spChg>
        <pc:spChg chg="add mod">
          <ac:chgData name="Sivakumar Paulraj" userId="fba6c5ed4cacd2a1" providerId="LiveId" clId="{D1EBAADC-385B-473D-93D5-8EB6B720CE6C}" dt="2024-07-27T05:00:08.459" v="258"/>
          <ac:spMkLst>
            <pc:docMk/>
            <pc:sldMk cId="849706704" sldId="316"/>
            <ac:spMk id="31" creationId="{04DF5BD1-0A55-83A1-EAE5-544967E8331C}"/>
          </ac:spMkLst>
        </pc:spChg>
        <pc:spChg chg="add mod">
          <ac:chgData name="Sivakumar Paulraj" userId="fba6c5ed4cacd2a1" providerId="LiveId" clId="{D1EBAADC-385B-473D-93D5-8EB6B720CE6C}" dt="2024-07-27T05:00:08.459" v="258"/>
          <ac:spMkLst>
            <pc:docMk/>
            <pc:sldMk cId="849706704" sldId="316"/>
            <ac:spMk id="32" creationId="{F4C31548-5A2F-CE1D-8592-D6B0B35E03EF}"/>
          </ac:spMkLst>
        </pc:spChg>
        <pc:spChg chg="add mod">
          <ac:chgData name="Sivakumar Paulraj" userId="fba6c5ed4cacd2a1" providerId="LiveId" clId="{D1EBAADC-385B-473D-93D5-8EB6B720CE6C}" dt="2024-07-27T05:00:08.459" v="258"/>
          <ac:spMkLst>
            <pc:docMk/>
            <pc:sldMk cId="849706704" sldId="316"/>
            <ac:spMk id="33" creationId="{5565E72F-2773-244E-D385-6CF8B045A467}"/>
          </ac:spMkLst>
        </pc:spChg>
        <pc:spChg chg="add mod">
          <ac:chgData name="Sivakumar Paulraj" userId="fba6c5ed4cacd2a1" providerId="LiveId" clId="{D1EBAADC-385B-473D-93D5-8EB6B720CE6C}" dt="2024-07-27T05:00:08.459" v="258"/>
          <ac:spMkLst>
            <pc:docMk/>
            <pc:sldMk cId="849706704" sldId="316"/>
            <ac:spMk id="34" creationId="{B26270FB-943A-C042-0435-CB29C55A2927}"/>
          </ac:spMkLst>
        </pc:spChg>
        <pc:spChg chg="add mod">
          <ac:chgData name="Sivakumar Paulraj" userId="fba6c5ed4cacd2a1" providerId="LiveId" clId="{D1EBAADC-385B-473D-93D5-8EB6B720CE6C}" dt="2024-07-27T05:00:08.459" v="258"/>
          <ac:spMkLst>
            <pc:docMk/>
            <pc:sldMk cId="849706704" sldId="316"/>
            <ac:spMk id="35" creationId="{57BF6989-C0B3-8AFF-8B0C-771073316E89}"/>
          </ac:spMkLst>
        </pc:spChg>
        <pc:graphicFrameChg chg="add mod">
          <ac:chgData name="Sivakumar Paulraj" userId="fba6c5ed4cacd2a1" providerId="LiveId" clId="{D1EBAADC-385B-473D-93D5-8EB6B720CE6C}" dt="2024-07-27T05:00:08.459" v="258"/>
          <ac:graphicFrameMkLst>
            <pc:docMk/>
            <pc:sldMk cId="849706704" sldId="316"/>
            <ac:graphicFrameMk id="3" creationId="{4A39337D-A0BB-3A6A-FE21-3D6961ABC6F5}"/>
          </ac:graphicFrameMkLst>
        </pc:graphicFrameChg>
        <pc:graphicFrameChg chg="add mod">
          <ac:chgData name="Sivakumar Paulraj" userId="fba6c5ed4cacd2a1" providerId="LiveId" clId="{D1EBAADC-385B-473D-93D5-8EB6B720CE6C}" dt="2024-07-27T05:00:08.459" v="258"/>
          <ac:graphicFrameMkLst>
            <pc:docMk/>
            <pc:sldMk cId="849706704" sldId="316"/>
            <ac:graphicFrameMk id="6" creationId="{057BAFF1-DBAC-AA5C-A377-C40AB3E53E09}"/>
          </ac:graphicFrameMkLst>
        </pc:graphicFrameChg>
        <pc:graphicFrameChg chg="add mod">
          <ac:chgData name="Sivakumar Paulraj" userId="fba6c5ed4cacd2a1" providerId="LiveId" clId="{D1EBAADC-385B-473D-93D5-8EB6B720CE6C}" dt="2024-07-27T05:00:08.459" v="258"/>
          <ac:graphicFrameMkLst>
            <pc:docMk/>
            <pc:sldMk cId="849706704" sldId="316"/>
            <ac:graphicFrameMk id="8" creationId="{FB73CDCA-784A-AD89-72C0-50EB6ED4334A}"/>
          </ac:graphicFrameMkLst>
        </pc:graphicFrameChg>
        <pc:cxnChg chg="add mod">
          <ac:chgData name="Sivakumar Paulraj" userId="fba6c5ed4cacd2a1" providerId="LiveId" clId="{D1EBAADC-385B-473D-93D5-8EB6B720CE6C}" dt="2024-07-27T05:00:08.459" v="258"/>
          <ac:cxnSpMkLst>
            <pc:docMk/>
            <pc:sldMk cId="849706704" sldId="316"/>
            <ac:cxnSpMk id="4" creationId="{7B8F7BDA-27A6-CC65-5BC6-8A334F9DA957}"/>
          </ac:cxnSpMkLst>
        </pc:cxnChg>
        <pc:cxnChg chg="add mod">
          <ac:chgData name="Sivakumar Paulraj" userId="fba6c5ed4cacd2a1" providerId="LiveId" clId="{D1EBAADC-385B-473D-93D5-8EB6B720CE6C}" dt="2024-07-27T05:00:08.459" v="258"/>
          <ac:cxnSpMkLst>
            <pc:docMk/>
            <pc:sldMk cId="849706704" sldId="316"/>
            <ac:cxnSpMk id="9" creationId="{ACFE303E-EEE2-8BF8-A218-FB7A3EA18545}"/>
          </ac:cxnSpMkLst>
        </pc:cxnChg>
      </pc:sldChg>
      <pc:sldChg chg="addSp modSp add modAnim">
        <pc:chgData name="Sivakumar Paulraj" userId="fba6c5ed4cacd2a1" providerId="LiveId" clId="{D1EBAADC-385B-473D-93D5-8EB6B720CE6C}" dt="2024-07-27T05:00:21.926" v="259"/>
        <pc:sldMkLst>
          <pc:docMk/>
          <pc:sldMk cId="655416438" sldId="317"/>
        </pc:sldMkLst>
        <pc:spChg chg="add mod">
          <ac:chgData name="Sivakumar Paulraj" userId="fba6c5ed4cacd2a1" providerId="LiveId" clId="{D1EBAADC-385B-473D-93D5-8EB6B720CE6C}" dt="2024-07-27T05:00:21.926" v="259"/>
          <ac:spMkLst>
            <pc:docMk/>
            <pc:sldMk cId="655416438" sldId="317"/>
            <ac:spMk id="2" creationId="{B60054E0-6880-2D97-D734-CD09D6051BA1}"/>
          </ac:spMkLst>
        </pc:spChg>
        <pc:spChg chg="add mod">
          <ac:chgData name="Sivakumar Paulraj" userId="fba6c5ed4cacd2a1" providerId="LiveId" clId="{D1EBAADC-385B-473D-93D5-8EB6B720CE6C}" dt="2024-07-27T05:00:21.926" v="259"/>
          <ac:spMkLst>
            <pc:docMk/>
            <pc:sldMk cId="655416438" sldId="317"/>
            <ac:spMk id="3" creationId="{363D1DA0-955F-2E39-D5D3-6FBBE6D60099}"/>
          </ac:spMkLst>
        </pc:spChg>
        <pc:spChg chg="add mod">
          <ac:chgData name="Sivakumar Paulraj" userId="fba6c5ed4cacd2a1" providerId="LiveId" clId="{D1EBAADC-385B-473D-93D5-8EB6B720CE6C}" dt="2024-07-27T05:00:21.926" v="259"/>
          <ac:spMkLst>
            <pc:docMk/>
            <pc:sldMk cId="655416438" sldId="317"/>
            <ac:spMk id="4" creationId="{3B7731E1-0F27-0C24-BF51-5A056FFF7239}"/>
          </ac:spMkLst>
        </pc:spChg>
        <pc:spChg chg="add mod">
          <ac:chgData name="Sivakumar Paulraj" userId="fba6c5ed4cacd2a1" providerId="LiveId" clId="{D1EBAADC-385B-473D-93D5-8EB6B720CE6C}" dt="2024-07-27T05:00:21.926" v="259"/>
          <ac:spMkLst>
            <pc:docMk/>
            <pc:sldMk cId="655416438" sldId="317"/>
            <ac:spMk id="5" creationId="{B41A0C37-EF2B-A57F-0202-EDC4FD513D06}"/>
          </ac:spMkLst>
        </pc:spChg>
        <pc:spChg chg="add mod">
          <ac:chgData name="Sivakumar Paulraj" userId="fba6c5ed4cacd2a1" providerId="LiveId" clId="{D1EBAADC-385B-473D-93D5-8EB6B720CE6C}" dt="2024-07-27T05:00:21.926" v="259"/>
          <ac:spMkLst>
            <pc:docMk/>
            <pc:sldMk cId="655416438" sldId="317"/>
            <ac:spMk id="6" creationId="{83636A80-F865-5485-BCA8-058F3283B901}"/>
          </ac:spMkLst>
        </pc:spChg>
        <pc:spChg chg="add mod">
          <ac:chgData name="Sivakumar Paulraj" userId="fba6c5ed4cacd2a1" providerId="LiveId" clId="{D1EBAADC-385B-473D-93D5-8EB6B720CE6C}" dt="2024-07-27T05:00:21.926" v="259"/>
          <ac:spMkLst>
            <pc:docMk/>
            <pc:sldMk cId="655416438" sldId="317"/>
            <ac:spMk id="7" creationId="{7F705B72-834C-A529-9977-A99DE5202E58}"/>
          </ac:spMkLst>
        </pc:spChg>
        <pc:spChg chg="add mod">
          <ac:chgData name="Sivakumar Paulraj" userId="fba6c5ed4cacd2a1" providerId="LiveId" clId="{D1EBAADC-385B-473D-93D5-8EB6B720CE6C}" dt="2024-07-27T05:00:21.926" v="259"/>
          <ac:spMkLst>
            <pc:docMk/>
            <pc:sldMk cId="655416438" sldId="317"/>
            <ac:spMk id="8" creationId="{5208D548-0C54-F2AA-7F2E-4F1C2AD3D942}"/>
          </ac:spMkLst>
        </pc:spChg>
        <pc:spChg chg="add mod">
          <ac:chgData name="Sivakumar Paulraj" userId="fba6c5ed4cacd2a1" providerId="LiveId" clId="{D1EBAADC-385B-473D-93D5-8EB6B720CE6C}" dt="2024-07-27T05:00:21.926" v="259"/>
          <ac:spMkLst>
            <pc:docMk/>
            <pc:sldMk cId="655416438" sldId="317"/>
            <ac:spMk id="9" creationId="{EBCD554F-F6A5-D475-4195-4CD028994966}"/>
          </ac:spMkLst>
        </pc:spChg>
        <pc:spChg chg="add mod">
          <ac:chgData name="Sivakumar Paulraj" userId="fba6c5ed4cacd2a1" providerId="LiveId" clId="{D1EBAADC-385B-473D-93D5-8EB6B720CE6C}" dt="2024-07-27T05:00:21.926" v="259"/>
          <ac:spMkLst>
            <pc:docMk/>
            <pc:sldMk cId="655416438" sldId="317"/>
            <ac:spMk id="10" creationId="{19687973-2465-6F0E-16D6-DEB8A8595E8E}"/>
          </ac:spMkLst>
        </pc:spChg>
        <pc:spChg chg="add mod">
          <ac:chgData name="Sivakumar Paulraj" userId="fba6c5ed4cacd2a1" providerId="LiveId" clId="{D1EBAADC-385B-473D-93D5-8EB6B720CE6C}" dt="2024-07-27T05:00:21.926" v="259"/>
          <ac:spMkLst>
            <pc:docMk/>
            <pc:sldMk cId="655416438" sldId="317"/>
            <ac:spMk id="11" creationId="{4983AC6F-6B59-FA48-EC2D-415F2A9DED4B}"/>
          </ac:spMkLst>
        </pc:spChg>
        <pc:spChg chg="add mod">
          <ac:chgData name="Sivakumar Paulraj" userId="fba6c5ed4cacd2a1" providerId="LiveId" clId="{D1EBAADC-385B-473D-93D5-8EB6B720CE6C}" dt="2024-07-27T05:00:21.926" v="259"/>
          <ac:spMkLst>
            <pc:docMk/>
            <pc:sldMk cId="655416438" sldId="317"/>
            <ac:spMk id="12" creationId="{4C672DDE-EB40-4CAC-D595-70C1C7C3D7D9}"/>
          </ac:spMkLst>
        </pc:spChg>
        <pc:spChg chg="add mod">
          <ac:chgData name="Sivakumar Paulraj" userId="fba6c5ed4cacd2a1" providerId="LiveId" clId="{D1EBAADC-385B-473D-93D5-8EB6B720CE6C}" dt="2024-07-27T05:00:21.926" v="259"/>
          <ac:spMkLst>
            <pc:docMk/>
            <pc:sldMk cId="655416438" sldId="317"/>
            <ac:spMk id="13" creationId="{36ACFEBF-A0BB-88F8-9323-60D021E445A6}"/>
          </ac:spMkLst>
        </pc:spChg>
        <pc:spChg chg="add mod">
          <ac:chgData name="Sivakumar Paulraj" userId="fba6c5ed4cacd2a1" providerId="LiveId" clId="{D1EBAADC-385B-473D-93D5-8EB6B720CE6C}" dt="2024-07-27T05:00:21.926" v="259"/>
          <ac:spMkLst>
            <pc:docMk/>
            <pc:sldMk cId="655416438" sldId="317"/>
            <ac:spMk id="14" creationId="{BE6E19DF-0B25-B88F-F2BC-A015DD924F34}"/>
          </ac:spMkLst>
        </pc:spChg>
        <pc:spChg chg="add mod">
          <ac:chgData name="Sivakumar Paulraj" userId="fba6c5ed4cacd2a1" providerId="LiveId" clId="{D1EBAADC-385B-473D-93D5-8EB6B720CE6C}" dt="2024-07-27T05:00:21.926" v="259"/>
          <ac:spMkLst>
            <pc:docMk/>
            <pc:sldMk cId="655416438" sldId="317"/>
            <ac:spMk id="15" creationId="{0470421D-58F5-8AE6-7F31-E23B6B552C52}"/>
          </ac:spMkLst>
        </pc:spChg>
        <pc:spChg chg="add mod">
          <ac:chgData name="Sivakumar Paulraj" userId="fba6c5ed4cacd2a1" providerId="LiveId" clId="{D1EBAADC-385B-473D-93D5-8EB6B720CE6C}" dt="2024-07-27T05:00:21.926" v="259"/>
          <ac:spMkLst>
            <pc:docMk/>
            <pc:sldMk cId="655416438" sldId="317"/>
            <ac:spMk id="16" creationId="{3ED11B6E-8614-1982-4946-92008D229F90}"/>
          </ac:spMkLst>
        </pc:spChg>
        <pc:spChg chg="add mod">
          <ac:chgData name="Sivakumar Paulraj" userId="fba6c5ed4cacd2a1" providerId="LiveId" clId="{D1EBAADC-385B-473D-93D5-8EB6B720CE6C}" dt="2024-07-27T05:00:21.926" v="259"/>
          <ac:spMkLst>
            <pc:docMk/>
            <pc:sldMk cId="655416438" sldId="317"/>
            <ac:spMk id="17" creationId="{0BF86721-8ED3-CA17-6E41-F01D51A5AE79}"/>
          </ac:spMkLst>
        </pc:spChg>
        <pc:spChg chg="add mod">
          <ac:chgData name="Sivakumar Paulraj" userId="fba6c5ed4cacd2a1" providerId="LiveId" clId="{D1EBAADC-385B-473D-93D5-8EB6B720CE6C}" dt="2024-07-27T05:00:21.926" v="259"/>
          <ac:spMkLst>
            <pc:docMk/>
            <pc:sldMk cId="655416438" sldId="317"/>
            <ac:spMk id="18" creationId="{C11F7512-C06C-9E41-1B1A-E6A65B36D6F7}"/>
          </ac:spMkLst>
        </pc:spChg>
        <pc:spChg chg="add mod">
          <ac:chgData name="Sivakumar Paulraj" userId="fba6c5ed4cacd2a1" providerId="LiveId" clId="{D1EBAADC-385B-473D-93D5-8EB6B720CE6C}" dt="2024-07-27T05:00:21.926" v="259"/>
          <ac:spMkLst>
            <pc:docMk/>
            <pc:sldMk cId="655416438" sldId="317"/>
            <ac:spMk id="19" creationId="{61A205C0-1FB3-C537-C415-2A9FD717F4DD}"/>
          </ac:spMkLst>
        </pc:spChg>
        <pc:spChg chg="add mod">
          <ac:chgData name="Sivakumar Paulraj" userId="fba6c5ed4cacd2a1" providerId="LiveId" clId="{D1EBAADC-385B-473D-93D5-8EB6B720CE6C}" dt="2024-07-27T05:00:21.926" v="259"/>
          <ac:spMkLst>
            <pc:docMk/>
            <pc:sldMk cId="655416438" sldId="317"/>
            <ac:spMk id="20" creationId="{53C2EE11-6F5D-D3A4-D7E1-4366FEC605A2}"/>
          </ac:spMkLst>
        </pc:spChg>
        <pc:spChg chg="add mod">
          <ac:chgData name="Sivakumar Paulraj" userId="fba6c5ed4cacd2a1" providerId="LiveId" clId="{D1EBAADC-385B-473D-93D5-8EB6B720CE6C}" dt="2024-07-27T05:00:21.926" v="259"/>
          <ac:spMkLst>
            <pc:docMk/>
            <pc:sldMk cId="655416438" sldId="317"/>
            <ac:spMk id="21" creationId="{A81B4326-E65A-DAEC-8FAE-057967EB449B}"/>
          </ac:spMkLst>
        </pc:spChg>
        <pc:spChg chg="add mod">
          <ac:chgData name="Sivakumar Paulraj" userId="fba6c5ed4cacd2a1" providerId="LiveId" clId="{D1EBAADC-385B-473D-93D5-8EB6B720CE6C}" dt="2024-07-27T05:00:21.926" v="259"/>
          <ac:spMkLst>
            <pc:docMk/>
            <pc:sldMk cId="655416438" sldId="317"/>
            <ac:spMk id="22" creationId="{D08742C4-D9B8-0BA2-1A6E-280D80EA3448}"/>
          </ac:spMkLst>
        </pc:spChg>
        <pc:spChg chg="add mod">
          <ac:chgData name="Sivakumar Paulraj" userId="fba6c5ed4cacd2a1" providerId="LiveId" clId="{D1EBAADC-385B-473D-93D5-8EB6B720CE6C}" dt="2024-07-27T05:00:21.926" v="259"/>
          <ac:spMkLst>
            <pc:docMk/>
            <pc:sldMk cId="655416438" sldId="317"/>
            <ac:spMk id="23" creationId="{F5DF7BFF-DA84-F805-896D-B370268E35D8}"/>
          </ac:spMkLst>
        </pc:spChg>
        <pc:spChg chg="add mod">
          <ac:chgData name="Sivakumar Paulraj" userId="fba6c5ed4cacd2a1" providerId="LiveId" clId="{D1EBAADC-385B-473D-93D5-8EB6B720CE6C}" dt="2024-07-27T05:00:21.926" v="259"/>
          <ac:spMkLst>
            <pc:docMk/>
            <pc:sldMk cId="655416438" sldId="317"/>
            <ac:spMk id="24" creationId="{53C6B510-EE24-6B83-D95F-8C4F8DAD9B54}"/>
          </ac:spMkLst>
        </pc:spChg>
        <pc:spChg chg="add mod">
          <ac:chgData name="Sivakumar Paulraj" userId="fba6c5ed4cacd2a1" providerId="LiveId" clId="{D1EBAADC-385B-473D-93D5-8EB6B720CE6C}" dt="2024-07-27T05:00:21.926" v="259"/>
          <ac:spMkLst>
            <pc:docMk/>
            <pc:sldMk cId="655416438" sldId="317"/>
            <ac:spMk id="26" creationId="{0C9A49D6-435E-992C-46DB-0D26D3B1C04D}"/>
          </ac:spMkLst>
        </pc:spChg>
        <pc:spChg chg="add mod">
          <ac:chgData name="Sivakumar Paulraj" userId="fba6c5ed4cacd2a1" providerId="LiveId" clId="{D1EBAADC-385B-473D-93D5-8EB6B720CE6C}" dt="2024-07-27T05:00:21.926" v="259"/>
          <ac:spMkLst>
            <pc:docMk/>
            <pc:sldMk cId="655416438" sldId="317"/>
            <ac:spMk id="27" creationId="{89FDB326-1121-9112-C548-E1769A37787C}"/>
          </ac:spMkLst>
        </pc:spChg>
        <pc:spChg chg="add mod">
          <ac:chgData name="Sivakumar Paulraj" userId="fba6c5ed4cacd2a1" providerId="LiveId" clId="{D1EBAADC-385B-473D-93D5-8EB6B720CE6C}" dt="2024-07-27T05:00:21.926" v="259"/>
          <ac:spMkLst>
            <pc:docMk/>
            <pc:sldMk cId="655416438" sldId="317"/>
            <ac:spMk id="28" creationId="{DA0E8D67-2D08-6FE3-065E-2F9AE9AB26EF}"/>
          </ac:spMkLst>
        </pc:spChg>
        <pc:spChg chg="add mod">
          <ac:chgData name="Sivakumar Paulraj" userId="fba6c5ed4cacd2a1" providerId="LiveId" clId="{D1EBAADC-385B-473D-93D5-8EB6B720CE6C}" dt="2024-07-27T05:00:21.926" v="259"/>
          <ac:spMkLst>
            <pc:docMk/>
            <pc:sldMk cId="655416438" sldId="317"/>
            <ac:spMk id="29" creationId="{9585ADA1-3F08-D8E3-A191-D69EF089EA21}"/>
          </ac:spMkLst>
        </pc:spChg>
        <pc:spChg chg="add mod">
          <ac:chgData name="Sivakumar Paulraj" userId="fba6c5ed4cacd2a1" providerId="LiveId" clId="{D1EBAADC-385B-473D-93D5-8EB6B720CE6C}" dt="2024-07-27T05:00:21.926" v="259"/>
          <ac:spMkLst>
            <pc:docMk/>
            <pc:sldMk cId="655416438" sldId="317"/>
            <ac:spMk id="30" creationId="{EBA0A804-D99E-88CA-5D4E-272B112A4CE7}"/>
          </ac:spMkLst>
        </pc:spChg>
        <pc:spChg chg="add mod">
          <ac:chgData name="Sivakumar Paulraj" userId="fba6c5ed4cacd2a1" providerId="LiveId" clId="{D1EBAADC-385B-473D-93D5-8EB6B720CE6C}" dt="2024-07-27T05:00:21.926" v="259"/>
          <ac:spMkLst>
            <pc:docMk/>
            <pc:sldMk cId="655416438" sldId="317"/>
            <ac:spMk id="31" creationId="{2DEB8B35-6E77-9774-3A1B-66BA2C895780}"/>
          </ac:spMkLst>
        </pc:spChg>
        <pc:spChg chg="add mod">
          <ac:chgData name="Sivakumar Paulraj" userId="fba6c5ed4cacd2a1" providerId="LiveId" clId="{D1EBAADC-385B-473D-93D5-8EB6B720CE6C}" dt="2024-07-27T05:00:21.926" v="259"/>
          <ac:spMkLst>
            <pc:docMk/>
            <pc:sldMk cId="655416438" sldId="317"/>
            <ac:spMk id="32" creationId="{8026EB0F-99DA-25BD-D6B0-A782B2C2A1F5}"/>
          </ac:spMkLst>
        </pc:spChg>
        <pc:spChg chg="add mod">
          <ac:chgData name="Sivakumar Paulraj" userId="fba6c5ed4cacd2a1" providerId="LiveId" clId="{D1EBAADC-385B-473D-93D5-8EB6B720CE6C}" dt="2024-07-27T05:00:21.926" v="259"/>
          <ac:spMkLst>
            <pc:docMk/>
            <pc:sldMk cId="655416438" sldId="317"/>
            <ac:spMk id="33" creationId="{8A1B6F9A-0131-95A3-4654-E8295C667E39}"/>
          </ac:spMkLst>
        </pc:spChg>
        <pc:spChg chg="add mod">
          <ac:chgData name="Sivakumar Paulraj" userId="fba6c5ed4cacd2a1" providerId="LiveId" clId="{D1EBAADC-385B-473D-93D5-8EB6B720CE6C}" dt="2024-07-27T05:00:21.926" v="259"/>
          <ac:spMkLst>
            <pc:docMk/>
            <pc:sldMk cId="655416438" sldId="317"/>
            <ac:spMk id="34" creationId="{F9633510-1E89-12B9-7FAB-809A1E086C12}"/>
          </ac:spMkLst>
        </pc:spChg>
        <pc:spChg chg="add mod">
          <ac:chgData name="Sivakumar Paulraj" userId="fba6c5ed4cacd2a1" providerId="LiveId" clId="{D1EBAADC-385B-473D-93D5-8EB6B720CE6C}" dt="2024-07-27T05:00:21.926" v="259"/>
          <ac:spMkLst>
            <pc:docMk/>
            <pc:sldMk cId="655416438" sldId="317"/>
            <ac:spMk id="35" creationId="{40424D83-D531-7FE8-AFBE-302F8E323577}"/>
          </ac:spMkLst>
        </pc:spChg>
        <pc:spChg chg="add mod">
          <ac:chgData name="Sivakumar Paulraj" userId="fba6c5ed4cacd2a1" providerId="LiveId" clId="{D1EBAADC-385B-473D-93D5-8EB6B720CE6C}" dt="2024-07-27T05:00:21.926" v="259"/>
          <ac:spMkLst>
            <pc:docMk/>
            <pc:sldMk cId="655416438" sldId="317"/>
            <ac:spMk id="36" creationId="{7903258B-F28A-EBFA-F4AB-1C47FDC86932}"/>
          </ac:spMkLst>
        </pc:spChg>
        <pc:spChg chg="add mod">
          <ac:chgData name="Sivakumar Paulraj" userId="fba6c5ed4cacd2a1" providerId="LiveId" clId="{D1EBAADC-385B-473D-93D5-8EB6B720CE6C}" dt="2024-07-27T05:00:21.926" v="259"/>
          <ac:spMkLst>
            <pc:docMk/>
            <pc:sldMk cId="655416438" sldId="317"/>
            <ac:spMk id="37" creationId="{AAFEC382-BA7C-FC51-5D54-FFD7CBD256AC}"/>
          </ac:spMkLst>
        </pc:spChg>
        <pc:spChg chg="add mod">
          <ac:chgData name="Sivakumar Paulraj" userId="fba6c5ed4cacd2a1" providerId="LiveId" clId="{D1EBAADC-385B-473D-93D5-8EB6B720CE6C}" dt="2024-07-27T05:00:21.926" v="259"/>
          <ac:spMkLst>
            <pc:docMk/>
            <pc:sldMk cId="655416438" sldId="317"/>
            <ac:spMk id="38" creationId="{24AA0247-3830-0944-4B90-F3819507D101}"/>
          </ac:spMkLst>
        </pc:spChg>
        <pc:spChg chg="add mod">
          <ac:chgData name="Sivakumar Paulraj" userId="fba6c5ed4cacd2a1" providerId="LiveId" clId="{D1EBAADC-385B-473D-93D5-8EB6B720CE6C}" dt="2024-07-27T05:00:21.926" v="259"/>
          <ac:spMkLst>
            <pc:docMk/>
            <pc:sldMk cId="655416438" sldId="317"/>
            <ac:spMk id="39" creationId="{77CE2AEE-E1AB-0C65-ED13-185EE5FAC40B}"/>
          </ac:spMkLst>
        </pc:spChg>
        <pc:spChg chg="add mod">
          <ac:chgData name="Sivakumar Paulraj" userId="fba6c5ed4cacd2a1" providerId="LiveId" clId="{D1EBAADC-385B-473D-93D5-8EB6B720CE6C}" dt="2024-07-27T05:00:21.926" v="259"/>
          <ac:spMkLst>
            <pc:docMk/>
            <pc:sldMk cId="655416438" sldId="317"/>
            <ac:spMk id="40" creationId="{0F935CA2-7BA7-35CD-33D0-E232BCBCFEA2}"/>
          </ac:spMkLst>
        </pc:spChg>
        <pc:spChg chg="add mod">
          <ac:chgData name="Sivakumar Paulraj" userId="fba6c5ed4cacd2a1" providerId="LiveId" clId="{D1EBAADC-385B-473D-93D5-8EB6B720CE6C}" dt="2024-07-27T05:00:21.926" v="259"/>
          <ac:spMkLst>
            <pc:docMk/>
            <pc:sldMk cId="655416438" sldId="317"/>
            <ac:spMk id="41" creationId="{C5EC7A4E-BD1B-5ECA-7745-C14BE8DC21EE}"/>
          </ac:spMkLst>
        </pc:spChg>
        <pc:spChg chg="add mod">
          <ac:chgData name="Sivakumar Paulraj" userId="fba6c5ed4cacd2a1" providerId="LiveId" clId="{D1EBAADC-385B-473D-93D5-8EB6B720CE6C}" dt="2024-07-27T05:00:21.926" v="259"/>
          <ac:spMkLst>
            <pc:docMk/>
            <pc:sldMk cId="655416438" sldId="317"/>
            <ac:spMk id="42" creationId="{8F18488D-899F-5BC3-21D4-C0E66405BD25}"/>
          </ac:spMkLst>
        </pc:spChg>
        <pc:spChg chg="add mod">
          <ac:chgData name="Sivakumar Paulraj" userId="fba6c5ed4cacd2a1" providerId="LiveId" clId="{D1EBAADC-385B-473D-93D5-8EB6B720CE6C}" dt="2024-07-27T05:00:21.926" v="259"/>
          <ac:spMkLst>
            <pc:docMk/>
            <pc:sldMk cId="655416438" sldId="317"/>
            <ac:spMk id="43" creationId="{D1828057-0A99-8481-19CD-1244CD76A1F1}"/>
          </ac:spMkLst>
        </pc:spChg>
        <pc:spChg chg="add mod">
          <ac:chgData name="Sivakumar Paulraj" userId="fba6c5ed4cacd2a1" providerId="LiveId" clId="{D1EBAADC-385B-473D-93D5-8EB6B720CE6C}" dt="2024-07-27T05:00:21.926" v="259"/>
          <ac:spMkLst>
            <pc:docMk/>
            <pc:sldMk cId="655416438" sldId="317"/>
            <ac:spMk id="44" creationId="{D9C12816-5F4A-6F3D-EA78-8B5A4B60AAFB}"/>
          </ac:spMkLst>
        </pc:spChg>
        <pc:spChg chg="add mod">
          <ac:chgData name="Sivakumar Paulraj" userId="fba6c5ed4cacd2a1" providerId="LiveId" clId="{D1EBAADC-385B-473D-93D5-8EB6B720CE6C}" dt="2024-07-27T05:00:21.926" v="259"/>
          <ac:spMkLst>
            <pc:docMk/>
            <pc:sldMk cId="655416438" sldId="317"/>
            <ac:spMk id="45" creationId="{5734C042-3835-D6BF-D3D1-72D6C833681B}"/>
          </ac:spMkLst>
        </pc:spChg>
        <pc:spChg chg="add mod">
          <ac:chgData name="Sivakumar Paulraj" userId="fba6c5ed4cacd2a1" providerId="LiveId" clId="{D1EBAADC-385B-473D-93D5-8EB6B720CE6C}" dt="2024-07-27T05:00:21.926" v="259"/>
          <ac:spMkLst>
            <pc:docMk/>
            <pc:sldMk cId="655416438" sldId="317"/>
            <ac:spMk id="46" creationId="{0B40FEBB-F619-3B48-A37E-FDEDD948DD74}"/>
          </ac:spMkLst>
        </pc:spChg>
        <pc:spChg chg="add mod">
          <ac:chgData name="Sivakumar Paulraj" userId="fba6c5ed4cacd2a1" providerId="LiveId" clId="{D1EBAADC-385B-473D-93D5-8EB6B720CE6C}" dt="2024-07-27T05:00:21.926" v="259"/>
          <ac:spMkLst>
            <pc:docMk/>
            <pc:sldMk cId="655416438" sldId="317"/>
            <ac:spMk id="47" creationId="{0DD188EA-8A4F-A83C-A259-40490DC98D77}"/>
          </ac:spMkLst>
        </pc:spChg>
        <pc:spChg chg="add mod">
          <ac:chgData name="Sivakumar Paulraj" userId="fba6c5ed4cacd2a1" providerId="LiveId" clId="{D1EBAADC-385B-473D-93D5-8EB6B720CE6C}" dt="2024-07-27T05:00:21.926" v="259"/>
          <ac:spMkLst>
            <pc:docMk/>
            <pc:sldMk cId="655416438" sldId="317"/>
            <ac:spMk id="48" creationId="{25FDAEC7-3D5C-FD70-5B7B-189C436DD837}"/>
          </ac:spMkLst>
        </pc:spChg>
        <pc:spChg chg="add mod">
          <ac:chgData name="Sivakumar Paulraj" userId="fba6c5ed4cacd2a1" providerId="LiveId" clId="{D1EBAADC-385B-473D-93D5-8EB6B720CE6C}" dt="2024-07-27T05:00:21.926" v="259"/>
          <ac:spMkLst>
            <pc:docMk/>
            <pc:sldMk cId="655416438" sldId="317"/>
            <ac:spMk id="50" creationId="{F1EC863C-AC6C-20B1-DFC8-8B3791CFA8BD}"/>
          </ac:spMkLst>
        </pc:spChg>
        <pc:spChg chg="add mod">
          <ac:chgData name="Sivakumar Paulraj" userId="fba6c5ed4cacd2a1" providerId="LiveId" clId="{D1EBAADC-385B-473D-93D5-8EB6B720CE6C}" dt="2024-07-27T05:00:21.926" v="259"/>
          <ac:spMkLst>
            <pc:docMk/>
            <pc:sldMk cId="655416438" sldId="317"/>
            <ac:spMk id="51" creationId="{2437DC79-1EC9-F8A1-308D-CE1D8157FF14}"/>
          </ac:spMkLst>
        </pc:spChg>
        <pc:spChg chg="add mod">
          <ac:chgData name="Sivakumar Paulraj" userId="fba6c5ed4cacd2a1" providerId="LiveId" clId="{D1EBAADC-385B-473D-93D5-8EB6B720CE6C}" dt="2024-07-27T05:00:21.926" v="259"/>
          <ac:spMkLst>
            <pc:docMk/>
            <pc:sldMk cId="655416438" sldId="317"/>
            <ac:spMk id="52" creationId="{4EE28E98-FFC3-3AC9-201D-4C676F6D309C}"/>
          </ac:spMkLst>
        </pc:spChg>
        <pc:cxnChg chg="add mod">
          <ac:chgData name="Sivakumar Paulraj" userId="fba6c5ed4cacd2a1" providerId="LiveId" clId="{D1EBAADC-385B-473D-93D5-8EB6B720CE6C}" dt="2024-07-27T05:00:21.926" v="259"/>
          <ac:cxnSpMkLst>
            <pc:docMk/>
            <pc:sldMk cId="655416438" sldId="317"/>
            <ac:cxnSpMk id="25" creationId="{17649CD2-FB22-F83B-C0A6-A0326BC10658}"/>
          </ac:cxnSpMkLst>
        </pc:cxnChg>
        <pc:cxnChg chg="add mod">
          <ac:chgData name="Sivakumar Paulraj" userId="fba6c5ed4cacd2a1" providerId="LiveId" clId="{D1EBAADC-385B-473D-93D5-8EB6B720CE6C}" dt="2024-07-27T05:00:21.926" v="259"/>
          <ac:cxnSpMkLst>
            <pc:docMk/>
            <pc:sldMk cId="655416438" sldId="317"/>
            <ac:cxnSpMk id="49" creationId="{8F037DB9-0F13-31EC-B638-CBD14CB9B860}"/>
          </ac:cxnSpMkLst>
        </pc:cxnChg>
      </pc:sldChg>
      <pc:sldChg chg="addSp modSp add modAnim">
        <pc:chgData name="Sivakumar Paulraj" userId="fba6c5ed4cacd2a1" providerId="LiveId" clId="{D1EBAADC-385B-473D-93D5-8EB6B720CE6C}" dt="2024-07-27T05:00:30.782" v="260"/>
        <pc:sldMkLst>
          <pc:docMk/>
          <pc:sldMk cId="4261394048" sldId="318"/>
        </pc:sldMkLst>
        <pc:spChg chg="add mod">
          <ac:chgData name="Sivakumar Paulraj" userId="fba6c5ed4cacd2a1" providerId="LiveId" clId="{D1EBAADC-385B-473D-93D5-8EB6B720CE6C}" dt="2024-07-27T05:00:30.782" v="260"/>
          <ac:spMkLst>
            <pc:docMk/>
            <pc:sldMk cId="4261394048" sldId="318"/>
            <ac:spMk id="2" creationId="{7F1A7346-19F4-1133-9C77-84FE98E20C1C}"/>
          </ac:spMkLst>
        </pc:spChg>
        <pc:spChg chg="add mod">
          <ac:chgData name="Sivakumar Paulraj" userId="fba6c5ed4cacd2a1" providerId="LiveId" clId="{D1EBAADC-385B-473D-93D5-8EB6B720CE6C}" dt="2024-07-27T05:00:30.782" v="260"/>
          <ac:spMkLst>
            <pc:docMk/>
            <pc:sldMk cId="4261394048" sldId="318"/>
            <ac:spMk id="3" creationId="{D0A9F622-FDF8-89B3-C8A6-EFB6762FC0E4}"/>
          </ac:spMkLst>
        </pc:spChg>
        <pc:spChg chg="add mod">
          <ac:chgData name="Sivakumar Paulraj" userId="fba6c5ed4cacd2a1" providerId="LiveId" clId="{D1EBAADC-385B-473D-93D5-8EB6B720CE6C}" dt="2024-07-27T05:00:30.782" v="260"/>
          <ac:spMkLst>
            <pc:docMk/>
            <pc:sldMk cId="4261394048" sldId="318"/>
            <ac:spMk id="5" creationId="{FBE0BB69-F9C5-4A2A-D814-26009CA3700F}"/>
          </ac:spMkLst>
        </pc:spChg>
        <pc:spChg chg="add mod">
          <ac:chgData name="Sivakumar Paulraj" userId="fba6c5ed4cacd2a1" providerId="LiveId" clId="{D1EBAADC-385B-473D-93D5-8EB6B720CE6C}" dt="2024-07-27T05:00:30.782" v="260"/>
          <ac:spMkLst>
            <pc:docMk/>
            <pc:sldMk cId="4261394048" sldId="318"/>
            <ac:spMk id="7" creationId="{EA0DF641-EF2F-1309-18E0-D8D7EB1DB4AE}"/>
          </ac:spMkLst>
        </pc:spChg>
        <pc:spChg chg="add mod">
          <ac:chgData name="Sivakumar Paulraj" userId="fba6c5ed4cacd2a1" providerId="LiveId" clId="{D1EBAADC-385B-473D-93D5-8EB6B720CE6C}" dt="2024-07-27T05:00:30.782" v="260"/>
          <ac:spMkLst>
            <pc:docMk/>
            <pc:sldMk cId="4261394048" sldId="318"/>
            <ac:spMk id="8" creationId="{A9041A84-2BA7-6D1A-4608-94307882532A}"/>
          </ac:spMkLst>
        </pc:spChg>
        <pc:spChg chg="add mod">
          <ac:chgData name="Sivakumar Paulraj" userId="fba6c5ed4cacd2a1" providerId="LiveId" clId="{D1EBAADC-385B-473D-93D5-8EB6B720CE6C}" dt="2024-07-27T05:00:30.782" v="260"/>
          <ac:spMkLst>
            <pc:docMk/>
            <pc:sldMk cId="4261394048" sldId="318"/>
            <ac:spMk id="9" creationId="{33B10013-C7E2-1E89-D752-96583C441733}"/>
          </ac:spMkLst>
        </pc:spChg>
        <pc:spChg chg="add mod">
          <ac:chgData name="Sivakumar Paulraj" userId="fba6c5ed4cacd2a1" providerId="LiveId" clId="{D1EBAADC-385B-473D-93D5-8EB6B720CE6C}" dt="2024-07-27T05:00:30.782" v="260"/>
          <ac:spMkLst>
            <pc:docMk/>
            <pc:sldMk cId="4261394048" sldId="318"/>
            <ac:spMk id="10" creationId="{EA81DCF3-EFE5-1098-ECC5-E59DBCF9AA9B}"/>
          </ac:spMkLst>
        </pc:spChg>
        <pc:spChg chg="add mod">
          <ac:chgData name="Sivakumar Paulraj" userId="fba6c5ed4cacd2a1" providerId="LiveId" clId="{D1EBAADC-385B-473D-93D5-8EB6B720CE6C}" dt="2024-07-27T05:00:30.782" v="260"/>
          <ac:spMkLst>
            <pc:docMk/>
            <pc:sldMk cId="4261394048" sldId="318"/>
            <ac:spMk id="11" creationId="{658AF01A-5ECF-F920-209C-4036B0D9DD48}"/>
          </ac:spMkLst>
        </pc:spChg>
        <pc:spChg chg="add mod">
          <ac:chgData name="Sivakumar Paulraj" userId="fba6c5ed4cacd2a1" providerId="LiveId" clId="{D1EBAADC-385B-473D-93D5-8EB6B720CE6C}" dt="2024-07-27T05:00:30.782" v="260"/>
          <ac:spMkLst>
            <pc:docMk/>
            <pc:sldMk cId="4261394048" sldId="318"/>
            <ac:spMk id="12" creationId="{DE6E2809-A7DE-0EF9-4D26-8346B9673B60}"/>
          </ac:spMkLst>
        </pc:spChg>
        <pc:spChg chg="add mod">
          <ac:chgData name="Sivakumar Paulraj" userId="fba6c5ed4cacd2a1" providerId="LiveId" clId="{D1EBAADC-385B-473D-93D5-8EB6B720CE6C}" dt="2024-07-27T05:00:30.782" v="260"/>
          <ac:spMkLst>
            <pc:docMk/>
            <pc:sldMk cId="4261394048" sldId="318"/>
            <ac:spMk id="13" creationId="{B6AAEBC4-A662-DE3D-B7D1-B68E73D58C0A}"/>
          </ac:spMkLst>
        </pc:spChg>
        <pc:spChg chg="add mod">
          <ac:chgData name="Sivakumar Paulraj" userId="fba6c5ed4cacd2a1" providerId="LiveId" clId="{D1EBAADC-385B-473D-93D5-8EB6B720CE6C}" dt="2024-07-27T05:00:30.782" v="260"/>
          <ac:spMkLst>
            <pc:docMk/>
            <pc:sldMk cId="4261394048" sldId="318"/>
            <ac:spMk id="14" creationId="{3369EB70-358E-CFB9-40BC-32E44F092A87}"/>
          </ac:spMkLst>
        </pc:spChg>
        <pc:spChg chg="add mod">
          <ac:chgData name="Sivakumar Paulraj" userId="fba6c5ed4cacd2a1" providerId="LiveId" clId="{D1EBAADC-385B-473D-93D5-8EB6B720CE6C}" dt="2024-07-27T05:00:30.782" v="260"/>
          <ac:spMkLst>
            <pc:docMk/>
            <pc:sldMk cId="4261394048" sldId="318"/>
            <ac:spMk id="15" creationId="{752B1B46-98F9-A6CA-64F6-66A1BA8B7278}"/>
          </ac:spMkLst>
        </pc:spChg>
        <pc:spChg chg="add mod">
          <ac:chgData name="Sivakumar Paulraj" userId="fba6c5ed4cacd2a1" providerId="LiveId" clId="{D1EBAADC-385B-473D-93D5-8EB6B720CE6C}" dt="2024-07-27T05:00:30.782" v="260"/>
          <ac:spMkLst>
            <pc:docMk/>
            <pc:sldMk cId="4261394048" sldId="318"/>
            <ac:spMk id="16" creationId="{D9990A1A-ECDE-8D4E-A16B-B74DB9436F76}"/>
          </ac:spMkLst>
        </pc:spChg>
        <pc:spChg chg="add mod">
          <ac:chgData name="Sivakumar Paulraj" userId="fba6c5ed4cacd2a1" providerId="LiveId" clId="{D1EBAADC-385B-473D-93D5-8EB6B720CE6C}" dt="2024-07-27T05:00:30.782" v="260"/>
          <ac:spMkLst>
            <pc:docMk/>
            <pc:sldMk cId="4261394048" sldId="318"/>
            <ac:spMk id="17" creationId="{B479930D-2386-F267-C786-5160CAB68669}"/>
          </ac:spMkLst>
        </pc:spChg>
        <pc:spChg chg="add mod">
          <ac:chgData name="Sivakumar Paulraj" userId="fba6c5ed4cacd2a1" providerId="LiveId" clId="{D1EBAADC-385B-473D-93D5-8EB6B720CE6C}" dt="2024-07-27T05:00:30.782" v="260"/>
          <ac:spMkLst>
            <pc:docMk/>
            <pc:sldMk cId="4261394048" sldId="318"/>
            <ac:spMk id="18" creationId="{A1CD3D5B-139D-9EA5-2808-89D8AA97420C}"/>
          </ac:spMkLst>
        </pc:spChg>
        <pc:spChg chg="add mod">
          <ac:chgData name="Sivakumar Paulraj" userId="fba6c5ed4cacd2a1" providerId="LiveId" clId="{D1EBAADC-385B-473D-93D5-8EB6B720CE6C}" dt="2024-07-27T05:00:30.782" v="260"/>
          <ac:spMkLst>
            <pc:docMk/>
            <pc:sldMk cId="4261394048" sldId="318"/>
            <ac:spMk id="19" creationId="{067D5791-16C3-FD50-E19F-50A6E5ED3B6B}"/>
          </ac:spMkLst>
        </pc:spChg>
        <pc:spChg chg="add mod">
          <ac:chgData name="Sivakumar Paulraj" userId="fba6c5ed4cacd2a1" providerId="LiveId" clId="{D1EBAADC-385B-473D-93D5-8EB6B720CE6C}" dt="2024-07-27T05:00:30.782" v="260"/>
          <ac:spMkLst>
            <pc:docMk/>
            <pc:sldMk cId="4261394048" sldId="318"/>
            <ac:spMk id="20" creationId="{A8A307D9-52F2-58FB-B0E5-21F5FEF733A6}"/>
          </ac:spMkLst>
        </pc:spChg>
        <pc:spChg chg="add mod">
          <ac:chgData name="Sivakumar Paulraj" userId="fba6c5ed4cacd2a1" providerId="LiveId" clId="{D1EBAADC-385B-473D-93D5-8EB6B720CE6C}" dt="2024-07-27T05:00:30.782" v="260"/>
          <ac:spMkLst>
            <pc:docMk/>
            <pc:sldMk cId="4261394048" sldId="318"/>
            <ac:spMk id="21" creationId="{B7E82C36-DF61-8E33-A180-89F94E04DB01}"/>
          </ac:spMkLst>
        </pc:spChg>
        <pc:spChg chg="add mod">
          <ac:chgData name="Sivakumar Paulraj" userId="fba6c5ed4cacd2a1" providerId="LiveId" clId="{D1EBAADC-385B-473D-93D5-8EB6B720CE6C}" dt="2024-07-27T05:00:30.782" v="260"/>
          <ac:spMkLst>
            <pc:docMk/>
            <pc:sldMk cId="4261394048" sldId="318"/>
            <ac:spMk id="22" creationId="{390AE806-95F3-EA09-D42F-5E5C641E2838}"/>
          </ac:spMkLst>
        </pc:spChg>
        <pc:spChg chg="add mod">
          <ac:chgData name="Sivakumar Paulraj" userId="fba6c5ed4cacd2a1" providerId="LiveId" clId="{D1EBAADC-385B-473D-93D5-8EB6B720CE6C}" dt="2024-07-27T05:00:30.782" v="260"/>
          <ac:spMkLst>
            <pc:docMk/>
            <pc:sldMk cId="4261394048" sldId="318"/>
            <ac:spMk id="23" creationId="{BEE5D42F-9959-8F2B-C683-9080BF885029}"/>
          </ac:spMkLst>
        </pc:spChg>
        <pc:spChg chg="add mod">
          <ac:chgData name="Sivakumar Paulraj" userId="fba6c5ed4cacd2a1" providerId="LiveId" clId="{D1EBAADC-385B-473D-93D5-8EB6B720CE6C}" dt="2024-07-27T05:00:30.782" v="260"/>
          <ac:spMkLst>
            <pc:docMk/>
            <pc:sldMk cId="4261394048" sldId="318"/>
            <ac:spMk id="24" creationId="{13756D27-5644-03A6-E53C-09B567A2E54E}"/>
          </ac:spMkLst>
        </pc:spChg>
        <pc:spChg chg="add mod">
          <ac:chgData name="Sivakumar Paulraj" userId="fba6c5ed4cacd2a1" providerId="LiveId" clId="{D1EBAADC-385B-473D-93D5-8EB6B720CE6C}" dt="2024-07-27T05:00:30.782" v="260"/>
          <ac:spMkLst>
            <pc:docMk/>
            <pc:sldMk cId="4261394048" sldId="318"/>
            <ac:spMk id="25" creationId="{D46EBA96-D913-6739-BEA9-B4423B62C6B6}"/>
          </ac:spMkLst>
        </pc:spChg>
        <pc:spChg chg="add mod">
          <ac:chgData name="Sivakumar Paulraj" userId="fba6c5ed4cacd2a1" providerId="LiveId" clId="{D1EBAADC-385B-473D-93D5-8EB6B720CE6C}" dt="2024-07-27T05:00:30.782" v="260"/>
          <ac:spMkLst>
            <pc:docMk/>
            <pc:sldMk cId="4261394048" sldId="318"/>
            <ac:spMk id="26" creationId="{780E9001-88C6-DB16-B1F2-03AAA4165141}"/>
          </ac:spMkLst>
        </pc:spChg>
        <pc:spChg chg="add mod">
          <ac:chgData name="Sivakumar Paulraj" userId="fba6c5ed4cacd2a1" providerId="LiveId" clId="{D1EBAADC-385B-473D-93D5-8EB6B720CE6C}" dt="2024-07-27T05:00:30.782" v="260"/>
          <ac:spMkLst>
            <pc:docMk/>
            <pc:sldMk cId="4261394048" sldId="318"/>
            <ac:spMk id="27" creationId="{A41466DB-1503-C33D-0922-1887093369B6}"/>
          </ac:spMkLst>
        </pc:spChg>
        <pc:spChg chg="add mod">
          <ac:chgData name="Sivakumar Paulraj" userId="fba6c5ed4cacd2a1" providerId="LiveId" clId="{D1EBAADC-385B-473D-93D5-8EB6B720CE6C}" dt="2024-07-27T05:00:30.782" v="260"/>
          <ac:spMkLst>
            <pc:docMk/>
            <pc:sldMk cId="4261394048" sldId="318"/>
            <ac:spMk id="28" creationId="{70325423-90B5-8ADF-55C7-3CDD5A60A4E4}"/>
          </ac:spMkLst>
        </pc:spChg>
        <pc:spChg chg="add mod">
          <ac:chgData name="Sivakumar Paulraj" userId="fba6c5ed4cacd2a1" providerId="LiveId" clId="{D1EBAADC-385B-473D-93D5-8EB6B720CE6C}" dt="2024-07-27T05:00:30.782" v="260"/>
          <ac:spMkLst>
            <pc:docMk/>
            <pc:sldMk cId="4261394048" sldId="318"/>
            <ac:spMk id="29" creationId="{4FE48882-F29C-0635-4A0B-7206DE4E9203}"/>
          </ac:spMkLst>
        </pc:spChg>
        <pc:spChg chg="add mod">
          <ac:chgData name="Sivakumar Paulraj" userId="fba6c5ed4cacd2a1" providerId="LiveId" clId="{D1EBAADC-385B-473D-93D5-8EB6B720CE6C}" dt="2024-07-27T05:00:30.782" v="260"/>
          <ac:spMkLst>
            <pc:docMk/>
            <pc:sldMk cId="4261394048" sldId="318"/>
            <ac:spMk id="30" creationId="{14B61EDE-794F-2FB0-DD5A-5520C22752B4}"/>
          </ac:spMkLst>
        </pc:spChg>
        <pc:spChg chg="add mod">
          <ac:chgData name="Sivakumar Paulraj" userId="fba6c5ed4cacd2a1" providerId="LiveId" clId="{D1EBAADC-385B-473D-93D5-8EB6B720CE6C}" dt="2024-07-27T05:00:30.782" v="260"/>
          <ac:spMkLst>
            <pc:docMk/>
            <pc:sldMk cId="4261394048" sldId="318"/>
            <ac:spMk id="31" creationId="{E3978C5F-4251-341F-AB57-F301FB24080F}"/>
          </ac:spMkLst>
        </pc:spChg>
        <pc:spChg chg="add mod">
          <ac:chgData name="Sivakumar Paulraj" userId="fba6c5ed4cacd2a1" providerId="LiveId" clId="{D1EBAADC-385B-473D-93D5-8EB6B720CE6C}" dt="2024-07-27T05:00:30.782" v="260"/>
          <ac:spMkLst>
            <pc:docMk/>
            <pc:sldMk cId="4261394048" sldId="318"/>
            <ac:spMk id="32" creationId="{90B9BCEC-C1B6-6AF1-F22E-DF9C8AED9BD8}"/>
          </ac:spMkLst>
        </pc:spChg>
        <pc:spChg chg="add mod">
          <ac:chgData name="Sivakumar Paulraj" userId="fba6c5ed4cacd2a1" providerId="LiveId" clId="{D1EBAADC-385B-473D-93D5-8EB6B720CE6C}" dt="2024-07-27T05:00:30.782" v="260"/>
          <ac:spMkLst>
            <pc:docMk/>
            <pc:sldMk cId="4261394048" sldId="318"/>
            <ac:spMk id="33" creationId="{D6E26166-E2F0-C1A8-7CC3-200F7CF06C73}"/>
          </ac:spMkLst>
        </pc:spChg>
        <pc:spChg chg="add mod">
          <ac:chgData name="Sivakumar Paulraj" userId="fba6c5ed4cacd2a1" providerId="LiveId" clId="{D1EBAADC-385B-473D-93D5-8EB6B720CE6C}" dt="2024-07-27T05:00:30.782" v="260"/>
          <ac:spMkLst>
            <pc:docMk/>
            <pc:sldMk cId="4261394048" sldId="318"/>
            <ac:spMk id="34" creationId="{A34614AB-AFB7-9DC4-5056-E1C719A39F1B}"/>
          </ac:spMkLst>
        </pc:spChg>
        <pc:spChg chg="add mod">
          <ac:chgData name="Sivakumar Paulraj" userId="fba6c5ed4cacd2a1" providerId="LiveId" clId="{D1EBAADC-385B-473D-93D5-8EB6B720CE6C}" dt="2024-07-27T05:00:30.782" v="260"/>
          <ac:spMkLst>
            <pc:docMk/>
            <pc:sldMk cId="4261394048" sldId="318"/>
            <ac:spMk id="35" creationId="{96C32D53-165A-FEF8-2C37-F8716534F177}"/>
          </ac:spMkLst>
        </pc:spChg>
        <pc:spChg chg="add mod">
          <ac:chgData name="Sivakumar Paulraj" userId="fba6c5ed4cacd2a1" providerId="LiveId" clId="{D1EBAADC-385B-473D-93D5-8EB6B720CE6C}" dt="2024-07-27T05:00:30.782" v="260"/>
          <ac:spMkLst>
            <pc:docMk/>
            <pc:sldMk cId="4261394048" sldId="318"/>
            <ac:spMk id="36" creationId="{2F6F8E4B-1BC6-6515-6214-7A3BEC0CC32D}"/>
          </ac:spMkLst>
        </pc:spChg>
        <pc:spChg chg="add mod">
          <ac:chgData name="Sivakumar Paulraj" userId="fba6c5ed4cacd2a1" providerId="LiveId" clId="{D1EBAADC-385B-473D-93D5-8EB6B720CE6C}" dt="2024-07-27T05:00:30.782" v="260"/>
          <ac:spMkLst>
            <pc:docMk/>
            <pc:sldMk cId="4261394048" sldId="318"/>
            <ac:spMk id="37" creationId="{F45DBC3E-258A-90BD-51B9-494177F68122}"/>
          </ac:spMkLst>
        </pc:spChg>
        <pc:spChg chg="add mod">
          <ac:chgData name="Sivakumar Paulraj" userId="fba6c5ed4cacd2a1" providerId="LiveId" clId="{D1EBAADC-385B-473D-93D5-8EB6B720CE6C}" dt="2024-07-27T05:00:30.782" v="260"/>
          <ac:spMkLst>
            <pc:docMk/>
            <pc:sldMk cId="4261394048" sldId="318"/>
            <ac:spMk id="38" creationId="{5554FB32-FF74-DF90-B93A-1267425977C3}"/>
          </ac:spMkLst>
        </pc:spChg>
        <pc:spChg chg="add mod">
          <ac:chgData name="Sivakumar Paulraj" userId="fba6c5ed4cacd2a1" providerId="LiveId" clId="{D1EBAADC-385B-473D-93D5-8EB6B720CE6C}" dt="2024-07-27T05:00:30.782" v="260"/>
          <ac:spMkLst>
            <pc:docMk/>
            <pc:sldMk cId="4261394048" sldId="318"/>
            <ac:spMk id="39" creationId="{844B9AB3-403E-EDD5-E888-36E761383ECE}"/>
          </ac:spMkLst>
        </pc:spChg>
        <pc:spChg chg="add mod">
          <ac:chgData name="Sivakumar Paulraj" userId="fba6c5ed4cacd2a1" providerId="LiveId" clId="{D1EBAADC-385B-473D-93D5-8EB6B720CE6C}" dt="2024-07-27T05:00:30.782" v="260"/>
          <ac:spMkLst>
            <pc:docMk/>
            <pc:sldMk cId="4261394048" sldId="318"/>
            <ac:spMk id="40" creationId="{01B52F62-C293-C1F1-4397-A525516E6D28}"/>
          </ac:spMkLst>
        </pc:spChg>
        <pc:spChg chg="add mod">
          <ac:chgData name="Sivakumar Paulraj" userId="fba6c5ed4cacd2a1" providerId="LiveId" clId="{D1EBAADC-385B-473D-93D5-8EB6B720CE6C}" dt="2024-07-27T05:00:30.782" v="260"/>
          <ac:spMkLst>
            <pc:docMk/>
            <pc:sldMk cId="4261394048" sldId="318"/>
            <ac:spMk id="41" creationId="{A813D44F-1A97-CB00-81BA-7E0EB242D400}"/>
          </ac:spMkLst>
        </pc:spChg>
        <pc:spChg chg="add mod">
          <ac:chgData name="Sivakumar Paulraj" userId="fba6c5ed4cacd2a1" providerId="LiveId" clId="{D1EBAADC-385B-473D-93D5-8EB6B720CE6C}" dt="2024-07-27T05:00:30.782" v="260"/>
          <ac:spMkLst>
            <pc:docMk/>
            <pc:sldMk cId="4261394048" sldId="318"/>
            <ac:spMk id="42" creationId="{ECF8BCDE-0296-BBA3-94DE-CD287FF5014F}"/>
          </ac:spMkLst>
        </pc:spChg>
        <pc:spChg chg="add mod">
          <ac:chgData name="Sivakumar Paulraj" userId="fba6c5ed4cacd2a1" providerId="LiveId" clId="{D1EBAADC-385B-473D-93D5-8EB6B720CE6C}" dt="2024-07-27T05:00:30.782" v="260"/>
          <ac:spMkLst>
            <pc:docMk/>
            <pc:sldMk cId="4261394048" sldId="318"/>
            <ac:spMk id="43" creationId="{337FC550-0B20-00CC-6487-83EAD4F53F76}"/>
          </ac:spMkLst>
        </pc:spChg>
        <pc:spChg chg="add mod">
          <ac:chgData name="Sivakumar Paulraj" userId="fba6c5ed4cacd2a1" providerId="LiveId" clId="{D1EBAADC-385B-473D-93D5-8EB6B720CE6C}" dt="2024-07-27T05:00:30.782" v="260"/>
          <ac:spMkLst>
            <pc:docMk/>
            <pc:sldMk cId="4261394048" sldId="318"/>
            <ac:spMk id="44" creationId="{B4FE7AE8-A918-86C8-CA20-CFBF6F53D6D9}"/>
          </ac:spMkLst>
        </pc:spChg>
        <pc:spChg chg="add mod">
          <ac:chgData name="Sivakumar Paulraj" userId="fba6c5ed4cacd2a1" providerId="LiveId" clId="{D1EBAADC-385B-473D-93D5-8EB6B720CE6C}" dt="2024-07-27T05:00:30.782" v="260"/>
          <ac:spMkLst>
            <pc:docMk/>
            <pc:sldMk cId="4261394048" sldId="318"/>
            <ac:spMk id="45" creationId="{72355B3F-1BC3-8525-A3AA-A73EF838BAE8}"/>
          </ac:spMkLst>
        </pc:spChg>
        <pc:spChg chg="add mod">
          <ac:chgData name="Sivakumar Paulraj" userId="fba6c5ed4cacd2a1" providerId="LiveId" clId="{D1EBAADC-385B-473D-93D5-8EB6B720CE6C}" dt="2024-07-27T05:00:30.782" v="260"/>
          <ac:spMkLst>
            <pc:docMk/>
            <pc:sldMk cId="4261394048" sldId="318"/>
            <ac:spMk id="46" creationId="{31105286-4350-82F6-8E82-497091DC747E}"/>
          </ac:spMkLst>
        </pc:spChg>
        <pc:spChg chg="add mod">
          <ac:chgData name="Sivakumar Paulraj" userId="fba6c5ed4cacd2a1" providerId="LiveId" clId="{D1EBAADC-385B-473D-93D5-8EB6B720CE6C}" dt="2024-07-27T05:00:30.782" v="260"/>
          <ac:spMkLst>
            <pc:docMk/>
            <pc:sldMk cId="4261394048" sldId="318"/>
            <ac:spMk id="47" creationId="{85B9DD37-2FC4-7236-4E88-E899A91A1AEA}"/>
          </ac:spMkLst>
        </pc:spChg>
        <pc:spChg chg="add mod">
          <ac:chgData name="Sivakumar Paulraj" userId="fba6c5ed4cacd2a1" providerId="LiveId" clId="{D1EBAADC-385B-473D-93D5-8EB6B720CE6C}" dt="2024-07-27T05:00:30.782" v="260"/>
          <ac:spMkLst>
            <pc:docMk/>
            <pc:sldMk cId="4261394048" sldId="318"/>
            <ac:spMk id="48" creationId="{3C0F7914-8351-22C6-51DA-8722082F8B57}"/>
          </ac:spMkLst>
        </pc:spChg>
        <pc:spChg chg="add mod">
          <ac:chgData name="Sivakumar Paulraj" userId="fba6c5ed4cacd2a1" providerId="LiveId" clId="{D1EBAADC-385B-473D-93D5-8EB6B720CE6C}" dt="2024-07-27T05:00:30.782" v="260"/>
          <ac:spMkLst>
            <pc:docMk/>
            <pc:sldMk cId="4261394048" sldId="318"/>
            <ac:spMk id="49" creationId="{293B4BD2-23C6-986A-1C1E-1E1F200D7016}"/>
          </ac:spMkLst>
        </pc:spChg>
        <pc:spChg chg="add mod">
          <ac:chgData name="Sivakumar Paulraj" userId="fba6c5ed4cacd2a1" providerId="LiveId" clId="{D1EBAADC-385B-473D-93D5-8EB6B720CE6C}" dt="2024-07-27T05:00:30.782" v="260"/>
          <ac:spMkLst>
            <pc:docMk/>
            <pc:sldMk cId="4261394048" sldId="318"/>
            <ac:spMk id="50" creationId="{2E1BD4F7-900C-DEEC-6DC5-8401EB63A9AB}"/>
          </ac:spMkLst>
        </pc:spChg>
        <pc:spChg chg="add mod">
          <ac:chgData name="Sivakumar Paulraj" userId="fba6c5ed4cacd2a1" providerId="LiveId" clId="{D1EBAADC-385B-473D-93D5-8EB6B720CE6C}" dt="2024-07-27T05:00:30.782" v="260"/>
          <ac:spMkLst>
            <pc:docMk/>
            <pc:sldMk cId="4261394048" sldId="318"/>
            <ac:spMk id="51" creationId="{BFA487A5-ED07-A616-959E-BA6E427378FC}"/>
          </ac:spMkLst>
        </pc:spChg>
        <pc:spChg chg="add mod">
          <ac:chgData name="Sivakumar Paulraj" userId="fba6c5ed4cacd2a1" providerId="LiveId" clId="{D1EBAADC-385B-473D-93D5-8EB6B720CE6C}" dt="2024-07-27T05:00:30.782" v="260"/>
          <ac:spMkLst>
            <pc:docMk/>
            <pc:sldMk cId="4261394048" sldId="318"/>
            <ac:spMk id="52" creationId="{58021178-D6AF-8A76-06BA-9D8FE3F86C94}"/>
          </ac:spMkLst>
        </pc:spChg>
        <pc:cxnChg chg="add mod">
          <ac:chgData name="Sivakumar Paulraj" userId="fba6c5ed4cacd2a1" providerId="LiveId" clId="{D1EBAADC-385B-473D-93D5-8EB6B720CE6C}" dt="2024-07-27T05:00:30.782" v="260"/>
          <ac:cxnSpMkLst>
            <pc:docMk/>
            <pc:sldMk cId="4261394048" sldId="318"/>
            <ac:cxnSpMk id="4" creationId="{24089758-4A75-CD5D-1EC8-97F1DBE5BC8A}"/>
          </ac:cxnSpMkLst>
        </pc:cxnChg>
        <pc:cxnChg chg="add mod">
          <ac:chgData name="Sivakumar Paulraj" userId="fba6c5ed4cacd2a1" providerId="LiveId" clId="{D1EBAADC-385B-473D-93D5-8EB6B720CE6C}" dt="2024-07-27T05:00:30.782" v="260"/>
          <ac:cxnSpMkLst>
            <pc:docMk/>
            <pc:sldMk cId="4261394048" sldId="318"/>
            <ac:cxnSpMk id="6" creationId="{87B2ADAF-1CDE-593A-AA06-8E61167E27AB}"/>
          </ac:cxnSpMkLst>
        </pc:cxnChg>
      </pc:sldChg>
      <pc:sldChg chg="addSp modSp add mod modAnim">
        <pc:chgData name="Sivakumar Paulraj" userId="fba6c5ed4cacd2a1" providerId="LiveId" clId="{D1EBAADC-385B-473D-93D5-8EB6B720CE6C}" dt="2024-07-27T05:00:45.748" v="264" actId="14100"/>
        <pc:sldMkLst>
          <pc:docMk/>
          <pc:sldMk cId="2213570321" sldId="319"/>
        </pc:sldMkLst>
        <pc:spChg chg="add mod">
          <ac:chgData name="Sivakumar Paulraj" userId="fba6c5ed4cacd2a1" providerId="LiveId" clId="{D1EBAADC-385B-473D-93D5-8EB6B720CE6C}" dt="2024-07-27T05:00:42.782" v="263" actId="14100"/>
          <ac:spMkLst>
            <pc:docMk/>
            <pc:sldMk cId="2213570321" sldId="319"/>
            <ac:spMk id="2" creationId="{A52D8158-BCB9-9AEE-6F69-92CDC3DA4306}"/>
          </ac:spMkLst>
        </pc:spChg>
        <pc:spChg chg="add mod">
          <ac:chgData name="Sivakumar Paulraj" userId="fba6c5ed4cacd2a1" providerId="LiveId" clId="{D1EBAADC-385B-473D-93D5-8EB6B720CE6C}" dt="2024-07-27T05:00:42.782" v="263" actId="14100"/>
          <ac:spMkLst>
            <pc:docMk/>
            <pc:sldMk cId="2213570321" sldId="319"/>
            <ac:spMk id="3" creationId="{EFB1E43E-5F00-E3F1-FA89-B2AFAA1B34CF}"/>
          </ac:spMkLst>
        </pc:spChg>
        <pc:spChg chg="add mod">
          <ac:chgData name="Sivakumar Paulraj" userId="fba6c5ed4cacd2a1" providerId="LiveId" clId="{D1EBAADC-385B-473D-93D5-8EB6B720CE6C}" dt="2024-07-27T05:00:42.782" v="263" actId="14100"/>
          <ac:spMkLst>
            <pc:docMk/>
            <pc:sldMk cId="2213570321" sldId="319"/>
            <ac:spMk id="5" creationId="{50B000C8-EF13-C798-C3BD-BA7F7F9E781A}"/>
          </ac:spMkLst>
        </pc:spChg>
        <pc:spChg chg="add mod">
          <ac:chgData name="Sivakumar Paulraj" userId="fba6c5ed4cacd2a1" providerId="LiveId" clId="{D1EBAADC-385B-473D-93D5-8EB6B720CE6C}" dt="2024-07-27T05:00:42.782" v="263" actId="14100"/>
          <ac:spMkLst>
            <pc:docMk/>
            <pc:sldMk cId="2213570321" sldId="319"/>
            <ac:spMk id="7" creationId="{AA465D5F-532A-42F2-40B9-05949857AFB4}"/>
          </ac:spMkLst>
        </pc:spChg>
        <pc:spChg chg="add mod">
          <ac:chgData name="Sivakumar Paulraj" userId="fba6c5ed4cacd2a1" providerId="LiveId" clId="{D1EBAADC-385B-473D-93D5-8EB6B720CE6C}" dt="2024-07-27T05:00:42.782" v="263" actId="14100"/>
          <ac:spMkLst>
            <pc:docMk/>
            <pc:sldMk cId="2213570321" sldId="319"/>
            <ac:spMk id="8" creationId="{F60E43DA-18D4-4397-41BD-E03491253A2B}"/>
          </ac:spMkLst>
        </pc:spChg>
        <pc:spChg chg="add mod">
          <ac:chgData name="Sivakumar Paulraj" userId="fba6c5ed4cacd2a1" providerId="LiveId" clId="{D1EBAADC-385B-473D-93D5-8EB6B720CE6C}" dt="2024-07-27T05:00:42.782" v="263" actId="14100"/>
          <ac:spMkLst>
            <pc:docMk/>
            <pc:sldMk cId="2213570321" sldId="319"/>
            <ac:spMk id="9" creationId="{503FA729-2A12-7321-A1BE-AA54454003B8}"/>
          </ac:spMkLst>
        </pc:spChg>
        <pc:spChg chg="add mod">
          <ac:chgData name="Sivakumar Paulraj" userId="fba6c5ed4cacd2a1" providerId="LiveId" clId="{D1EBAADC-385B-473D-93D5-8EB6B720CE6C}" dt="2024-07-27T05:00:42.782" v="263" actId="14100"/>
          <ac:spMkLst>
            <pc:docMk/>
            <pc:sldMk cId="2213570321" sldId="319"/>
            <ac:spMk id="10" creationId="{B2947DC6-AAC0-2784-758F-D36093128DB4}"/>
          </ac:spMkLst>
        </pc:spChg>
        <pc:spChg chg="add mod">
          <ac:chgData name="Sivakumar Paulraj" userId="fba6c5ed4cacd2a1" providerId="LiveId" clId="{D1EBAADC-385B-473D-93D5-8EB6B720CE6C}" dt="2024-07-27T05:00:42.782" v="263" actId="14100"/>
          <ac:spMkLst>
            <pc:docMk/>
            <pc:sldMk cId="2213570321" sldId="319"/>
            <ac:spMk id="11" creationId="{21DBB4E0-2016-DB41-270A-F246542E3F06}"/>
          </ac:spMkLst>
        </pc:spChg>
        <pc:spChg chg="add mod">
          <ac:chgData name="Sivakumar Paulraj" userId="fba6c5ed4cacd2a1" providerId="LiveId" clId="{D1EBAADC-385B-473D-93D5-8EB6B720CE6C}" dt="2024-07-27T05:00:42.782" v="263" actId="14100"/>
          <ac:spMkLst>
            <pc:docMk/>
            <pc:sldMk cId="2213570321" sldId="319"/>
            <ac:spMk id="12" creationId="{D8626DEF-C6B9-798E-F8F4-701079AC9CA6}"/>
          </ac:spMkLst>
        </pc:spChg>
        <pc:spChg chg="add mod">
          <ac:chgData name="Sivakumar Paulraj" userId="fba6c5ed4cacd2a1" providerId="LiveId" clId="{D1EBAADC-385B-473D-93D5-8EB6B720CE6C}" dt="2024-07-27T05:00:42.782" v="263" actId="14100"/>
          <ac:spMkLst>
            <pc:docMk/>
            <pc:sldMk cId="2213570321" sldId="319"/>
            <ac:spMk id="13" creationId="{3689AC94-6C53-F9FD-5F79-CC7AE127B317}"/>
          </ac:spMkLst>
        </pc:spChg>
        <pc:spChg chg="add mod">
          <ac:chgData name="Sivakumar Paulraj" userId="fba6c5ed4cacd2a1" providerId="LiveId" clId="{D1EBAADC-385B-473D-93D5-8EB6B720CE6C}" dt="2024-07-27T05:00:42.782" v="263" actId="14100"/>
          <ac:spMkLst>
            <pc:docMk/>
            <pc:sldMk cId="2213570321" sldId="319"/>
            <ac:spMk id="14" creationId="{E017E8BD-97F5-2D68-AE74-B3596A0681E5}"/>
          </ac:spMkLst>
        </pc:spChg>
        <pc:spChg chg="add mod">
          <ac:chgData name="Sivakumar Paulraj" userId="fba6c5ed4cacd2a1" providerId="LiveId" clId="{D1EBAADC-385B-473D-93D5-8EB6B720CE6C}" dt="2024-07-27T05:00:42.782" v="263" actId="14100"/>
          <ac:spMkLst>
            <pc:docMk/>
            <pc:sldMk cId="2213570321" sldId="319"/>
            <ac:spMk id="15" creationId="{BAF2D5FD-441C-008F-8DD0-E5241723D706}"/>
          </ac:spMkLst>
        </pc:spChg>
        <pc:spChg chg="add mod">
          <ac:chgData name="Sivakumar Paulraj" userId="fba6c5ed4cacd2a1" providerId="LiveId" clId="{D1EBAADC-385B-473D-93D5-8EB6B720CE6C}" dt="2024-07-27T05:00:42.782" v="263" actId="14100"/>
          <ac:spMkLst>
            <pc:docMk/>
            <pc:sldMk cId="2213570321" sldId="319"/>
            <ac:spMk id="16" creationId="{FBFBDE00-BA3C-DC63-A227-6F37615E7168}"/>
          </ac:spMkLst>
        </pc:spChg>
        <pc:spChg chg="add mod">
          <ac:chgData name="Sivakumar Paulraj" userId="fba6c5ed4cacd2a1" providerId="LiveId" clId="{D1EBAADC-385B-473D-93D5-8EB6B720CE6C}" dt="2024-07-27T05:00:42.782" v="263" actId="14100"/>
          <ac:spMkLst>
            <pc:docMk/>
            <pc:sldMk cId="2213570321" sldId="319"/>
            <ac:spMk id="17" creationId="{245C7432-4334-D674-10D1-EA223FB66B33}"/>
          </ac:spMkLst>
        </pc:spChg>
        <pc:spChg chg="add mod">
          <ac:chgData name="Sivakumar Paulraj" userId="fba6c5ed4cacd2a1" providerId="LiveId" clId="{D1EBAADC-385B-473D-93D5-8EB6B720CE6C}" dt="2024-07-27T05:00:42.782" v="263" actId="14100"/>
          <ac:spMkLst>
            <pc:docMk/>
            <pc:sldMk cId="2213570321" sldId="319"/>
            <ac:spMk id="18" creationId="{6B0FC480-4212-1EC2-1653-EB0AC14FF7C2}"/>
          </ac:spMkLst>
        </pc:spChg>
        <pc:spChg chg="add mod">
          <ac:chgData name="Sivakumar Paulraj" userId="fba6c5ed4cacd2a1" providerId="LiveId" clId="{D1EBAADC-385B-473D-93D5-8EB6B720CE6C}" dt="2024-07-27T05:00:42.782" v="263" actId="14100"/>
          <ac:spMkLst>
            <pc:docMk/>
            <pc:sldMk cId="2213570321" sldId="319"/>
            <ac:spMk id="19" creationId="{FAC413BE-9B72-878D-7640-7F1D61EED19C}"/>
          </ac:spMkLst>
        </pc:spChg>
        <pc:spChg chg="add mod">
          <ac:chgData name="Sivakumar Paulraj" userId="fba6c5ed4cacd2a1" providerId="LiveId" clId="{D1EBAADC-385B-473D-93D5-8EB6B720CE6C}" dt="2024-07-27T05:00:42.782" v="263" actId="14100"/>
          <ac:spMkLst>
            <pc:docMk/>
            <pc:sldMk cId="2213570321" sldId="319"/>
            <ac:spMk id="20" creationId="{A30F0E8C-3F2B-886C-E7C9-055B7BF3EB44}"/>
          </ac:spMkLst>
        </pc:spChg>
        <pc:spChg chg="add mod">
          <ac:chgData name="Sivakumar Paulraj" userId="fba6c5ed4cacd2a1" providerId="LiveId" clId="{D1EBAADC-385B-473D-93D5-8EB6B720CE6C}" dt="2024-07-27T05:00:42.782" v="263" actId="14100"/>
          <ac:spMkLst>
            <pc:docMk/>
            <pc:sldMk cId="2213570321" sldId="319"/>
            <ac:spMk id="21" creationId="{A06ED5E8-DB73-E6CE-DAC5-6DE8B11E244F}"/>
          </ac:spMkLst>
        </pc:spChg>
        <pc:spChg chg="add mod">
          <ac:chgData name="Sivakumar Paulraj" userId="fba6c5ed4cacd2a1" providerId="LiveId" clId="{D1EBAADC-385B-473D-93D5-8EB6B720CE6C}" dt="2024-07-27T05:00:42.782" v="263" actId="14100"/>
          <ac:spMkLst>
            <pc:docMk/>
            <pc:sldMk cId="2213570321" sldId="319"/>
            <ac:spMk id="22" creationId="{1B2AA639-1CF0-DFD8-04AF-56D55433E168}"/>
          </ac:spMkLst>
        </pc:spChg>
        <pc:spChg chg="add mod">
          <ac:chgData name="Sivakumar Paulraj" userId="fba6c5ed4cacd2a1" providerId="LiveId" clId="{D1EBAADC-385B-473D-93D5-8EB6B720CE6C}" dt="2024-07-27T05:00:42.782" v="263" actId="14100"/>
          <ac:spMkLst>
            <pc:docMk/>
            <pc:sldMk cId="2213570321" sldId="319"/>
            <ac:spMk id="23" creationId="{831B815F-240D-2912-5BC8-EDA84C657B0B}"/>
          </ac:spMkLst>
        </pc:spChg>
        <pc:spChg chg="add mod">
          <ac:chgData name="Sivakumar Paulraj" userId="fba6c5ed4cacd2a1" providerId="LiveId" clId="{D1EBAADC-385B-473D-93D5-8EB6B720CE6C}" dt="2024-07-27T05:00:42.782" v="263" actId="14100"/>
          <ac:spMkLst>
            <pc:docMk/>
            <pc:sldMk cId="2213570321" sldId="319"/>
            <ac:spMk id="24" creationId="{1D122E51-A871-2458-C66B-D246A348AE2D}"/>
          </ac:spMkLst>
        </pc:spChg>
        <pc:spChg chg="add mod">
          <ac:chgData name="Sivakumar Paulraj" userId="fba6c5ed4cacd2a1" providerId="LiveId" clId="{D1EBAADC-385B-473D-93D5-8EB6B720CE6C}" dt="2024-07-27T05:00:42.782" v="263" actId="14100"/>
          <ac:spMkLst>
            <pc:docMk/>
            <pc:sldMk cId="2213570321" sldId="319"/>
            <ac:spMk id="25" creationId="{0B0C9776-C41F-3566-E84E-ABCD39AFB35B}"/>
          </ac:spMkLst>
        </pc:spChg>
        <pc:spChg chg="add mod">
          <ac:chgData name="Sivakumar Paulraj" userId="fba6c5ed4cacd2a1" providerId="LiveId" clId="{D1EBAADC-385B-473D-93D5-8EB6B720CE6C}" dt="2024-07-27T05:00:42.782" v="263" actId="14100"/>
          <ac:spMkLst>
            <pc:docMk/>
            <pc:sldMk cId="2213570321" sldId="319"/>
            <ac:spMk id="26" creationId="{E03093A1-FBAE-AC0D-8A1D-ED88BC4ED75D}"/>
          </ac:spMkLst>
        </pc:spChg>
        <pc:spChg chg="add mod">
          <ac:chgData name="Sivakumar Paulraj" userId="fba6c5ed4cacd2a1" providerId="LiveId" clId="{D1EBAADC-385B-473D-93D5-8EB6B720CE6C}" dt="2024-07-27T05:00:42.782" v="263" actId="14100"/>
          <ac:spMkLst>
            <pc:docMk/>
            <pc:sldMk cId="2213570321" sldId="319"/>
            <ac:spMk id="27" creationId="{1F6F3883-26D8-C875-F7DF-C4F23E9A6117}"/>
          </ac:spMkLst>
        </pc:spChg>
        <pc:spChg chg="add mod">
          <ac:chgData name="Sivakumar Paulraj" userId="fba6c5ed4cacd2a1" providerId="LiveId" clId="{D1EBAADC-385B-473D-93D5-8EB6B720CE6C}" dt="2024-07-27T05:00:42.782" v="263" actId="14100"/>
          <ac:spMkLst>
            <pc:docMk/>
            <pc:sldMk cId="2213570321" sldId="319"/>
            <ac:spMk id="28" creationId="{C48E2FE7-7AAB-E448-E486-678609B1954D}"/>
          </ac:spMkLst>
        </pc:spChg>
        <pc:spChg chg="add mod">
          <ac:chgData name="Sivakumar Paulraj" userId="fba6c5ed4cacd2a1" providerId="LiveId" clId="{D1EBAADC-385B-473D-93D5-8EB6B720CE6C}" dt="2024-07-27T05:00:42.782" v="263" actId="14100"/>
          <ac:spMkLst>
            <pc:docMk/>
            <pc:sldMk cId="2213570321" sldId="319"/>
            <ac:spMk id="29" creationId="{1748902B-E1F9-C410-775B-07DCB970EB4B}"/>
          </ac:spMkLst>
        </pc:spChg>
        <pc:spChg chg="add mod">
          <ac:chgData name="Sivakumar Paulraj" userId="fba6c5ed4cacd2a1" providerId="LiveId" clId="{D1EBAADC-385B-473D-93D5-8EB6B720CE6C}" dt="2024-07-27T05:00:42.782" v="263" actId="14100"/>
          <ac:spMkLst>
            <pc:docMk/>
            <pc:sldMk cId="2213570321" sldId="319"/>
            <ac:spMk id="30" creationId="{5A4F4C60-43C9-C260-81D0-F235B155D423}"/>
          </ac:spMkLst>
        </pc:spChg>
        <pc:spChg chg="add mod">
          <ac:chgData name="Sivakumar Paulraj" userId="fba6c5ed4cacd2a1" providerId="LiveId" clId="{D1EBAADC-385B-473D-93D5-8EB6B720CE6C}" dt="2024-07-27T05:00:42.782" v="263" actId="14100"/>
          <ac:spMkLst>
            <pc:docMk/>
            <pc:sldMk cId="2213570321" sldId="319"/>
            <ac:spMk id="31" creationId="{C4A2CB3D-4FA7-3D74-34E0-A07BAD07BC75}"/>
          </ac:spMkLst>
        </pc:spChg>
        <pc:spChg chg="add mod">
          <ac:chgData name="Sivakumar Paulraj" userId="fba6c5ed4cacd2a1" providerId="LiveId" clId="{D1EBAADC-385B-473D-93D5-8EB6B720CE6C}" dt="2024-07-27T05:00:42.782" v="263" actId="14100"/>
          <ac:spMkLst>
            <pc:docMk/>
            <pc:sldMk cId="2213570321" sldId="319"/>
            <ac:spMk id="32" creationId="{29E63C85-1ED0-D07D-AEBF-9D440F1DEFDA}"/>
          </ac:spMkLst>
        </pc:spChg>
        <pc:spChg chg="add mod">
          <ac:chgData name="Sivakumar Paulraj" userId="fba6c5ed4cacd2a1" providerId="LiveId" clId="{D1EBAADC-385B-473D-93D5-8EB6B720CE6C}" dt="2024-07-27T05:00:42.782" v="263" actId="14100"/>
          <ac:spMkLst>
            <pc:docMk/>
            <pc:sldMk cId="2213570321" sldId="319"/>
            <ac:spMk id="33" creationId="{9CBC071F-FBA6-475A-FFAD-3F943C26DD4F}"/>
          </ac:spMkLst>
        </pc:spChg>
        <pc:spChg chg="add mod">
          <ac:chgData name="Sivakumar Paulraj" userId="fba6c5ed4cacd2a1" providerId="LiveId" clId="{D1EBAADC-385B-473D-93D5-8EB6B720CE6C}" dt="2024-07-27T05:00:42.782" v="263" actId="14100"/>
          <ac:spMkLst>
            <pc:docMk/>
            <pc:sldMk cId="2213570321" sldId="319"/>
            <ac:spMk id="34" creationId="{403B1B17-CFD2-AD2B-2BEF-53B0ADB7C50C}"/>
          </ac:spMkLst>
        </pc:spChg>
        <pc:spChg chg="add mod">
          <ac:chgData name="Sivakumar Paulraj" userId="fba6c5ed4cacd2a1" providerId="LiveId" clId="{D1EBAADC-385B-473D-93D5-8EB6B720CE6C}" dt="2024-07-27T05:00:42.782" v="263" actId="14100"/>
          <ac:spMkLst>
            <pc:docMk/>
            <pc:sldMk cId="2213570321" sldId="319"/>
            <ac:spMk id="35" creationId="{02B53093-6B58-7A5F-9C2A-783B16D8B137}"/>
          </ac:spMkLst>
        </pc:spChg>
        <pc:spChg chg="add mod">
          <ac:chgData name="Sivakumar Paulraj" userId="fba6c5ed4cacd2a1" providerId="LiveId" clId="{D1EBAADC-385B-473D-93D5-8EB6B720CE6C}" dt="2024-07-27T05:00:42.782" v="263" actId="14100"/>
          <ac:spMkLst>
            <pc:docMk/>
            <pc:sldMk cId="2213570321" sldId="319"/>
            <ac:spMk id="36" creationId="{E4D2C0D5-F47D-7EE6-5C2D-AFB50EB94B62}"/>
          </ac:spMkLst>
        </pc:spChg>
        <pc:spChg chg="add mod">
          <ac:chgData name="Sivakumar Paulraj" userId="fba6c5ed4cacd2a1" providerId="LiveId" clId="{D1EBAADC-385B-473D-93D5-8EB6B720CE6C}" dt="2024-07-27T05:00:42.782" v="263" actId="14100"/>
          <ac:spMkLst>
            <pc:docMk/>
            <pc:sldMk cId="2213570321" sldId="319"/>
            <ac:spMk id="37" creationId="{6CE323EE-B626-7CD8-6B3A-47B369742876}"/>
          </ac:spMkLst>
        </pc:spChg>
        <pc:spChg chg="add mod">
          <ac:chgData name="Sivakumar Paulraj" userId="fba6c5ed4cacd2a1" providerId="LiveId" clId="{D1EBAADC-385B-473D-93D5-8EB6B720CE6C}" dt="2024-07-27T05:00:42.782" v="263" actId="14100"/>
          <ac:spMkLst>
            <pc:docMk/>
            <pc:sldMk cId="2213570321" sldId="319"/>
            <ac:spMk id="38" creationId="{05B9BDA6-A4BB-7B6A-7C2D-5D0E9F78FE22}"/>
          </ac:spMkLst>
        </pc:spChg>
        <pc:spChg chg="add mod">
          <ac:chgData name="Sivakumar Paulraj" userId="fba6c5ed4cacd2a1" providerId="LiveId" clId="{D1EBAADC-385B-473D-93D5-8EB6B720CE6C}" dt="2024-07-27T05:00:42.782" v="263" actId="14100"/>
          <ac:spMkLst>
            <pc:docMk/>
            <pc:sldMk cId="2213570321" sldId="319"/>
            <ac:spMk id="39" creationId="{C53187BB-B3DC-BAEF-D7F5-F574A7AAE05B}"/>
          </ac:spMkLst>
        </pc:spChg>
        <pc:spChg chg="add mod">
          <ac:chgData name="Sivakumar Paulraj" userId="fba6c5ed4cacd2a1" providerId="LiveId" clId="{D1EBAADC-385B-473D-93D5-8EB6B720CE6C}" dt="2024-07-27T05:00:42.782" v="263" actId="14100"/>
          <ac:spMkLst>
            <pc:docMk/>
            <pc:sldMk cId="2213570321" sldId="319"/>
            <ac:spMk id="40" creationId="{8D71A3CB-DF36-F7F8-F030-2DA80EEDE1C8}"/>
          </ac:spMkLst>
        </pc:spChg>
        <pc:spChg chg="add mod">
          <ac:chgData name="Sivakumar Paulraj" userId="fba6c5ed4cacd2a1" providerId="LiveId" clId="{D1EBAADC-385B-473D-93D5-8EB6B720CE6C}" dt="2024-07-27T05:00:42.782" v="263" actId="14100"/>
          <ac:spMkLst>
            <pc:docMk/>
            <pc:sldMk cId="2213570321" sldId="319"/>
            <ac:spMk id="41" creationId="{0992B9FB-3D17-8FD5-A1CE-71B381102ED7}"/>
          </ac:spMkLst>
        </pc:spChg>
        <pc:spChg chg="add mod">
          <ac:chgData name="Sivakumar Paulraj" userId="fba6c5ed4cacd2a1" providerId="LiveId" clId="{D1EBAADC-385B-473D-93D5-8EB6B720CE6C}" dt="2024-07-27T05:00:42.782" v="263" actId="14100"/>
          <ac:spMkLst>
            <pc:docMk/>
            <pc:sldMk cId="2213570321" sldId="319"/>
            <ac:spMk id="42" creationId="{9181D492-827C-4011-BC1E-BB19FED3455C}"/>
          </ac:spMkLst>
        </pc:spChg>
        <pc:spChg chg="add mod">
          <ac:chgData name="Sivakumar Paulraj" userId="fba6c5ed4cacd2a1" providerId="LiveId" clId="{D1EBAADC-385B-473D-93D5-8EB6B720CE6C}" dt="2024-07-27T05:00:42.782" v="263" actId="14100"/>
          <ac:spMkLst>
            <pc:docMk/>
            <pc:sldMk cId="2213570321" sldId="319"/>
            <ac:spMk id="43" creationId="{26295FD2-4F35-1BC3-E26C-E3464FBEEAD3}"/>
          </ac:spMkLst>
        </pc:spChg>
        <pc:spChg chg="add mod">
          <ac:chgData name="Sivakumar Paulraj" userId="fba6c5ed4cacd2a1" providerId="LiveId" clId="{D1EBAADC-385B-473D-93D5-8EB6B720CE6C}" dt="2024-07-27T05:00:42.782" v="263" actId="14100"/>
          <ac:spMkLst>
            <pc:docMk/>
            <pc:sldMk cId="2213570321" sldId="319"/>
            <ac:spMk id="44" creationId="{89D386ED-FF49-8A6E-8992-BEF9DE2449BA}"/>
          </ac:spMkLst>
        </pc:spChg>
        <pc:spChg chg="add mod">
          <ac:chgData name="Sivakumar Paulraj" userId="fba6c5ed4cacd2a1" providerId="LiveId" clId="{D1EBAADC-385B-473D-93D5-8EB6B720CE6C}" dt="2024-07-27T05:00:42.782" v="263" actId="14100"/>
          <ac:spMkLst>
            <pc:docMk/>
            <pc:sldMk cId="2213570321" sldId="319"/>
            <ac:spMk id="45" creationId="{F4FE29A2-1F30-8FD7-F98A-1BE55E654096}"/>
          </ac:spMkLst>
        </pc:spChg>
        <pc:spChg chg="add mod">
          <ac:chgData name="Sivakumar Paulraj" userId="fba6c5ed4cacd2a1" providerId="LiveId" clId="{D1EBAADC-385B-473D-93D5-8EB6B720CE6C}" dt="2024-07-27T05:00:42.782" v="263" actId="14100"/>
          <ac:spMkLst>
            <pc:docMk/>
            <pc:sldMk cId="2213570321" sldId="319"/>
            <ac:spMk id="46" creationId="{AADB785F-4DB2-1E35-DBEC-FF2BB909E11A}"/>
          </ac:spMkLst>
        </pc:spChg>
        <pc:spChg chg="add mod">
          <ac:chgData name="Sivakumar Paulraj" userId="fba6c5ed4cacd2a1" providerId="LiveId" clId="{D1EBAADC-385B-473D-93D5-8EB6B720CE6C}" dt="2024-07-27T05:00:42.782" v="263" actId="14100"/>
          <ac:spMkLst>
            <pc:docMk/>
            <pc:sldMk cId="2213570321" sldId="319"/>
            <ac:spMk id="47" creationId="{1CEE16DA-15C8-B4FD-6693-E3DE52867E6E}"/>
          </ac:spMkLst>
        </pc:spChg>
        <pc:spChg chg="add mod">
          <ac:chgData name="Sivakumar Paulraj" userId="fba6c5ed4cacd2a1" providerId="LiveId" clId="{D1EBAADC-385B-473D-93D5-8EB6B720CE6C}" dt="2024-07-27T05:00:42.782" v="263" actId="14100"/>
          <ac:spMkLst>
            <pc:docMk/>
            <pc:sldMk cId="2213570321" sldId="319"/>
            <ac:spMk id="48" creationId="{E1E4C72D-0EA4-AE50-60E0-34296DA20ED7}"/>
          </ac:spMkLst>
        </pc:spChg>
        <pc:spChg chg="add mod">
          <ac:chgData name="Sivakumar Paulraj" userId="fba6c5ed4cacd2a1" providerId="LiveId" clId="{D1EBAADC-385B-473D-93D5-8EB6B720CE6C}" dt="2024-07-27T05:00:42.782" v="263" actId="14100"/>
          <ac:spMkLst>
            <pc:docMk/>
            <pc:sldMk cId="2213570321" sldId="319"/>
            <ac:spMk id="49" creationId="{04EED069-D002-958A-5D67-4F6F42D849FE}"/>
          </ac:spMkLst>
        </pc:spChg>
        <pc:spChg chg="add mod">
          <ac:chgData name="Sivakumar Paulraj" userId="fba6c5ed4cacd2a1" providerId="LiveId" clId="{D1EBAADC-385B-473D-93D5-8EB6B720CE6C}" dt="2024-07-27T05:00:42.782" v="263" actId="14100"/>
          <ac:spMkLst>
            <pc:docMk/>
            <pc:sldMk cId="2213570321" sldId="319"/>
            <ac:spMk id="50" creationId="{EF4860E3-0010-E9CA-B5A3-2229B5039289}"/>
          </ac:spMkLst>
        </pc:spChg>
        <pc:spChg chg="add mod">
          <ac:chgData name="Sivakumar Paulraj" userId="fba6c5ed4cacd2a1" providerId="LiveId" clId="{D1EBAADC-385B-473D-93D5-8EB6B720CE6C}" dt="2024-07-27T05:00:42.782" v="263" actId="14100"/>
          <ac:spMkLst>
            <pc:docMk/>
            <pc:sldMk cId="2213570321" sldId="319"/>
            <ac:spMk id="51" creationId="{62B35E6C-36FF-107D-DA8D-B4D1B4B11F08}"/>
          </ac:spMkLst>
        </pc:spChg>
        <pc:spChg chg="add mod">
          <ac:chgData name="Sivakumar Paulraj" userId="fba6c5ed4cacd2a1" providerId="LiveId" clId="{D1EBAADC-385B-473D-93D5-8EB6B720CE6C}" dt="2024-07-27T05:00:42.782" v="263" actId="14100"/>
          <ac:spMkLst>
            <pc:docMk/>
            <pc:sldMk cId="2213570321" sldId="319"/>
            <ac:spMk id="52" creationId="{FAE4A6B5-8B5F-B8AB-70CD-EA91ABD12DDF}"/>
          </ac:spMkLst>
        </pc:spChg>
        <pc:spChg chg="add mod">
          <ac:chgData name="Sivakumar Paulraj" userId="fba6c5ed4cacd2a1" providerId="LiveId" clId="{D1EBAADC-385B-473D-93D5-8EB6B720CE6C}" dt="2024-07-27T05:00:42.782" v="263" actId="14100"/>
          <ac:spMkLst>
            <pc:docMk/>
            <pc:sldMk cId="2213570321" sldId="319"/>
            <ac:spMk id="53" creationId="{911375BA-F28A-E436-21A3-BC847D26E846}"/>
          </ac:spMkLst>
        </pc:spChg>
        <pc:spChg chg="add mod">
          <ac:chgData name="Sivakumar Paulraj" userId="fba6c5ed4cacd2a1" providerId="LiveId" clId="{D1EBAADC-385B-473D-93D5-8EB6B720CE6C}" dt="2024-07-27T05:00:42.782" v="263" actId="14100"/>
          <ac:spMkLst>
            <pc:docMk/>
            <pc:sldMk cId="2213570321" sldId="319"/>
            <ac:spMk id="54" creationId="{CB880193-FF48-5CF2-1541-FF3BDF14D4CF}"/>
          </ac:spMkLst>
        </pc:spChg>
        <pc:spChg chg="add mod">
          <ac:chgData name="Sivakumar Paulraj" userId="fba6c5ed4cacd2a1" providerId="LiveId" clId="{D1EBAADC-385B-473D-93D5-8EB6B720CE6C}" dt="2024-07-27T05:00:45.748" v="264" actId="14100"/>
          <ac:spMkLst>
            <pc:docMk/>
            <pc:sldMk cId="2213570321" sldId="319"/>
            <ac:spMk id="55" creationId="{D1340825-85E4-2686-76F2-6F0EADEA8AC4}"/>
          </ac:spMkLst>
        </pc:spChg>
        <pc:cxnChg chg="add mod">
          <ac:chgData name="Sivakumar Paulraj" userId="fba6c5ed4cacd2a1" providerId="LiveId" clId="{D1EBAADC-385B-473D-93D5-8EB6B720CE6C}" dt="2024-07-27T05:00:42.782" v="263" actId="14100"/>
          <ac:cxnSpMkLst>
            <pc:docMk/>
            <pc:sldMk cId="2213570321" sldId="319"/>
            <ac:cxnSpMk id="4" creationId="{F6F9E79A-AC1E-1122-ED16-3997FB17E503}"/>
          </ac:cxnSpMkLst>
        </pc:cxnChg>
        <pc:cxnChg chg="add mod">
          <ac:chgData name="Sivakumar Paulraj" userId="fba6c5ed4cacd2a1" providerId="LiveId" clId="{D1EBAADC-385B-473D-93D5-8EB6B720CE6C}" dt="2024-07-27T05:00:42.782" v="263" actId="14100"/>
          <ac:cxnSpMkLst>
            <pc:docMk/>
            <pc:sldMk cId="2213570321" sldId="319"/>
            <ac:cxnSpMk id="6" creationId="{35E673CC-EF01-29F4-90DF-E9FDC2A32BC3}"/>
          </ac:cxnSpMkLst>
        </pc:cxnChg>
      </pc:sldChg>
      <pc:sldChg chg="addSp modSp add mod modAnim">
        <pc:chgData name="Sivakumar Paulraj" userId="fba6c5ed4cacd2a1" providerId="LiveId" clId="{D1EBAADC-385B-473D-93D5-8EB6B720CE6C}" dt="2024-07-27T05:42:11.978" v="273" actId="1076"/>
        <pc:sldMkLst>
          <pc:docMk/>
          <pc:sldMk cId="1481270990" sldId="320"/>
        </pc:sldMkLst>
        <pc:spChg chg="add mod">
          <ac:chgData name="Sivakumar Paulraj" userId="fba6c5ed4cacd2a1" providerId="LiveId" clId="{D1EBAADC-385B-473D-93D5-8EB6B720CE6C}" dt="2024-07-27T05:41:47.666" v="268" actId="1076"/>
          <ac:spMkLst>
            <pc:docMk/>
            <pc:sldMk cId="1481270990" sldId="320"/>
            <ac:spMk id="2" creationId="{302A0B66-D0DA-1AA3-9926-1D628515BE68}"/>
          </ac:spMkLst>
        </pc:spChg>
        <pc:spChg chg="add mod">
          <ac:chgData name="Sivakumar Paulraj" userId="fba6c5ed4cacd2a1" providerId="LiveId" clId="{D1EBAADC-385B-473D-93D5-8EB6B720CE6C}" dt="2024-07-27T05:42:03.905" v="271" actId="14100"/>
          <ac:spMkLst>
            <pc:docMk/>
            <pc:sldMk cId="1481270990" sldId="320"/>
            <ac:spMk id="3" creationId="{B66D9506-5126-7572-AD65-4AF1D7C9643F}"/>
          </ac:spMkLst>
        </pc:spChg>
        <pc:spChg chg="add mod">
          <ac:chgData name="Sivakumar Paulraj" userId="fba6c5ed4cacd2a1" providerId="LiveId" clId="{D1EBAADC-385B-473D-93D5-8EB6B720CE6C}" dt="2024-07-27T05:41:55.860" v="269" actId="1076"/>
          <ac:spMkLst>
            <pc:docMk/>
            <pc:sldMk cId="1481270990" sldId="320"/>
            <ac:spMk id="4" creationId="{EFF68CA2-9C37-F024-8CEB-D5FEF691ADD0}"/>
          </ac:spMkLst>
        </pc:spChg>
        <pc:spChg chg="add mod">
          <ac:chgData name="Sivakumar Paulraj" userId="fba6c5ed4cacd2a1" providerId="LiveId" clId="{D1EBAADC-385B-473D-93D5-8EB6B720CE6C}" dt="2024-07-27T05:42:08.534" v="272" actId="1076"/>
          <ac:spMkLst>
            <pc:docMk/>
            <pc:sldMk cId="1481270990" sldId="320"/>
            <ac:spMk id="5" creationId="{C3213B68-095F-D4D8-62C2-5AEAA157C500}"/>
          </ac:spMkLst>
        </pc:spChg>
        <pc:spChg chg="add mod">
          <ac:chgData name="Sivakumar Paulraj" userId="fba6c5ed4cacd2a1" providerId="LiveId" clId="{D1EBAADC-385B-473D-93D5-8EB6B720CE6C}" dt="2024-07-27T05:42:11.978" v="273" actId="1076"/>
          <ac:spMkLst>
            <pc:docMk/>
            <pc:sldMk cId="1481270990" sldId="320"/>
            <ac:spMk id="6" creationId="{48CB2E88-DBAD-A590-ECD3-2375A5BE2FF6}"/>
          </ac:spMkLst>
        </pc:spChg>
        <pc:spChg chg="add mod">
          <ac:chgData name="Sivakumar Paulraj" userId="fba6c5ed4cacd2a1" providerId="LiveId" clId="{D1EBAADC-385B-473D-93D5-8EB6B720CE6C}" dt="2024-07-27T05:41:47.666" v="268" actId="1076"/>
          <ac:spMkLst>
            <pc:docMk/>
            <pc:sldMk cId="1481270990" sldId="320"/>
            <ac:spMk id="7" creationId="{66DC57F7-D9DB-DB83-C578-A7AA263B0FB9}"/>
          </ac:spMkLst>
        </pc:spChg>
      </pc:sldChg>
      <pc:sldChg chg="addSp modSp add mod modAnim">
        <pc:chgData name="Sivakumar Paulraj" userId="fba6c5ed4cacd2a1" providerId="LiveId" clId="{D1EBAADC-385B-473D-93D5-8EB6B720CE6C}" dt="2024-07-27T05:43:01.333" v="275" actId="14100"/>
        <pc:sldMkLst>
          <pc:docMk/>
          <pc:sldMk cId="2440494482" sldId="321"/>
        </pc:sldMkLst>
        <pc:spChg chg="add mod">
          <ac:chgData name="Sivakumar Paulraj" userId="fba6c5ed4cacd2a1" providerId="LiveId" clId="{D1EBAADC-385B-473D-93D5-8EB6B720CE6C}" dt="2024-07-27T05:42:54.917" v="274"/>
          <ac:spMkLst>
            <pc:docMk/>
            <pc:sldMk cId="2440494482" sldId="321"/>
            <ac:spMk id="2" creationId="{3DBADB40-3808-0672-F430-2348E5EC4D16}"/>
          </ac:spMkLst>
        </pc:spChg>
        <pc:spChg chg="add mod">
          <ac:chgData name="Sivakumar Paulraj" userId="fba6c5ed4cacd2a1" providerId="LiveId" clId="{D1EBAADC-385B-473D-93D5-8EB6B720CE6C}" dt="2024-07-27T05:42:54.917" v="274"/>
          <ac:spMkLst>
            <pc:docMk/>
            <pc:sldMk cId="2440494482" sldId="321"/>
            <ac:spMk id="3" creationId="{D1CE4D6F-3385-C6B2-9AA3-497598D1E291}"/>
          </ac:spMkLst>
        </pc:spChg>
        <pc:spChg chg="add mod">
          <ac:chgData name="Sivakumar Paulraj" userId="fba6c5ed4cacd2a1" providerId="LiveId" clId="{D1EBAADC-385B-473D-93D5-8EB6B720CE6C}" dt="2024-07-27T05:42:54.917" v="274"/>
          <ac:spMkLst>
            <pc:docMk/>
            <pc:sldMk cId="2440494482" sldId="321"/>
            <ac:spMk id="7" creationId="{A53731AF-812B-B097-ED46-DD7BF37DF934}"/>
          </ac:spMkLst>
        </pc:spChg>
        <pc:spChg chg="add mod">
          <ac:chgData name="Sivakumar Paulraj" userId="fba6c5ed4cacd2a1" providerId="LiveId" clId="{D1EBAADC-385B-473D-93D5-8EB6B720CE6C}" dt="2024-07-27T05:42:54.917" v="274"/>
          <ac:spMkLst>
            <pc:docMk/>
            <pc:sldMk cId="2440494482" sldId="321"/>
            <ac:spMk id="8" creationId="{5DF34695-0BBE-290A-97AE-C0810496F820}"/>
          </ac:spMkLst>
        </pc:spChg>
        <pc:spChg chg="add mod">
          <ac:chgData name="Sivakumar Paulraj" userId="fba6c5ed4cacd2a1" providerId="LiveId" clId="{D1EBAADC-385B-473D-93D5-8EB6B720CE6C}" dt="2024-07-27T05:42:54.917" v="274"/>
          <ac:spMkLst>
            <pc:docMk/>
            <pc:sldMk cId="2440494482" sldId="321"/>
            <ac:spMk id="9" creationId="{CD52AC35-F026-E5A3-911F-57CE2AC32151}"/>
          </ac:spMkLst>
        </pc:spChg>
        <pc:spChg chg="add mod">
          <ac:chgData name="Sivakumar Paulraj" userId="fba6c5ed4cacd2a1" providerId="LiveId" clId="{D1EBAADC-385B-473D-93D5-8EB6B720CE6C}" dt="2024-07-27T05:42:54.917" v="274"/>
          <ac:spMkLst>
            <pc:docMk/>
            <pc:sldMk cId="2440494482" sldId="321"/>
            <ac:spMk id="10" creationId="{EE7E62FD-2CA3-AF57-62A1-5E349D7F3514}"/>
          </ac:spMkLst>
        </pc:spChg>
        <pc:spChg chg="add mod">
          <ac:chgData name="Sivakumar Paulraj" userId="fba6c5ed4cacd2a1" providerId="LiveId" clId="{D1EBAADC-385B-473D-93D5-8EB6B720CE6C}" dt="2024-07-27T05:42:54.917" v="274"/>
          <ac:spMkLst>
            <pc:docMk/>
            <pc:sldMk cId="2440494482" sldId="321"/>
            <ac:spMk id="11" creationId="{D568FB27-DEC8-1800-AD6B-2CD78C16C9A4}"/>
          </ac:spMkLst>
        </pc:spChg>
        <pc:spChg chg="add mod">
          <ac:chgData name="Sivakumar Paulraj" userId="fba6c5ed4cacd2a1" providerId="LiveId" clId="{D1EBAADC-385B-473D-93D5-8EB6B720CE6C}" dt="2024-07-27T05:42:54.917" v="274"/>
          <ac:spMkLst>
            <pc:docMk/>
            <pc:sldMk cId="2440494482" sldId="321"/>
            <ac:spMk id="12" creationId="{6B977CE6-A859-3F59-1AD6-4627F2289D1B}"/>
          </ac:spMkLst>
        </pc:spChg>
        <pc:spChg chg="add mod">
          <ac:chgData name="Sivakumar Paulraj" userId="fba6c5ed4cacd2a1" providerId="LiveId" clId="{D1EBAADC-385B-473D-93D5-8EB6B720CE6C}" dt="2024-07-27T05:42:54.917" v="274"/>
          <ac:spMkLst>
            <pc:docMk/>
            <pc:sldMk cId="2440494482" sldId="321"/>
            <ac:spMk id="13" creationId="{4DB95820-E8C1-A7DF-0C5A-BB6024B53BDB}"/>
          </ac:spMkLst>
        </pc:spChg>
        <pc:spChg chg="add mod">
          <ac:chgData name="Sivakumar Paulraj" userId="fba6c5ed4cacd2a1" providerId="LiveId" clId="{D1EBAADC-385B-473D-93D5-8EB6B720CE6C}" dt="2024-07-27T05:42:54.917" v="274"/>
          <ac:spMkLst>
            <pc:docMk/>
            <pc:sldMk cId="2440494482" sldId="321"/>
            <ac:spMk id="15" creationId="{75BA70FC-1812-6133-877C-3BFE8DC0FE2C}"/>
          </ac:spMkLst>
        </pc:spChg>
        <pc:spChg chg="add mod">
          <ac:chgData name="Sivakumar Paulraj" userId="fba6c5ed4cacd2a1" providerId="LiveId" clId="{D1EBAADC-385B-473D-93D5-8EB6B720CE6C}" dt="2024-07-27T05:42:54.917" v="274"/>
          <ac:spMkLst>
            <pc:docMk/>
            <pc:sldMk cId="2440494482" sldId="321"/>
            <ac:spMk id="16" creationId="{D294133B-36CA-BE88-B95E-ECCC06E71717}"/>
          </ac:spMkLst>
        </pc:spChg>
        <pc:spChg chg="add mod">
          <ac:chgData name="Sivakumar Paulraj" userId="fba6c5ed4cacd2a1" providerId="LiveId" clId="{D1EBAADC-385B-473D-93D5-8EB6B720CE6C}" dt="2024-07-27T05:42:54.917" v="274"/>
          <ac:spMkLst>
            <pc:docMk/>
            <pc:sldMk cId="2440494482" sldId="321"/>
            <ac:spMk id="17" creationId="{7DD69F2D-748D-FCAF-6311-8AA1E37D8A8C}"/>
          </ac:spMkLst>
        </pc:spChg>
        <pc:spChg chg="add mod">
          <ac:chgData name="Sivakumar Paulraj" userId="fba6c5ed4cacd2a1" providerId="LiveId" clId="{D1EBAADC-385B-473D-93D5-8EB6B720CE6C}" dt="2024-07-27T05:42:54.917" v="274"/>
          <ac:spMkLst>
            <pc:docMk/>
            <pc:sldMk cId="2440494482" sldId="321"/>
            <ac:spMk id="18" creationId="{4EA7A6CB-2E65-D0A5-10BD-E67A446F0AAD}"/>
          </ac:spMkLst>
        </pc:spChg>
        <pc:spChg chg="add mod">
          <ac:chgData name="Sivakumar Paulraj" userId="fba6c5ed4cacd2a1" providerId="LiveId" clId="{D1EBAADC-385B-473D-93D5-8EB6B720CE6C}" dt="2024-07-27T05:42:54.917" v="274"/>
          <ac:spMkLst>
            <pc:docMk/>
            <pc:sldMk cId="2440494482" sldId="321"/>
            <ac:spMk id="19" creationId="{266ADB8A-FE31-363C-89D9-EFA3735500AB}"/>
          </ac:spMkLst>
        </pc:spChg>
        <pc:spChg chg="add mod">
          <ac:chgData name="Sivakumar Paulraj" userId="fba6c5ed4cacd2a1" providerId="LiveId" clId="{D1EBAADC-385B-473D-93D5-8EB6B720CE6C}" dt="2024-07-27T05:42:54.917" v="274"/>
          <ac:spMkLst>
            <pc:docMk/>
            <pc:sldMk cId="2440494482" sldId="321"/>
            <ac:spMk id="20" creationId="{2CE2AE37-A212-273A-DCDA-3648BA4B057A}"/>
          </ac:spMkLst>
        </pc:spChg>
        <pc:spChg chg="add mod">
          <ac:chgData name="Sivakumar Paulraj" userId="fba6c5ed4cacd2a1" providerId="LiveId" clId="{D1EBAADC-385B-473D-93D5-8EB6B720CE6C}" dt="2024-07-27T05:42:54.917" v="274"/>
          <ac:spMkLst>
            <pc:docMk/>
            <pc:sldMk cId="2440494482" sldId="321"/>
            <ac:spMk id="21" creationId="{4287B93E-2F9F-7803-8CB9-CF4627822B62}"/>
          </ac:spMkLst>
        </pc:spChg>
        <pc:spChg chg="add mod">
          <ac:chgData name="Sivakumar Paulraj" userId="fba6c5ed4cacd2a1" providerId="LiveId" clId="{D1EBAADC-385B-473D-93D5-8EB6B720CE6C}" dt="2024-07-27T05:42:54.917" v="274"/>
          <ac:spMkLst>
            <pc:docMk/>
            <pc:sldMk cId="2440494482" sldId="321"/>
            <ac:spMk id="22" creationId="{2F34E511-0DB0-59E0-B1CB-DC4EEC3B34A9}"/>
          </ac:spMkLst>
        </pc:spChg>
        <pc:spChg chg="add mod">
          <ac:chgData name="Sivakumar Paulraj" userId="fba6c5ed4cacd2a1" providerId="LiveId" clId="{D1EBAADC-385B-473D-93D5-8EB6B720CE6C}" dt="2024-07-27T05:42:54.917" v="274"/>
          <ac:spMkLst>
            <pc:docMk/>
            <pc:sldMk cId="2440494482" sldId="321"/>
            <ac:spMk id="23" creationId="{843116AA-62C7-22A6-293C-C6CD9D483A99}"/>
          </ac:spMkLst>
        </pc:spChg>
        <pc:spChg chg="add mod">
          <ac:chgData name="Sivakumar Paulraj" userId="fba6c5ed4cacd2a1" providerId="LiveId" clId="{D1EBAADC-385B-473D-93D5-8EB6B720CE6C}" dt="2024-07-27T05:42:54.917" v="274"/>
          <ac:spMkLst>
            <pc:docMk/>
            <pc:sldMk cId="2440494482" sldId="321"/>
            <ac:spMk id="24" creationId="{9CCBBBE3-7EBB-B291-F5A6-A1CA4A0BE83E}"/>
          </ac:spMkLst>
        </pc:spChg>
        <pc:spChg chg="add mod">
          <ac:chgData name="Sivakumar Paulraj" userId="fba6c5ed4cacd2a1" providerId="LiveId" clId="{D1EBAADC-385B-473D-93D5-8EB6B720CE6C}" dt="2024-07-27T05:43:01.333" v="275" actId="14100"/>
          <ac:spMkLst>
            <pc:docMk/>
            <pc:sldMk cId="2440494482" sldId="321"/>
            <ac:spMk id="25" creationId="{74E02EC7-0E2F-26EA-5E5F-F4BA2AEDD136}"/>
          </ac:spMkLst>
        </pc:spChg>
        <pc:graphicFrameChg chg="add mod">
          <ac:chgData name="Sivakumar Paulraj" userId="fba6c5ed4cacd2a1" providerId="LiveId" clId="{D1EBAADC-385B-473D-93D5-8EB6B720CE6C}" dt="2024-07-27T05:42:54.917" v="274"/>
          <ac:graphicFrameMkLst>
            <pc:docMk/>
            <pc:sldMk cId="2440494482" sldId="321"/>
            <ac:graphicFrameMk id="6" creationId="{02E57527-E060-7AA6-59B5-3728AFD30686}"/>
          </ac:graphicFrameMkLst>
        </pc:graphicFrameChg>
        <pc:graphicFrameChg chg="add mod">
          <ac:chgData name="Sivakumar Paulraj" userId="fba6c5ed4cacd2a1" providerId="LiveId" clId="{D1EBAADC-385B-473D-93D5-8EB6B720CE6C}" dt="2024-07-27T05:42:54.917" v="274"/>
          <ac:graphicFrameMkLst>
            <pc:docMk/>
            <pc:sldMk cId="2440494482" sldId="321"/>
            <ac:graphicFrameMk id="14" creationId="{3CF2E1C0-FE02-8F3C-253F-746A992C0B4A}"/>
          </ac:graphicFrameMkLst>
        </pc:graphicFrameChg>
        <pc:cxnChg chg="add mod">
          <ac:chgData name="Sivakumar Paulraj" userId="fba6c5ed4cacd2a1" providerId="LiveId" clId="{D1EBAADC-385B-473D-93D5-8EB6B720CE6C}" dt="2024-07-27T05:42:54.917" v="274"/>
          <ac:cxnSpMkLst>
            <pc:docMk/>
            <pc:sldMk cId="2440494482" sldId="321"/>
            <ac:cxnSpMk id="4" creationId="{D0BA5D29-3128-C4D5-6895-5B4978199375}"/>
          </ac:cxnSpMkLst>
        </pc:cxnChg>
        <pc:cxnChg chg="add mod">
          <ac:chgData name="Sivakumar Paulraj" userId="fba6c5ed4cacd2a1" providerId="LiveId" clId="{D1EBAADC-385B-473D-93D5-8EB6B720CE6C}" dt="2024-07-27T05:42:54.917" v="274"/>
          <ac:cxnSpMkLst>
            <pc:docMk/>
            <pc:sldMk cId="2440494482" sldId="321"/>
            <ac:cxnSpMk id="5" creationId="{A0151D75-388A-4CD0-E144-5850ACDE41B6}"/>
          </ac:cxnSpMkLst>
        </pc:cxnChg>
      </pc:sldChg>
      <pc:sldChg chg="addSp modSp add modAnim">
        <pc:chgData name="Sivakumar Paulraj" userId="fba6c5ed4cacd2a1" providerId="LiveId" clId="{D1EBAADC-385B-473D-93D5-8EB6B720CE6C}" dt="2024-07-27T05:43:10.971" v="276"/>
        <pc:sldMkLst>
          <pc:docMk/>
          <pc:sldMk cId="2015891431" sldId="322"/>
        </pc:sldMkLst>
        <pc:spChg chg="add mod">
          <ac:chgData name="Sivakumar Paulraj" userId="fba6c5ed4cacd2a1" providerId="LiveId" clId="{D1EBAADC-385B-473D-93D5-8EB6B720CE6C}" dt="2024-07-27T05:43:10.971" v="276"/>
          <ac:spMkLst>
            <pc:docMk/>
            <pc:sldMk cId="2015891431" sldId="322"/>
            <ac:spMk id="2" creationId="{DBF4B2B0-209E-9844-0CE7-88D55FDC32F7}"/>
          </ac:spMkLst>
        </pc:spChg>
        <pc:spChg chg="add mod">
          <ac:chgData name="Sivakumar Paulraj" userId="fba6c5ed4cacd2a1" providerId="LiveId" clId="{D1EBAADC-385B-473D-93D5-8EB6B720CE6C}" dt="2024-07-27T05:43:10.971" v="276"/>
          <ac:spMkLst>
            <pc:docMk/>
            <pc:sldMk cId="2015891431" sldId="322"/>
            <ac:spMk id="3" creationId="{FADA5F0C-DFBF-B685-3B5B-92A9C60E9F09}"/>
          </ac:spMkLst>
        </pc:spChg>
        <pc:spChg chg="add mod">
          <ac:chgData name="Sivakumar Paulraj" userId="fba6c5ed4cacd2a1" providerId="LiveId" clId="{D1EBAADC-385B-473D-93D5-8EB6B720CE6C}" dt="2024-07-27T05:43:10.971" v="276"/>
          <ac:spMkLst>
            <pc:docMk/>
            <pc:sldMk cId="2015891431" sldId="322"/>
            <ac:spMk id="7" creationId="{EE17BA0A-7FAF-FB87-D9B1-4EAFF025B4A2}"/>
          </ac:spMkLst>
        </pc:spChg>
        <pc:spChg chg="add mod">
          <ac:chgData name="Sivakumar Paulraj" userId="fba6c5ed4cacd2a1" providerId="LiveId" clId="{D1EBAADC-385B-473D-93D5-8EB6B720CE6C}" dt="2024-07-27T05:43:10.971" v="276"/>
          <ac:spMkLst>
            <pc:docMk/>
            <pc:sldMk cId="2015891431" sldId="322"/>
            <ac:spMk id="8" creationId="{4EF04F1D-8FCE-AFD8-630C-2024EF04716B}"/>
          </ac:spMkLst>
        </pc:spChg>
        <pc:spChg chg="add mod">
          <ac:chgData name="Sivakumar Paulraj" userId="fba6c5ed4cacd2a1" providerId="LiveId" clId="{D1EBAADC-385B-473D-93D5-8EB6B720CE6C}" dt="2024-07-27T05:43:10.971" v="276"/>
          <ac:spMkLst>
            <pc:docMk/>
            <pc:sldMk cId="2015891431" sldId="322"/>
            <ac:spMk id="9" creationId="{D9877B15-053F-2432-9F07-6C9A12636E90}"/>
          </ac:spMkLst>
        </pc:spChg>
        <pc:spChg chg="add mod">
          <ac:chgData name="Sivakumar Paulraj" userId="fba6c5ed4cacd2a1" providerId="LiveId" clId="{D1EBAADC-385B-473D-93D5-8EB6B720CE6C}" dt="2024-07-27T05:43:10.971" v="276"/>
          <ac:spMkLst>
            <pc:docMk/>
            <pc:sldMk cId="2015891431" sldId="322"/>
            <ac:spMk id="10" creationId="{A8E07651-7443-BA7A-DDF0-1C7B0C1B831B}"/>
          </ac:spMkLst>
        </pc:spChg>
        <pc:spChg chg="add mod">
          <ac:chgData name="Sivakumar Paulraj" userId="fba6c5ed4cacd2a1" providerId="LiveId" clId="{D1EBAADC-385B-473D-93D5-8EB6B720CE6C}" dt="2024-07-27T05:43:10.971" v="276"/>
          <ac:spMkLst>
            <pc:docMk/>
            <pc:sldMk cId="2015891431" sldId="322"/>
            <ac:spMk id="11" creationId="{A6B13028-5C64-0C6C-179C-75C94332173A}"/>
          </ac:spMkLst>
        </pc:spChg>
        <pc:spChg chg="add mod">
          <ac:chgData name="Sivakumar Paulraj" userId="fba6c5ed4cacd2a1" providerId="LiveId" clId="{D1EBAADC-385B-473D-93D5-8EB6B720CE6C}" dt="2024-07-27T05:43:10.971" v="276"/>
          <ac:spMkLst>
            <pc:docMk/>
            <pc:sldMk cId="2015891431" sldId="322"/>
            <ac:spMk id="12" creationId="{D8C8A509-839D-0892-C956-0B96D02ADB0A}"/>
          </ac:spMkLst>
        </pc:spChg>
        <pc:spChg chg="add mod">
          <ac:chgData name="Sivakumar Paulraj" userId="fba6c5ed4cacd2a1" providerId="LiveId" clId="{D1EBAADC-385B-473D-93D5-8EB6B720CE6C}" dt="2024-07-27T05:43:10.971" v="276"/>
          <ac:spMkLst>
            <pc:docMk/>
            <pc:sldMk cId="2015891431" sldId="322"/>
            <ac:spMk id="14" creationId="{14281BCB-F9E7-ACBE-9750-B1F1C1A58BB6}"/>
          </ac:spMkLst>
        </pc:spChg>
        <pc:spChg chg="add mod">
          <ac:chgData name="Sivakumar Paulraj" userId="fba6c5ed4cacd2a1" providerId="LiveId" clId="{D1EBAADC-385B-473D-93D5-8EB6B720CE6C}" dt="2024-07-27T05:43:10.971" v="276"/>
          <ac:spMkLst>
            <pc:docMk/>
            <pc:sldMk cId="2015891431" sldId="322"/>
            <ac:spMk id="15" creationId="{58CB7573-0165-0294-E38A-52D7D85284A1}"/>
          </ac:spMkLst>
        </pc:spChg>
        <pc:spChg chg="add mod">
          <ac:chgData name="Sivakumar Paulraj" userId="fba6c5ed4cacd2a1" providerId="LiveId" clId="{D1EBAADC-385B-473D-93D5-8EB6B720CE6C}" dt="2024-07-27T05:43:10.971" v="276"/>
          <ac:spMkLst>
            <pc:docMk/>
            <pc:sldMk cId="2015891431" sldId="322"/>
            <ac:spMk id="16" creationId="{2A861494-9E04-8036-2A3B-226CE8DCCE9B}"/>
          </ac:spMkLst>
        </pc:spChg>
        <pc:spChg chg="add mod">
          <ac:chgData name="Sivakumar Paulraj" userId="fba6c5ed4cacd2a1" providerId="LiveId" clId="{D1EBAADC-385B-473D-93D5-8EB6B720CE6C}" dt="2024-07-27T05:43:10.971" v="276"/>
          <ac:spMkLst>
            <pc:docMk/>
            <pc:sldMk cId="2015891431" sldId="322"/>
            <ac:spMk id="17" creationId="{B3DFC64E-88E2-32D0-B1D7-25136C4F562E}"/>
          </ac:spMkLst>
        </pc:spChg>
        <pc:spChg chg="add mod">
          <ac:chgData name="Sivakumar Paulraj" userId="fba6c5ed4cacd2a1" providerId="LiveId" clId="{D1EBAADC-385B-473D-93D5-8EB6B720CE6C}" dt="2024-07-27T05:43:10.971" v="276"/>
          <ac:spMkLst>
            <pc:docMk/>
            <pc:sldMk cId="2015891431" sldId="322"/>
            <ac:spMk id="18" creationId="{390A1376-7107-8CB9-108E-92AB9F4E9453}"/>
          </ac:spMkLst>
        </pc:spChg>
        <pc:spChg chg="add mod">
          <ac:chgData name="Sivakumar Paulraj" userId="fba6c5ed4cacd2a1" providerId="LiveId" clId="{D1EBAADC-385B-473D-93D5-8EB6B720CE6C}" dt="2024-07-27T05:43:10.971" v="276"/>
          <ac:spMkLst>
            <pc:docMk/>
            <pc:sldMk cId="2015891431" sldId="322"/>
            <ac:spMk id="19" creationId="{5D3A87AD-3BDB-2D8E-F9D6-0D8989226B00}"/>
          </ac:spMkLst>
        </pc:spChg>
        <pc:spChg chg="add mod">
          <ac:chgData name="Sivakumar Paulraj" userId="fba6c5ed4cacd2a1" providerId="LiveId" clId="{D1EBAADC-385B-473D-93D5-8EB6B720CE6C}" dt="2024-07-27T05:43:10.971" v="276"/>
          <ac:spMkLst>
            <pc:docMk/>
            <pc:sldMk cId="2015891431" sldId="322"/>
            <ac:spMk id="20" creationId="{D1DC10D0-53D6-6990-770E-8B272C68156E}"/>
          </ac:spMkLst>
        </pc:spChg>
        <pc:spChg chg="add mod">
          <ac:chgData name="Sivakumar Paulraj" userId="fba6c5ed4cacd2a1" providerId="LiveId" clId="{D1EBAADC-385B-473D-93D5-8EB6B720CE6C}" dt="2024-07-27T05:43:10.971" v="276"/>
          <ac:spMkLst>
            <pc:docMk/>
            <pc:sldMk cId="2015891431" sldId="322"/>
            <ac:spMk id="21" creationId="{172EA605-099B-558D-C5C8-F17650369A32}"/>
          </ac:spMkLst>
        </pc:spChg>
        <pc:spChg chg="add mod">
          <ac:chgData name="Sivakumar Paulraj" userId="fba6c5ed4cacd2a1" providerId="LiveId" clId="{D1EBAADC-385B-473D-93D5-8EB6B720CE6C}" dt="2024-07-27T05:43:10.971" v="276"/>
          <ac:spMkLst>
            <pc:docMk/>
            <pc:sldMk cId="2015891431" sldId="322"/>
            <ac:spMk id="22" creationId="{06C18279-CCD7-584B-83EC-457EFDD1FC07}"/>
          </ac:spMkLst>
        </pc:spChg>
        <pc:spChg chg="add mod">
          <ac:chgData name="Sivakumar Paulraj" userId="fba6c5ed4cacd2a1" providerId="LiveId" clId="{D1EBAADC-385B-473D-93D5-8EB6B720CE6C}" dt="2024-07-27T05:43:10.971" v="276"/>
          <ac:spMkLst>
            <pc:docMk/>
            <pc:sldMk cId="2015891431" sldId="322"/>
            <ac:spMk id="23" creationId="{39B8DF55-51D1-2C6C-428A-DD5D1B673070}"/>
          </ac:spMkLst>
        </pc:spChg>
        <pc:spChg chg="add mod">
          <ac:chgData name="Sivakumar Paulraj" userId="fba6c5ed4cacd2a1" providerId="LiveId" clId="{D1EBAADC-385B-473D-93D5-8EB6B720CE6C}" dt="2024-07-27T05:43:10.971" v="276"/>
          <ac:spMkLst>
            <pc:docMk/>
            <pc:sldMk cId="2015891431" sldId="322"/>
            <ac:spMk id="25" creationId="{147FB559-E2AD-82FC-2D09-7D1CBDB8DF11}"/>
          </ac:spMkLst>
        </pc:spChg>
        <pc:spChg chg="add mod">
          <ac:chgData name="Sivakumar Paulraj" userId="fba6c5ed4cacd2a1" providerId="LiveId" clId="{D1EBAADC-385B-473D-93D5-8EB6B720CE6C}" dt="2024-07-27T05:43:10.971" v="276"/>
          <ac:spMkLst>
            <pc:docMk/>
            <pc:sldMk cId="2015891431" sldId="322"/>
            <ac:spMk id="26" creationId="{B8FB00BA-D297-D7BF-67BF-0947E82F3F98}"/>
          </ac:spMkLst>
        </pc:spChg>
        <pc:spChg chg="add mod">
          <ac:chgData name="Sivakumar Paulraj" userId="fba6c5ed4cacd2a1" providerId="LiveId" clId="{D1EBAADC-385B-473D-93D5-8EB6B720CE6C}" dt="2024-07-27T05:43:10.971" v="276"/>
          <ac:spMkLst>
            <pc:docMk/>
            <pc:sldMk cId="2015891431" sldId="322"/>
            <ac:spMk id="29" creationId="{7B1252EE-33BD-8C5F-236A-C615C38F5AD7}"/>
          </ac:spMkLst>
        </pc:spChg>
        <pc:spChg chg="add mod">
          <ac:chgData name="Sivakumar Paulraj" userId="fba6c5ed4cacd2a1" providerId="LiveId" clId="{D1EBAADC-385B-473D-93D5-8EB6B720CE6C}" dt="2024-07-27T05:43:10.971" v="276"/>
          <ac:spMkLst>
            <pc:docMk/>
            <pc:sldMk cId="2015891431" sldId="322"/>
            <ac:spMk id="30" creationId="{8CCCA4B8-F0C7-7191-E7B9-0870AF837D53}"/>
          </ac:spMkLst>
        </pc:spChg>
        <pc:spChg chg="add mod">
          <ac:chgData name="Sivakumar Paulraj" userId="fba6c5ed4cacd2a1" providerId="LiveId" clId="{D1EBAADC-385B-473D-93D5-8EB6B720CE6C}" dt="2024-07-27T05:43:10.971" v="276"/>
          <ac:spMkLst>
            <pc:docMk/>
            <pc:sldMk cId="2015891431" sldId="322"/>
            <ac:spMk id="31" creationId="{B74834FB-A2D8-D5A5-C8F2-4D21747FFE42}"/>
          </ac:spMkLst>
        </pc:spChg>
        <pc:spChg chg="add mod">
          <ac:chgData name="Sivakumar Paulraj" userId="fba6c5ed4cacd2a1" providerId="LiveId" clId="{D1EBAADC-385B-473D-93D5-8EB6B720CE6C}" dt="2024-07-27T05:43:10.971" v="276"/>
          <ac:spMkLst>
            <pc:docMk/>
            <pc:sldMk cId="2015891431" sldId="322"/>
            <ac:spMk id="32" creationId="{C0B30005-0469-EC63-0089-BBB523216ADE}"/>
          </ac:spMkLst>
        </pc:spChg>
        <pc:spChg chg="add mod">
          <ac:chgData name="Sivakumar Paulraj" userId="fba6c5ed4cacd2a1" providerId="LiveId" clId="{D1EBAADC-385B-473D-93D5-8EB6B720CE6C}" dt="2024-07-27T05:43:10.971" v="276"/>
          <ac:spMkLst>
            <pc:docMk/>
            <pc:sldMk cId="2015891431" sldId="322"/>
            <ac:spMk id="33" creationId="{89F1C4AF-5B5B-01FD-0D33-72FD80EFE24C}"/>
          </ac:spMkLst>
        </pc:spChg>
        <pc:spChg chg="add mod">
          <ac:chgData name="Sivakumar Paulraj" userId="fba6c5ed4cacd2a1" providerId="LiveId" clId="{D1EBAADC-385B-473D-93D5-8EB6B720CE6C}" dt="2024-07-27T05:43:10.971" v="276"/>
          <ac:spMkLst>
            <pc:docMk/>
            <pc:sldMk cId="2015891431" sldId="322"/>
            <ac:spMk id="34" creationId="{555429EF-4279-0D58-5317-DFAFDDAB41EF}"/>
          </ac:spMkLst>
        </pc:spChg>
        <pc:spChg chg="add mod">
          <ac:chgData name="Sivakumar Paulraj" userId="fba6c5ed4cacd2a1" providerId="LiveId" clId="{D1EBAADC-385B-473D-93D5-8EB6B720CE6C}" dt="2024-07-27T05:43:10.971" v="276"/>
          <ac:spMkLst>
            <pc:docMk/>
            <pc:sldMk cId="2015891431" sldId="322"/>
            <ac:spMk id="36" creationId="{B6E760A3-311F-82E1-D980-B3DF116FE13A}"/>
          </ac:spMkLst>
        </pc:spChg>
        <pc:spChg chg="add mod">
          <ac:chgData name="Sivakumar Paulraj" userId="fba6c5ed4cacd2a1" providerId="LiveId" clId="{D1EBAADC-385B-473D-93D5-8EB6B720CE6C}" dt="2024-07-27T05:43:10.971" v="276"/>
          <ac:spMkLst>
            <pc:docMk/>
            <pc:sldMk cId="2015891431" sldId="322"/>
            <ac:spMk id="37" creationId="{153E73F3-A3ED-C380-2DA5-95A304A5A05A}"/>
          </ac:spMkLst>
        </pc:spChg>
        <pc:spChg chg="add mod">
          <ac:chgData name="Sivakumar Paulraj" userId="fba6c5ed4cacd2a1" providerId="LiveId" clId="{D1EBAADC-385B-473D-93D5-8EB6B720CE6C}" dt="2024-07-27T05:43:10.971" v="276"/>
          <ac:spMkLst>
            <pc:docMk/>
            <pc:sldMk cId="2015891431" sldId="322"/>
            <ac:spMk id="38" creationId="{DEEE6C59-DD27-F61E-B7CE-B700945C4485}"/>
          </ac:spMkLst>
        </pc:spChg>
        <pc:spChg chg="add mod">
          <ac:chgData name="Sivakumar Paulraj" userId="fba6c5ed4cacd2a1" providerId="LiveId" clId="{D1EBAADC-385B-473D-93D5-8EB6B720CE6C}" dt="2024-07-27T05:43:10.971" v="276"/>
          <ac:spMkLst>
            <pc:docMk/>
            <pc:sldMk cId="2015891431" sldId="322"/>
            <ac:spMk id="39" creationId="{3471517E-7B9E-A30B-4552-A50548C735AF}"/>
          </ac:spMkLst>
        </pc:spChg>
        <pc:spChg chg="add mod">
          <ac:chgData name="Sivakumar Paulraj" userId="fba6c5ed4cacd2a1" providerId="LiveId" clId="{D1EBAADC-385B-473D-93D5-8EB6B720CE6C}" dt="2024-07-27T05:43:10.971" v="276"/>
          <ac:spMkLst>
            <pc:docMk/>
            <pc:sldMk cId="2015891431" sldId="322"/>
            <ac:spMk id="40" creationId="{DE6AD6BE-F421-1CBA-3E1E-687B36D408D9}"/>
          </ac:spMkLst>
        </pc:spChg>
        <pc:spChg chg="add mod">
          <ac:chgData name="Sivakumar Paulraj" userId="fba6c5ed4cacd2a1" providerId="LiveId" clId="{D1EBAADC-385B-473D-93D5-8EB6B720CE6C}" dt="2024-07-27T05:43:10.971" v="276"/>
          <ac:spMkLst>
            <pc:docMk/>
            <pc:sldMk cId="2015891431" sldId="322"/>
            <ac:spMk id="41" creationId="{D9B0640F-DA59-7512-A7CF-CFA8BF13E56C}"/>
          </ac:spMkLst>
        </pc:spChg>
        <pc:spChg chg="add mod">
          <ac:chgData name="Sivakumar Paulraj" userId="fba6c5ed4cacd2a1" providerId="LiveId" clId="{D1EBAADC-385B-473D-93D5-8EB6B720CE6C}" dt="2024-07-27T05:43:10.971" v="276"/>
          <ac:spMkLst>
            <pc:docMk/>
            <pc:sldMk cId="2015891431" sldId="322"/>
            <ac:spMk id="42" creationId="{170101A2-E492-98D0-36C1-E52B014CF36D}"/>
          </ac:spMkLst>
        </pc:spChg>
        <pc:spChg chg="add mod">
          <ac:chgData name="Sivakumar Paulraj" userId="fba6c5ed4cacd2a1" providerId="LiveId" clId="{D1EBAADC-385B-473D-93D5-8EB6B720CE6C}" dt="2024-07-27T05:43:10.971" v="276"/>
          <ac:spMkLst>
            <pc:docMk/>
            <pc:sldMk cId="2015891431" sldId="322"/>
            <ac:spMk id="43" creationId="{EF4F07EE-E76E-E1D6-2421-A81563EC0395}"/>
          </ac:spMkLst>
        </pc:spChg>
        <pc:graphicFrameChg chg="add mod">
          <ac:chgData name="Sivakumar Paulraj" userId="fba6c5ed4cacd2a1" providerId="LiveId" clId="{D1EBAADC-385B-473D-93D5-8EB6B720CE6C}" dt="2024-07-27T05:43:10.971" v="276"/>
          <ac:graphicFrameMkLst>
            <pc:docMk/>
            <pc:sldMk cId="2015891431" sldId="322"/>
            <ac:graphicFrameMk id="6" creationId="{CE9FFA89-5041-EF1E-46D8-21FFE36E6B39}"/>
          </ac:graphicFrameMkLst>
        </pc:graphicFrameChg>
        <pc:graphicFrameChg chg="add mod">
          <ac:chgData name="Sivakumar Paulraj" userId="fba6c5ed4cacd2a1" providerId="LiveId" clId="{D1EBAADC-385B-473D-93D5-8EB6B720CE6C}" dt="2024-07-27T05:43:10.971" v="276"/>
          <ac:graphicFrameMkLst>
            <pc:docMk/>
            <pc:sldMk cId="2015891431" sldId="322"/>
            <ac:graphicFrameMk id="13" creationId="{BB57C483-485F-E8F8-000A-87AEE9FD6438}"/>
          </ac:graphicFrameMkLst>
        </pc:graphicFrameChg>
        <pc:graphicFrameChg chg="add mod">
          <ac:chgData name="Sivakumar Paulraj" userId="fba6c5ed4cacd2a1" providerId="LiveId" clId="{D1EBAADC-385B-473D-93D5-8EB6B720CE6C}" dt="2024-07-27T05:43:10.971" v="276"/>
          <ac:graphicFrameMkLst>
            <pc:docMk/>
            <pc:sldMk cId="2015891431" sldId="322"/>
            <ac:graphicFrameMk id="27" creationId="{83D4860A-8052-7C9A-5163-C7A5922ED5DD}"/>
          </ac:graphicFrameMkLst>
        </pc:graphicFrameChg>
        <pc:graphicFrameChg chg="add mod">
          <ac:chgData name="Sivakumar Paulraj" userId="fba6c5ed4cacd2a1" providerId="LiveId" clId="{D1EBAADC-385B-473D-93D5-8EB6B720CE6C}" dt="2024-07-27T05:43:10.971" v="276"/>
          <ac:graphicFrameMkLst>
            <pc:docMk/>
            <pc:sldMk cId="2015891431" sldId="322"/>
            <ac:graphicFrameMk id="28" creationId="{5B49B358-B37E-C522-C5C5-CA874A9504A2}"/>
          </ac:graphicFrameMkLst>
        </pc:graphicFrameChg>
        <pc:graphicFrameChg chg="add mod">
          <ac:chgData name="Sivakumar Paulraj" userId="fba6c5ed4cacd2a1" providerId="LiveId" clId="{D1EBAADC-385B-473D-93D5-8EB6B720CE6C}" dt="2024-07-27T05:43:10.971" v="276"/>
          <ac:graphicFrameMkLst>
            <pc:docMk/>
            <pc:sldMk cId="2015891431" sldId="322"/>
            <ac:graphicFrameMk id="35" creationId="{4305DE80-9684-B816-F177-0F3D4E571EE3}"/>
          </ac:graphicFrameMkLst>
        </pc:graphicFrameChg>
        <pc:cxnChg chg="add mod">
          <ac:chgData name="Sivakumar Paulraj" userId="fba6c5ed4cacd2a1" providerId="LiveId" clId="{D1EBAADC-385B-473D-93D5-8EB6B720CE6C}" dt="2024-07-27T05:43:10.971" v="276"/>
          <ac:cxnSpMkLst>
            <pc:docMk/>
            <pc:sldMk cId="2015891431" sldId="322"/>
            <ac:cxnSpMk id="4" creationId="{D695ECB1-9454-9405-56EA-6CA12E07A337}"/>
          </ac:cxnSpMkLst>
        </pc:cxnChg>
        <pc:cxnChg chg="add mod">
          <ac:chgData name="Sivakumar Paulraj" userId="fba6c5ed4cacd2a1" providerId="LiveId" clId="{D1EBAADC-385B-473D-93D5-8EB6B720CE6C}" dt="2024-07-27T05:43:10.971" v="276"/>
          <ac:cxnSpMkLst>
            <pc:docMk/>
            <pc:sldMk cId="2015891431" sldId="322"/>
            <ac:cxnSpMk id="5" creationId="{D281A06F-E8EB-6FBC-15CB-3FFFE34EB97D}"/>
          </ac:cxnSpMkLst>
        </pc:cxnChg>
        <pc:cxnChg chg="add mod">
          <ac:chgData name="Sivakumar Paulraj" userId="fba6c5ed4cacd2a1" providerId="LiveId" clId="{D1EBAADC-385B-473D-93D5-8EB6B720CE6C}" dt="2024-07-27T05:43:10.971" v="276"/>
          <ac:cxnSpMkLst>
            <pc:docMk/>
            <pc:sldMk cId="2015891431" sldId="322"/>
            <ac:cxnSpMk id="24" creationId="{65377043-7AD1-58AE-B01D-F395260C6A2A}"/>
          </ac:cxnSpMkLst>
        </pc:cxnChg>
      </pc:sldChg>
      <pc:sldChg chg="addSp modSp new modAnim">
        <pc:chgData name="Sivakumar Paulraj" userId="fba6c5ed4cacd2a1" providerId="LiveId" clId="{D1EBAADC-385B-473D-93D5-8EB6B720CE6C}" dt="2024-07-27T05:41:28.290" v="266"/>
        <pc:sldMkLst>
          <pc:docMk/>
          <pc:sldMk cId="1055385930" sldId="323"/>
        </pc:sldMkLst>
        <pc:spChg chg="add mod">
          <ac:chgData name="Sivakumar Paulraj" userId="fba6c5ed4cacd2a1" providerId="LiveId" clId="{D1EBAADC-385B-473D-93D5-8EB6B720CE6C}" dt="2024-07-27T05:41:28.290" v="266"/>
          <ac:spMkLst>
            <pc:docMk/>
            <pc:sldMk cId="1055385930" sldId="323"/>
            <ac:spMk id="2" creationId="{276D5EF7-1AA6-206F-0F9E-A28D827165FE}"/>
          </ac:spMkLst>
        </pc:spChg>
        <pc:spChg chg="add mod">
          <ac:chgData name="Sivakumar Paulraj" userId="fba6c5ed4cacd2a1" providerId="LiveId" clId="{D1EBAADC-385B-473D-93D5-8EB6B720CE6C}" dt="2024-07-27T05:41:28.290" v="266"/>
          <ac:spMkLst>
            <pc:docMk/>
            <pc:sldMk cId="1055385930" sldId="323"/>
            <ac:spMk id="3" creationId="{D16F066F-D8DB-3FFF-3175-DCB305842C74}"/>
          </ac:spMkLst>
        </pc:spChg>
      </pc:sldChg>
      <pc:sldChg chg="addSp modSp new">
        <pc:chgData name="Sivakumar Paulraj" userId="fba6c5ed4cacd2a1" providerId="LiveId" clId="{D1EBAADC-385B-473D-93D5-8EB6B720CE6C}" dt="2024-07-27T05:43:39.918" v="278"/>
        <pc:sldMkLst>
          <pc:docMk/>
          <pc:sldMk cId="1252243192" sldId="324"/>
        </pc:sldMkLst>
        <pc:spChg chg="add mod">
          <ac:chgData name="Sivakumar Paulraj" userId="fba6c5ed4cacd2a1" providerId="LiveId" clId="{D1EBAADC-385B-473D-93D5-8EB6B720CE6C}" dt="2024-07-27T05:43:39.918" v="278"/>
          <ac:spMkLst>
            <pc:docMk/>
            <pc:sldMk cId="1252243192" sldId="324"/>
            <ac:spMk id="2" creationId="{D28EAF08-D880-BA5E-01AD-CF66F6E3D585}"/>
          </ac:spMkLst>
        </pc:spChg>
        <pc:picChg chg="add mod">
          <ac:chgData name="Sivakumar Paulraj" userId="fba6c5ed4cacd2a1" providerId="LiveId" clId="{D1EBAADC-385B-473D-93D5-8EB6B720CE6C}" dt="2024-07-27T05:43:39.918" v="278"/>
          <ac:picMkLst>
            <pc:docMk/>
            <pc:sldMk cId="1252243192" sldId="324"/>
            <ac:picMk id="3" creationId="{09D8F83A-1D07-B72F-977B-D8EAF6498757}"/>
          </ac:picMkLst>
        </pc:picChg>
      </pc:sldChg>
      <pc:sldChg chg="new del">
        <pc:chgData name="Sivakumar Paulraj" userId="fba6c5ed4cacd2a1" providerId="LiveId" clId="{D1EBAADC-385B-473D-93D5-8EB6B720CE6C}" dt="2024-07-27T07:08:21.092" v="281" actId="2696"/>
        <pc:sldMkLst>
          <pc:docMk/>
          <pc:sldMk cId="486344602" sldId="325"/>
        </pc:sldMkLst>
      </pc:sldChg>
      <pc:sldChg chg="addSp modSp new modAnim">
        <pc:chgData name="Sivakumar Paulraj" userId="fba6c5ed4cacd2a1" providerId="LiveId" clId="{D1EBAADC-385B-473D-93D5-8EB6B720CE6C}" dt="2024-07-27T07:08:30.464" v="283"/>
        <pc:sldMkLst>
          <pc:docMk/>
          <pc:sldMk cId="1878941040" sldId="325"/>
        </pc:sldMkLst>
        <pc:spChg chg="add mod">
          <ac:chgData name="Sivakumar Paulraj" userId="fba6c5ed4cacd2a1" providerId="LiveId" clId="{D1EBAADC-385B-473D-93D5-8EB6B720CE6C}" dt="2024-07-27T07:08:30.464" v="283"/>
          <ac:spMkLst>
            <pc:docMk/>
            <pc:sldMk cId="1878941040" sldId="325"/>
            <ac:spMk id="2" creationId="{FE8CB72E-315F-7B43-8F56-98AEFAB6C565}"/>
          </ac:spMkLst>
        </pc:spChg>
        <pc:spChg chg="add mod">
          <ac:chgData name="Sivakumar Paulraj" userId="fba6c5ed4cacd2a1" providerId="LiveId" clId="{D1EBAADC-385B-473D-93D5-8EB6B720CE6C}" dt="2024-07-27T07:08:30.464" v="283"/>
          <ac:spMkLst>
            <pc:docMk/>
            <pc:sldMk cId="1878941040" sldId="325"/>
            <ac:spMk id="5" creationId="{E220BF45-0A16-FF53-AD0E-5252D8A8ECAA}"/>
          </ac:spMkLst>
        </pc:spChg>
        <pc:spChg chg="add mod">
          <ac:chgData name="Sivakumar Paulraj" userId="fba6c5ed4cacd2a1" providerId="LiveId" clId="{D1EBAADC-385B-473D-93D5-8EB6B720CE6C}" dt="2024-07-27T07:08:30.464" v="283"/>
          <ac:spMkLst>
            <pc:docMk/>
            <pc:sldMk cId="1878941040" sldId="325"/>
            <ac:spMk id="7" creationId="{EB239F84-AB4E-2D89-B46A-82F45D405F3F}"/>
          </ac:spMkLst>
        </pc:spChg>
        <pc:spChg chg="add mod">
          <ac:chgData name="Sivakumar Paulraj" userId="fba6c5ed4cacd2a1" providerId="LiveId" clId="{D1EBAADC-385B-473D-93D5-8EB6B720CE6C}" dt="2024-07-27T07:08:30.464" v="283"/>
          <ac:spMkLst>
            <pc:docMk/>
            <pc:sldMk cId="1878941040" sldId="325"/>
            <ac:spMk id="10" creationId="{F7795AE8-8098-2328-8AA1-D24D9AA2A6B8}"/>
          </ac:spMkLst>
        </pc:spChg>
        <pc:spChg chg="add mod">
          <ac:chgData name="Sivakumar Paulraj" userId="fba6c5ed4cacd2a1" providerId="LiveId" clId="{D1EBAADC-385B-473D-93D5-8EB6B720CE6C}" dt="2024-07-27T07:08:30.464" v="283"/>
          <ac:spMkLst>
            <pc:docMk/>
            <pc:sldMk cId="1878941040" sldId="325"/>
            <ac:spMk id="11" creationId="{7CE65F81-E8E4-A812-C3C2-72963E6635F1}"/>
          </ac:spMkLst>
        </pc:spChg>
        <pc:spChg chg="add mod">
          <ac:chgData name="Sivakumar Paulraj" userId="fba6c5ed4cacd2a1" providerId="LiveId" clId="{D1EBAADC-385B-473D-93D5-8EB6B720CE6C}" dt="2024-07-27T07:08:30.464" v="283"/>
          <ac:spMkLst>
            <pc:docMk/>
            <pc:sldMk cId="1878941040" sldId="325"/>
            <ac:spMk id="12" creationId="{65B5CDC1-9373-C351-BD97-D7CD5161038E}"/>
          </ac:spMkLst>
        </pc:spChg>
        <pc:spChg chg="add mod">
          <ac:chgData name="Sivakumar Paulraj" userId="fba6c5ed4cacd2a1" providerId="LiveId" clId="{D1EBAADC-385B-473D-93D5-8EB6B720CE6C}" dt="2024-07-27T07:08:30.464" v="283"/>
          <ac:spMkLst>
            <pc:docMk/>
            <pc:sldMk cId="1878941040" sldId="325"/>
            <ac:spMk id="13" creationId="{195F60C7-685A-12EA-9ADE-3DA80E94A854}"/>
          </ac:spMkLst>
        </pc:spChg>
        <pc:spChg chg="add mod">
          <ac:chgData name="Sivakumar Paulraj" userId="fba6c5ed4cacd2a1" providerId="LiveId" clId="{D1EBAADC-385B-473D-93D5-8EB6B720CE6C}" dt="2024-07-27T07:08:30.464" v="283"/>
          <ac:spMkLst>
            <pc:docMk/>
            <pc:sldMk cId="1878941040" sldId="325"/>
            <ac:spMk id="14" creationId="{AE3B364E-859A-7467-55D2-79E0E7DC5599}"/>
          </ac:spMkLst>
        </pc:spChg>
        <pc:spChg chg="add mod">
          <ac:chgData name="Sivakumar Paulraj" userId="fba6c5ed4cacd2a1" providerId="LiveId" clId="{D1EBAADC-385B-473D-93D5-8EB6B720CE6C}" dt="2024-07-27T07:08:30.464" v="283"/>
          <ac:spMkLst>
            <pc:docMk/>
            <pc:sldMk cId="1878941040" sldId="325"/>
            <ac:spMk id="15" creationId="{CF715F9C-665B-BFF7-C55C-E94B6E96141C}"/>
          </ac:spMkLst>
        </pc:spChg>
        <pc:spChg chg="add mod">
          <ac:chgData name="Sivakumar Paulraj" userId="fba6c5ed4cacd2a1" providerId="LiveId" clId="{D1EBAADC-385B-473D-93D5-8EB6B720CE6C}" dt="2024-07-27T07:08:30.464" v="283"/>
          <ac:spMkLst>
            <pc:docMk/>
            <pc:sldMk cId="1878941040" sldId="325"/>
            <ac:spMk id="16" creationId="{CF40913D-3831-6138-7935-D9D3C204AE7C}"/>
          </ac:spMkLst>
        </pc:spChg>
        <pc:spChg chg="add mod">
          <ac:chgData name="Sivakumar Paulraj" userId="fba6c5ed4cacd2a1" providerId="LiveId" clId="{D1EBAADC-385B-473D-93D5-8EB6B720CE6C}" dt="2024-07-27T07:08:30.464" v="283"/>
          <ac:spMkLst>
            <pc:docMk/>
            <pc:sldMk cId="1878941040" sldId="325"/>
            <ac:spMk id="17" creationId="{41EEF442-4089-BCAF-360B-AFC22A3DFC0D}"/>
          </ac:spMkLst>
        </pc:spChg>
        <pc:spChg chg="add mod">
          <ac:chgData name="Sivakumar Paulraj" userId="fba6c5ed4cacd2a1" providerId="LiveId" clId="{D1EBAADC-385B-473D-93D5-8EB6B720CE6C}" dt="2024-07-27T07:08:30.464" v="283"/>
          <ac:spMkLst>
            <pc:docMk/>
            <pc:sldMk cId="1878941040" sldId="325"/>
            <ac:spMk id="18" creationId="{4E49ED97-5378-0238-FA5C-4DCBEA7A193B}"/>
          </ac:spMkLst>
        </pc:spChg>
        <pc:spChg chg="add mod">
          <ac:chgData name="Sivakumar Paulraj" userId="fba6c5ed4cacd2a1" providerId="LiveId" clId="{D1EBAADC-385B-473D-93D5-8EB6B720CE6C}" dt="2024-07-27T07:08:30.464" v="283"/>
          <ac:spMkLst>
            <pc:docMk/>
            <pc:sldMk cId="1878941040" sldId="325"/>
            <ac:spMk id="19" creationId="{34E36A16-9635-BFD6-DCAA-4F7A66A1822B}"/>
          </ac:spMkLst>
        </pc:spChg>
        <pc:spChg chg="add mod">
          <ac:chgData name="Sivakumar Paulraj" userId="fba6c5ed4cacd2a1" providerId="LiveId" clId="{D1EBAADC-385B-473D-93D5-8EB6B720CE6C}" dt="2024-07-27T07:08:30.464" v="283"/>
          <ac:spMkLst>
            <pc:docMk/>
            <pc:sldMk cId="1878941040" sldId="325"/>
            <ac:spMk id="20" creationId="{751E536C-9658-6744-3ED2-7AB182120222}"/>
          </ac:spMkLst>
        </pc:spChg>
        <pc:spChg chg="add mod">
          <ac:chgData name="Sivakumar Paulraj" userId="fba6c5ed4cacd2a1" providerId="LiveId" clId="{D1EBAADC-385B-473D-93D5-8EB6B720CE6C}" dt="2024-07-27T07:08:30.464" v="283"/>
          <ac:spMkLst>
            <pc:docMk/>
            <pc:sldMk cId="1878941040" sldId="325"/>
            <ac:spMk id="21" creationId="{98BD0697-CA19-799D-3D0A-F8178AE6E31E}"/>
          </ac:spMkLst>
        </pc:spChg>
        <pc:spChg chg="add mod">
          <ac:chgData name="Sivakumar Paulraj" userId="fba6c5ed4cacd2a1" providerId="LiveId" clId="{D1EBAADC-385B-473D-93D5-8EB6B720CE6C}" dt="2024-07-27T07:08:30.464" v="283"/>
          <ac:spMkLst>
            <pc:docMk/>
            <pc:sldMk cId="1878941040" sldId="325"/>
            <ac:spMk id="22" creationId="{8F31CCA0-D61A-A2B1-CCBA-2B2B62DAB96A}"/>
          </ac:spMkLst>
        </pc:spChg>
        <pc:spChg chg="add mod">
          <ac:chgData name="Sivakumar Paulraj" userId="fba6c5ed4cacd2a1" providerId="LiveId" clId="{D1EBAADC-385B-473D-93D5-8EB6B720CE6C}" dt="2024-07-27T07:08:30.464" v="283"/>
          <ac:spMkLst>
            <pc:docMk/>
            <pc:sldMk cId="1878941040" sldId="325"/>
            <ac:spMk id="23" creationId="{30A01B59-44DF-164A-ACB8-B0B45475A82B}"/>
          </ac:spMkLst>
        </pc:spChg>
        <pc:spChg chg="add mod">
          <ac:chgData name="Sivakumar Paulraj" userId="fba6c5ed4cacd2a1" providerId="LiveId" clId="{D1EBAADC-385B-473D-93D5-8EB6B720CE6C}" dt="2024-07-27T07:08:30.464" v="283"/>
          <ac:spMkLst>
            <pc:docMk/>
            <pc:sldMk cId="1878941040" sldId="325"/>
            <ac:spMk id="24" creationId="{7876CB82-9280-DE71-DD1E-BE4B4DFC7274}"/>
          </ac:spMkLst>
        </pc:spChg>
        <pc:spChg chg="add mod">
          <ac:chgData name="Sivakumar Paulraj" userId="fba6c5ed4cacd2a1" providerId="LiveId" clId="{D1EBAADC-385B-473D-93D5-8EB6B720CE6C}" dt="2024-07-27T07:08:30.464" v="283"/>
          <ac:spMkLst>
            <pc:docMk/>
            <pc:sldMk cId="1878941040" sldId="325"/>
            <ac:spMk id="25" creationId="{46F2565C-A5FB-AE4D-B2A8-97645D9C1268}"/>
          </ac:spMkLst>
        </pc:spChg>
        <pc:spChg chg="add mod">
          <ac:chgData name="Sivakumar Paulraj" userId="fba6c5ed4cacd2a1" providerId="LiveId" clId="{D1EBAADC-385B-473D-93D5-8EB6B720CE6C}" dt="2024-07-27T07:08:30.464" v="283"/>
          <ac:spMkLst>
            <pc:docMk/>
            <pc:sldMk cId="1878941040" sldId="325"/>
            <ac:spMk id="26" creationId="{57FA3860-A3CB-5429-496E-4CDD0B74BED6}"/>
          </ac:spMkLst>
        </pc:spChg>
        <pc:spChg chg="add mod">
          <ac:chgData name="Sivakumar Paulraj" userId="fba6c5ed4cacd2a1" providerId="LiveId" clId="{D1EBAADC-385B-473D-93D5-8EB6B720CE6C}" dt="2024-07-27T07:08:30.464" v="283"/>
          <ac:spMkLst>
            <pc:docMk/>
            <pc:sldMk cId="1878941040" sldId="325"/>
            <ac:spMk id="27" creationId="{03C55D67-2BE6-068B-C4F0-789BA5DBF668}"/>
          </ac:spMkLst>
        </pc:spChg>
        <pc:spChg chg="add mod">
          <ac:chgData name="Sivakumar Paulraj" userId="fba6c5ed4cacd2a1" providerId="LiveId" clId="{D1EBAADC-385B-473D-93D5-8EB6B720CE6C}" dt="2024-07-27T07:08:30.464" v="283"/>
          <ac:spMkLst>
            <pc:docMk/>
            <pc:sldMk cId="1878941040" sldId="325"/>
            <ac:spMk id="28" creationId="{DB1B3054-F383-0F93-79DD-204E31C4C9E6}"/>
          </ac:spMkLst>
        </pc:spChg>
        <pc:spChg chg="add mod">
          <ac:chgData name="Sivakumar Paulraj" userId="fba6c5ed4cacd2a1" providerId="LiveId" clId="{D1EBAADC-385B-473D-93D5-8EB6B720CE6C}" dt="2024-07-27T07:08:30.464" v="283"/>
          <ac:spMkLst>
            <pc:docMk/>
            <pc:sldMk cId="1878941040" sldId="325"/>
            <ac:spMk id="29" creationId="{AC1257DE-5D03-6371-46A9-3DC0475DF6C4}"/>
          </ac:spMkLst>
        </pc:spChg>
        <pc:spChg chg="add mod">
          <ac:chgData name="Sivakumar Paulraj" userId="fba6c5ed4cacd2a1" providerId="LiveId" clId="{D1EBAADC-385B-473D-93D5-8EB6B720CE6C}" dt="2024-07-27T07:08:30.464" v="283"/>
          <ac:spMkLst>
            <pc:docMk/>
            <pc:sldMk cId="1878941040" sldId="325"/>
            <ac:spMk id="30" creationId="{EC355EB2-0DE4-1D9E-393B-86F99B747D66}"/>
          </ac:spMkLst>
        </pc:spChg>
        <pc:spChg chg="add mod">
          <ac:chgData name="Sivakumar Paulraj" userId="fba6c5ed4cacd2a1" providerId="LiveId" clId="{D1EBAADC-385B-473D-93D5-8EB6B720CE6C}" dt="2024-07-27T07:08:30.464" v="283"/>
          <ac:spMkLst>
            <pc:docMk/>
            <pc:sldMk cId="1878941040" sldId="325"/>
            <ac:spMk id="31" creationId="{2784BC50-201A-C64D-C974-A48D3C956181}"/>
          </ac:spMkLst>
        </pc:spChg>
        <pc:spChg chg="add mod">
          <ac:chgData name="Sivakumar Paulraj" userId="fba6c5ed4cacd2a1" providerId="LiveId" clId="{D1EBAADC-385B-473D-93D5-8EB6B720CE6C}" dt="2024-07-27T07:08:30.464" v="283"/>
          <ac:spMkLst>
            <pc:docMk/>
            <pc:sldMk cId="1878941040" sldId="325"/>
            <ac:spMk id="32" creationId="{B52BB649-0DB6-FB28-D83C-7C50B1132AAE}"/>
          </ac:spMkLst>
        </pc:spChg>
        <pc:spChg chg="add mod">
          <ac:chgData name="Sivakumar Paulraj" userId="fba6c5ed4cacd2a1" providerId="LiveId" clId="{D1EBAADC-385B-473D-93D5-8EB6B720CE6C}" dt="2024-07-27T07:08:30.464" v="283"/>
          <ac:spMkLst>
            <pc:docMk/>
            <pc:sldMk cId="1878941040" sldId="325"/>
            <ac:spMk id="33" creationId="{D5562799-0B21-81D7-4BDF-2B58BCF2F49A}"/>
          </ac:spMkLst>
        </pc:spChg>
        <pc:spChg chg="add mod">
          <ac:chgData name="Sivakumar Paulraj" userId="fba6c5ed4cacd2a1" providerId="LiveId" clId="{D1EBAADC-385B-473D-93D5-8EB6B720CE6C}" dt="2024-07-27T07:08:30.464" v="283"/>
          <ac:spMkLst>
            <pc:docMk/>
            <pc:sldMk cId="1878941040" sldId="325"/>
            <ac:spMk id="34" creationId="{981B289E-A7A6-A4DC-589B-12E0CA4BD1E3}"/>
          </ac:spMkLst>
        </pc:spChg>
        <pc:spChg chg="add mod">
          <ac:chgData name="Sivakumar Paulraj" userId="fba6c5ed4cacd2a1" providerId="LiveId" clId="{D1EBAADC-385B-473D-93D5-8EB6B720CE6C}" dt="2024-07-27T07:08:30.464" v="283"/>
          <ac:spMkLst>
            <pc:docMk/>
            <pc:sldMk cId="1878941040" sldId="325"/>
            <ac:spMk id="35" creationId="{580A7175-823F-A6F4-2857-0EF9B778AC7A}"/>
          </ac:spMkLst>
        </pc:spChg>
        <pc:spChg chg="add mod">
          <ac:chgData name="Sivakumar Paulraj" userId="fba6c5ed4cacd2a1" providerId="LiveId" clId="{D1EBAADC-385B-473D-93D5-8EB6B720CE6C}" dt="2024-07-27T07:08:30.464" v="283"/>
          <ac:spMkLst>
            <pc:docMk/>
            <pc:sldMk cId="1878941040" sldId="325"/>
            <ac:spMk id="36" creationId="{87890065-BDFE-E957-97D0-A551047DEBC7}"/>
          </ac:spMkLst>
        </pc:spChg>
        <pc:spChg chg="add mod">
          <ac:chgData name="Sivakumar Paulraj" userId="fba6c5ed4cacd2a1" providerId="LiveId" clId="{D1EBAADC-385B-473D-93D5-8EB6B720CE6C}" dt="2024-07-27T07:08:30.464" v="283"/>
          <ac:spMkLst>
            <pc:docMk/>
            <pc:sldMk cId="1878941040" sldId="325"/>
            <ac:spMk id="37" creationId="{56CDD93D-57BF-6BBC-124C-6558D50D96C2}"/>
          </ac:spMkLst>
        </pc:spChg>
        <pc:spChg chg="add mod">
          <ac:chgData name="Sivakumar Paulraj" userId="fba6c5ed4cacd2a1" providerId="LiveId" clId="{D1EBAADC-385B-473D-93D5-8EB6B720CE6C}" dt="2024-07-27T07:08:30.464" v="283"/>
          <ac:spMkLst>
            <pc:docMk/>
            <pc:sldMk cId="1878941040" sldId="325"/>
            <ac:spMk id="38" creationId="{BB01FAAA-F343-3263-CDE2-F4A1D113AFD0}"/>
          </ac:spMkLst>
        </pc:spChg>
        <pc:spChg chg="add mod">
          <ac:chgData name="Sivakumar Paulraj" userId="fba6c5ed4cacd2a1" providerId="LiveId" clId="{D1EBAADC-385B-473D-93D5-8EB6B720CE6C}" dt="2024-07-27T07:08:30.464" v="283"/>
          <ac:spMkLst>
            <pc:docMk/>
            <pc:sldMk cId="1878941040" sldId="325"/>
            <ac:spMk id="39" creationId="{AB40BB3C-5509-6EE8-AD28-8436E5269A7B}"/>
          </ac:spMkLst>
        </pc:spChg>
        <pc:spChg chg="add mod">
          <ac:chgData name="Sivakumar Paulraj" userId="fba6c5ed4cacd2a1" providerId="LiveId" clId="{D1EBAADC-385B-473D-93D5-8EB6B720CE6C}" dt="2024-07-27T07:08:30.464" v="283"/>
          <ac:spMkLst>
            <pc:docMk/>
            <pc:sldMk cId="1878941040" sldId="325"/>
            <ac:spMk id="40" creationId="{948ECE24-E807-B2A4-7033-5B4AC40CB37C}"/>
          </ac:spMkLst>
        </pc:spChg>
        <pc:spChg chg="add mod">
          <ac:chgData name="Sivakumar Paulraj" userId="fba6c5ed4cacd2a1" providerId="LiveId" clId="{D1EBAADC-385B-473D-93D5-8EB6B720CE6C}" dt="2024-07-27T07:08:30.464" v="283"/>
          <ac:spMkLst>
            <pc:docMk/>
            <pc:sldMk cId="1878941040" sldId="325"/>
            <ac:spMk id="41" creationId="{26A9DD4E-6DAC-F2E3-42C0-64455BDDBAA3}"/>
          </ac:spMkLst>
        </pc:spChg>
        <pc:spChg chg="add mod">
          <ac:chgData name="Sivakumar Paulraj" userId="fba6c5ed4cacd2a1" providerId="LiveId" clId="{D1EBAADC-385B-473D-93D5-8EB6B720CE6C}" dt="2024-07-27T07:08:30.464" v="283"/>
          <ac:spMkLst>
            <pc:docMk/>
            <pc:sldMk cId="1878941040" sldId="325"/>
            <ac:spMk id="42" creationId="{0E3EE116-9B40-C961-5F23-83A6F04CC211}"/>
          </ac:spMkLst>
        </pc:spChg>
        <pc:spChg chg="add mod">
          <ac:chgData name="Sivakumar Paulraj" userId="fba6c5ed4cacd2a1" providerId="LiveId" clId="{D1EBAADC-385B-473D-93D5-8EB6B720CE6C}" dt="2024-07-27T07:08:30.464" v="283"/>
          <ac:spMkLst>
            <pc:docMk/>
            <pc:sldMk cId="1878941040" sldId="325"/>
            <ac:spMk id="43" creationId="{3A33EA89-F9ED-C1E0-0EE0-BF79F4A58A97}"/>
          </ac:spMkLst>
        </pc:spChg>
        <pc:spChg chg="add mod">
          <ac:chgData name="Sivakumar Paulraj" userId="fba6c5ed4cacd2a1" providerId="LiveId" clId="{D1EBAADC-385B-473D-93D5-8EB6B720CE6C}" dt="2024-07-27T07:08:30.464" v="283"/>
          <ac:spMkLst>
            <pc:docMk/>
            <pc:sldMk cId="1878941040" sldId="325"/>
            <ac:spMk id="45" creationId="{D2BF3ECC-946D-2F83-6D21-0E090A1FD8DF}"/>
          </ac:spMkLst>
        </pc:spChg>
        <pc:graphicFrameChg chg="add mod">
          <ac:chgData name="Sivakumar Paulraj" userId="fba6c5ed4cacd2a1" providerId="LiveId" clId="{D1EBAADC-385B-473D-93D5-8EB6B720CE6C}" dt="2024-07-27T07:08:30.464" v="283"/>
          <ac:graphicFrameMkLst>
            <pc:docMk/>
            <pc:sldMk cId="1878941040" sldId="325"/>
            <ac:graphicFrameMk id="3" creationId="{1DBE35E8-0590-15AF-D055-FFCC17303D80}"/>
          </ac:graphicFrameMkLst>
        </pc:graphicFrameChg>
        <pc:graphicFrameChg chg="add mod">
          <ac:chgData name="Sivakumar Paulraj" userId="fba6c5ed4cacd2a1" providerId="LiveId" clId="{D1EBAADC-385B-473D-93D5-8EB6B720CE6C}" dt="2024-07-27T07:08:30.464" v="283"/>
          <ac:graphicFrameMkLst>
            <pc:docMk/>
            <pc:sldMk cId="1878941040" sldId="325"/>
            <ac:graphicFrameMk id="6" creationId="{9271DB85-FF91-D299-2BA6-203B80CF1A4F}"/>
          </ac:graphicFrameMkLst>
        </pc:graphicFrameChg>
        <pc:graphicFrameChg chg="add mod">
          <ac:chgData name="Sivakumar Paulraj" userId="fba6c5ed4cacd2a1" providerId="LiveId" clId="{D1EBAADC-385B-473D-93D5-8EB6B720CE6C}" dt="2024-07-27T07:08:30.464" v="283"/>
          <ac:graphicFrameMkLst>
            <pc:docMk/>
            <pc:sldMk cId="1878941040" sldId="325"/>
            <ac:graphicFrameMk id="8" creationId="{812FD3DD-8A80-65F4-2D33-018AD7C4BBF9}"/>
          </ac:graphicFrameMkLst>
        </pc:graphicFrameChg>
        <pc:cxnChg chg="add mod">
          <ac:chgData name="Sivakumar Paulraj" userId="fba6c5ed4cacd2a1" providerId="LiveId" clId="{D1EBAADC-385B-473D-93D5-8EB6B720CE6C}" dt="2024-07-27T07:08:30.464" v="283"/>
          <ac:cxnSpMkLst>
            <pc:docMk/>
            <pc:sldMk cId="1878941040" sldId="325"/>
            <ac:cxnSpMk id="4" creationId="{0DDDBE22-C0AC-C997-1EC8-8F66045E7D3B}"/>
          </ac:cxnSpMkLst>
        </pc:cxnChg>
        <pc:cxnChg chg="add mod">
          <ac:chgData name="Sivakumar Paulraj" userId="fba6c5ed4cacd2a1" providerId="LiveId" clId="{D1EBAADC-385B-473D-93D5-8EB6B720CE6C}" dt="2024-07-27T07:08:30.464" v="283"/>
          <ac:cxnSpMkLst>
            <pc:docMk/>
            <pc:sldMk cId="1878941040" sldId="325"/>
            <ac:cxnSpMk id="9" creationId="{FA3F53F8-44D6-181B-90A2-7A07A5988607}"/>
          </ac:cxnSpMkLst>
        </pc:cxnChg>
        <pc:cxnChg chg="add mod">
          <ac:chgData name="Sivakumar Paulraj" userId="fba6c5ed4cacd2a1" providerId="LiveId" clId="{D1EBAADC-385B-473D-93D5-8EB6B720CE6C}" dt="2024-07-27T07:08:30.464" v="283"/>
          <ac:cxnSpMkLst>
            <pc:docMk/>
            <pc:sldMk cId="1878941040" sldId="325"/>
            <ac:cxnSpMk id="44" creationId="{D27A79AF-B088-52CC-BFB0-1E9BFC8F7F10}"/>
          </ac:cxnSpMkLst>
        </pc:cxnChg>
      </pc:sldChg>
      <pc:sldChg chg="addSp modSp new modAnim">
        <pc:chgData name="Sivakumar Paulraj" userId="fba6c5ed4cacd2a1" providerId="LiveId" clId="{D1EBAADC-385B-473D-93D5-8EB6B720CE6C}" dt="2024-07-27T07:08:45.007" v="285"/>
        <pc:sldMkLst>
          <pc:docMk/>
          <pc:sldMk cId="169523870" sldId="326"/>
        </pc:sldMkLst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2" creationId="{D36BDF2D-0A3D-D1F2-BA54-30ABC3C6F85D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3" creationId="{C80143E8-5A7D-A825-487A-8B6D3A82927B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5" creationId="{9F78448E-E637-42E4-4EB9-A42974C81A98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7" creationId="{69D3D15E-0750-F5D0-5AC2-03B1CC51D433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8" creationId="{DB049FF8-ED13-40C9-606E-21BC1040F937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9" creationId="{2FF5FEA9-4162-1D41-E7A8-39C1839ED661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10" creationId="{8AD6B63C-28C1-B4B6-B264-DC5562F6243A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11" creationId="{42F56962-C2CA-0137-6E5A-700EB9E82B15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12" creationId="{EEF2B558-BC3E-B486-B3A8-3712A2D1C5E5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13" creationId="{4B5C6726-5917-AB0F-8DED-00679764B861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14" creationId="{E9BCE118-5014-8D59-757E-880EA823A7C2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15" creationId="{2A13C3AF-B78A-559A-BECF-FF51C9491A3E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16" creationId="{6730D03D-9C7A-AF83-4A1E-C913F43B5574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17" creationId="{5E2406DE-9C4E-8098-6461-9E24A33859E1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18" creationId="{7F57E8BB-A823-2054-014E-F0A65A433224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19" creationId="{1ACA8CA3-3109-8F47-40B5-4196A8DA853D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20" creationId="{535E098D-6726-4C86-AF28-6A1A49D88FD1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21" creationId="{1EB90C27-2CD2-72CE-0861-C095D4B82671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22" creationId="{34B47FAB-B852-1BF6-AB13-50EF4BB6C8FC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23" creationId="{AB2C5BF2-E5F7-3039-BC5A-1B18CF493186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24" creationId="{5ABDB1A7-3A2D-3294-FD8F-3928CD3A8839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25" creationId="{4033352E-294F-9052-11FD-F3CCBF4E9A57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26" creationId="{C52A8D90-2AE2-E2F6-99EE-D5517171CBCF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27" creationId="{43521561-844A-3D7F-8BF7-87D3E3EBC378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28" creationId="{741BBDEF-C35B-AC64-B29D-FAB9D3A0F36D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29" creationId="{DBA94334-A46A-9053-8B31-B59BB93F808F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30" creationId="{3D69CEE6-0267-FC35-B211-8056EA73B9BB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31" creationId="{104796B9-4C8D-FD7A-A461-DDD8AB54DDE2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32" creationId="{0940A933-8BF7-E609-6FD2-A87D9B4E671F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33" creationId="{1F539DC4-B2A3-EBF3-75CA-E4869A2BA262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34" creationId="{6A9F2ECE-3548-9C3A-4049-27224B772EF0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35" creationId="{601399A7-3DE4-7E58-05FC-34719F3F698B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36" creationId="{B81B6239-6149-DDAE-8805-27A5CA2154D3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37" creationId="{A2DEB8BE-83CE-A834-BBBD-4D1F4FC7BB3C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38" creationId="{1D31F881-F502-78F1-1B89-91192F190B0B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39" creationId="{53DCEAD9-8069-08DD-F5E8-A71CC90301A0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40" creationId="{15720700-0963-8C18-9653-381BB73E80AA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41" creationId="{E338D8F7-7A9F-CE56-399B-489137036005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42" creationId="{54B6142C-F273-E655-800E-D739E3EBF69D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43" creationId="{6D5601AC-EBB7-8057-A1DB-C826D6CCEEC6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44" creationId="{5D692551-F812-A4FD-7401-14636A934592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45" creationId="{7C37729B-EB06-390F-5B3A-B6DDC60F9F22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46" creationId="{8319D0B6-F25A-AEA9-0BA7-81E5A5D6CD6C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47" creationId="{80F24143-81A9-AAFC-4800-75E97AD414D2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48" creationId="{1D098276-38DB-8F62-C151-B93F44AD3211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49" creationId="{44C29745-0838-4803-3332-817586EE4B02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50" creationId="{17022820-B590-E931-EB1B-E7341CDD89CC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51" creationId="{017C73AB-7DE8-3489-AC91-EB4FB182E7F1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52" creationId="{836A3080-4BAD-7C0B-9DAE-10BC77633ED1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53" creationId="{09021F1F-E499-BB92-B7F0-1598D39FA210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54" creationId="{A3B239D1-34FE-AC57-734C-CF13DAC03F21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55" creationId="{33555412-7F74-B338-EE7F-EFFF20EBA39F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56" creationId="{1C1C0CED-51D1-CCFB-763A-E870F6727C76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57" creationId="{0C0A2E87-66EC-52EC-D061-79AF517FBE80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58" creationId="{F5C2D0AE-551E-9E12-C19F-5ABD7DF0DB22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59" creationId="{B6380B05-7A8D-4FB7-C1B3-D43D95A4F1A8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60" creationId="{8661B2DA-6C91-6E0E-CBEC-B1D26E84F6E8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61" creationId="{CA648669-D07C-E796-63DB-52386208854D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62" creationId="{5EDA8EF4-7115-B3B1-075C-05E3501D8751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63" creationId="{E741DADD-112C-AB33-A002-847A499D4A1F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64" creationId="{1C5A48B9-9F46-143D-5C60-A4C55F81B8F6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65" creationId="{5B316914-AE57-2E7B-5772-A99851B04573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66" creationId="{EB40232B-042E-F2D7-E6E3-5BAF40E49C3F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68" creationId="{5D175BD3-A55A-AE62-0719-6201B2F17B1B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69" creationId="{44D05B4E-ED6D-36A3-9378-46ABD6576C06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71" creationId="{D96EBC1A-F16E-6934-ED6D-69417C795189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72" creationId="{E6F2FA41-7BEC-A6CA-A180-87415FD14871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73" creationId="{7977C481-67FC-CBEA-C9DC-088C64CA1703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74" creationId="{5931F75B-1B0B-48E1-B2A9-D46534C5CB4C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75" creationId="{95A38030-9C85-C915-9C95-D83ED51AB5A2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76" creationId="{9E27635B-5D69-9316-F910-D7587E1CEA00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77" creationId="{B7B737CB-8EB6-12F3-081F-198BE251B8BE}"/>
          </ac:spMkLst>
        </pc:spChg>
        <pc:spChg chg="add mod">
          <ac:chgData name="Sivakumar Paulraj" userId="fba6c5ed4cacd2a1" providerId="LiveId" clId="{D1EBAADC-385B-473D-93D5-8EB6B720CE6C}" dt="2024-07-27T07:08:45.007" v="285"/>
          <ac:spMkLst>
            <pc:docMk/>
            <pc:sldMk cId="169523870" sldId="326"/>
            <ac:spMk id="78" creationId="{ACE804D4-0269-E9C2-7F82-0EF02C4D802D}"/>
          </ac:spMkLst>
        </pc:spChg>
        <pc:cxnChg chg="add mod">
          <ac:chgData name="Sivakumar Paulraj" userId="fba6c5ed4cacd2a1" providerId="LiveId" clId="{D1EBAADC-385B-473D-93D5-8EB6B720CE6C}" dt="2024-07-27T07:08:45.007" v="285"/>
          <ac:cxnSpMkLst>
            <pc:docMk/>
            <pc:sldMk cId="169523870" sldId="326"/>
            <ac:cxnSpMk id="4" creationId="{F2C81984-CE77-741E-254E-0305BA9F73E1}"/>
          </ac:cxnSpMkLst>
        </pc:cxnChg>
        <pc:cxnChg chg="add mod">
          <ac:chgData name="Sivakumar Paulraj" userId="fba6c5ed4cacd2a1" providerId="LiveId" clId="{D1EBAADC-385B-473D-93D5-8EB6B720CE6C}" dt="2024-07-27T07:08:45.007" v="285"/>
          <ac:cxnSpMkLst>
            <pc:docMk/>
            <pc:sldMk cId="169523870" sldId="326"/>
            <ac:cxnSpMk id="6" creationId="{C3976F75-BA06-6A98-2BBB-F7C750BA86A5}"/>
          </ac:cxnSpMkLst>
        </pc:cxnChg>
        <pc:cxnChg chg="add mod">
          <ac:chgData name="Sivakumar Paulraj" userId="fba6c5ed4cacd2a1" providerId="LiveId" clId="{D1EBAADC-385B-473D-93D5-8EB6B720CE6C}" dt="2024-07-27T07:08:45.007" v="285"/>
          <ac:cxnSpMkLst>
            <pc:docMk/>
            <pc:sldMk cId="169523870" sldId="326"/>
            <ac:cxnSpMk id="67" creationId="{5B0A19C2-2D94-8F4D-E287-02729D052F3A}"/>
          </ac:cxnSpMkLst>
        </pc:cxnChg>
        <pc:cxnChg chg="add mod">
          <ac:chgData name="Sivakumar Paulraj" userId="fba6c5ed4cacd2a1" providerId="LiveId" clId="{D1EBAADC-385B-473D-93D5-8EB6B720CE6C}" dt="2024-07-27T07:08:45.007" v="285"/>
          <ac:cxnSpMkLst>
            <pc:docMk/>
            <pc:sldMk cId="169523870" sldId="326"/>
            <ac:cxnSpMk id="70" creationId="{8398AA68-545F-5937-5D79-ADFC85DA1237}"/>
          </ac:cxnSpMkLst>
        </pc:cxnChg>
      </pc:sldChg>
      <pc:sldChg chg="add del">
        <pc:chgData name="Sivakumar Paulraj" userId="fba6c5ed4cacd2a1" providerId="LiveId" clId="{D1EBAADC-385B-473D-93D5-8EB6B720CE6C}" dt="2024-07-27T04:39:12.214" v="97"/>
        <pc:sldMkLst>
          <pc:docMk/>
          <pc:sldMk cId="1275765033" sldId="326"/>
        </pc:sldMkLst>
      </pc:sldChg>
      <pc:sldChg chg="addSp modSp new modAnim">
        <pc:chgData name="Sivakumar Paulraj" userId="fba6c5ed4cacd2a1" providerId="LiveId" clId="{D1EBAADC-385B-473D-93D5-8EB6B720CE6C}" dt="2024-07-27T07:08:55.696" v="287"/>
        <pc:sldMkLst>
          <pc:docMk/>
          <pc:sldMk cId="1512352354" sldId="327"/>
        </pc:sldMkLst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2" creationId="{C1016711-A49C-AF4C-889A-56B79A8F8DD6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3" creationId="{DE8F6F09-519F-3986-8055-88F7245038F9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4" creationId="{BE9D5287-6B31-E8F8-DD97-E0BF71BDCA30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5" creationId="{077E08E4-5D3A-2947-DB78-61B67ADB912A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6" creationId="{0ADF17C4-55E2-185F-C9B7-256E97942AD4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7" creationId="{6C07D58A-CA20-58D2-8CA0-0E49CBE61A7E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8" creationId="{D2179C1E-5CF9-A00A-DF6A-B377B5F4618F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9" creationId="{12205A16-184F-1B8C-0B9F-219096F38AF2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10" creationId="{007928BD-CC95-2EB5-AF20-4B26005B2880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11" creationId="{EFBD8C9B-6641-11A2-7668-DB16AC899077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12" creationId="{84254ACD-4F6A-3C29-DFF4-1F808E843DA5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13" creationId="{01D07973-103D-C397-AA41-4672B944F346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14" creationId="{4C8C4A46-B1F0-03B8-9B91-0F90A5B53D1D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15" creationId="{3D80C2FF-C89F-67AD-F201-2BF8F35D99FD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16" creationId="{60EBBAC5-3E27-4574-925C-7202070FE235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17" creationId="{FF96A740-9647-8D86-2E30-FBCA851ED064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18" creationId="{F34289D6-F1A1-D62F-74BB-98ECC45B2349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19" creationId="{E83EF1F6-91A2-2C01-EC35-97C8B5223AFD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20" creationId="{DC42D8F0-540C-01F4-FA86-C4652FFD5D30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21" creationId="{959A7571-9CF5-5B95-1F80-A3EF921E8FE1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22" creationId="{5573211C-01A8-2C34-B236-CB6D1314D415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23" creationId="{D2BB1DC1-3955-C943-20A5-4B77FC4EA5CD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24" creationId="{D63B4D6E-C050-08EB-9FDC-F61EA3125858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25" creationId="{A43A0C2C-3ABC-02C2-666D-FCCBD2E0AA9C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26" creationId="{E973DD20-5F77-1F0A-B2A3-9CF6E7DFC142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27" creationId="{CBD0DC83-A246-1A96-C322-C22A08D4F575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28" creationId="{BDAA139E-AFF7-3A8C-0DF4-F5573A65BD86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29" creationId="{A555D277-269D-C9D7-DD7F-D998E67ECF7C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30" creationId="{A983EEA8-24E7-0901-7876-E155C13CB6A0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31" creationId="{6C89263C-1119-FDE2-8366-D5DF4E6E8949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32" creationId="{6528E266-51D7-BF30-C987-A9F7CDE9CE17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33" creationId="{0AE03360-E0C6-6E35-4C74-792FA8E518EA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34" creationId="{1E6AE33E-D992-F658-046A-7E856D4811DE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35" creationId="{2EB8373E-2EA5-EB33-B7F8-9AE4647404B5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36" creationId="{DDCED275-5892-7E9F-DF92-C36264C3A4C6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37" creationId="{E83ACDD2-1D86-D680-2A72-0B316B57E48B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38" creationId="{A4457548-77D3-C726-4ABF-25D4EA333899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39" creationId="{368EE4ED-B060-C9E2-3A12-542399EB966D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40" creationId="{F7D4529C-781A-8101-2E3F-363BCF3182AB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41" creationId="{BDD06B7E-C994-B18C-E41D-2B44D24CB37A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42" creationId="{858348A5-2D8F-4843-804F-AFB4BA7094B2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43" creationId="{F41B6590-5547-1A07-DAF2-FE6E17981F5B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44" creationId="{678AEE50-5990-7A46-DA8C-8097CD593784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45" creationId="{DCE08D29-5AA7-F521-69CE-9EAD8E790EDE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46" creationId="{6C46DC36-C529-D5E7-08DC-D58471FCDDD4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47" creationId="{50E05218-2563-4145-B4B5-B2125DAC176B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48" creationId="{E2A0C4D3-569F-8702-11B1-B689FA8C13C6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49" creationId="{AC0F0AC4-754D-081F-CD45-895D6217D081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50" creationId="{715C889A-1A44-1517-4F1F-8A5331B6C4DF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51" creationId="{50032098-8F2B-FEBC-C210-5CC39741B769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52" creationId="{7F37C48E-6556-1C38-4F9F-303D5BBB7255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53" creationId="{480E581F-D3FB-ED0A-FC5D-ED4AB26D4848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54" creationId="{7A5BC963-1FAE-DA49-6437-4306A50C7370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55" creationId="{E5188472-A1F7-275C-CB75-FC796F055696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56" creationId="{57F45C32-6518-9C03-AD55-326827443FB2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57" creationId="{23C36E6F-B6D7-5927-2F2D-56F8D406EC17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58" creationId="{067CD390-D040-1E89-2514-E92E1A80FA21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59" creationId="{33FB7325-F401-BFD9-6CEA-AD382601432E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60" creationId="{DB84A50F-917D-8C6E-6601-CC30B3B4BB17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62" creationId="{E23751BF-8A90-DC1D-170B-C4619F4F93CF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64" creationId="{6A3C8148-425C-79EC-CCE3-B1BB1DDD5453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65" creationId="{F575AC3C-15FF-9EC9-5743-0D03286EE538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66" creationId="{6DE27016-D1DA-399A-8015-E53E581A8DDC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67" creationId="{811FA448-7C38-4DBF-CCC6-09A962032586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68" creationId="{83F317B8-A8A6-BAE8-2743-33D3A13996B0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69" creationId="{48B0E05E-BE39-8937-F8AE-DBD30DAC14EC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70" creationId="{7A42B8AD-17CD-3C4D-B9E7-38397D03C483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72" creationId="{6F273F56-68F2-DBC8-B373-E18FABE0C41B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74" creationId="{BED730D5-061E-3AA2-02A0-247CAB852DDD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75" creationId="{B8A90F48-F2F1-67C7-A796-6144EADD3CCA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76" creationId="{89138E53-0E87-9DB6-0DF2-5D659C6B5E27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77" creationId="{76B157FB-823A-AA35-9137-7F18D9811999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78" creationId="{78BE5341-FBCC-419C-1DC6-C8E4B25E1993}"/>
          </ac:spMkLst>
        </pc:spChg>
        <pc:spChg chg="add mod">
          <ac:chgData name="Sivakumar Paulraj" userId="fba6c5ed4cacd2a1" providerId="LiveId" clId="{D1EBAADC-385B-473D-93D5-8EB6B720CE6C}" dt="2024-07-27T07:08:55.696" v="287"/>
          <ac:spMkLst>
            <pc:docMk/>
            <pc:sldMk cId="1512352354" sldId="327"/>
            <ac:spMk id="79" creationId="{A53A00EE-731D-ABF4-5D36-4722BD7B98E5}"/>
          </ac:spMkLst>
        </pc:spChg>
        <pc:cxnChg chg="add mod">
          <ac:chgData name="Sivakumar Paulraj" userId="fba6c5ed4cacd2a1" providerId="LiveId" clId="{D1EBAADC-385B-473D-93D5-8EB6B720CE6C}" dt="2024-07-27T07:08:55.696" v="287"/>
          <ac:cxnSpMkLst>
            <pc:docMk/>
            <pc:sldMk cId="1512352354" sldId="327"/>
            <ac:cxnSpMk id="61" creationId="{F6371359-A043-D756-381E-BA5851164E7A}"/>
          </ac:cxnSpMkLst>
        </pc:cxnChg>
        <pc:cxnChg chg="add mod">
          <ac:chgData name="Sivakumar Paulraj" userId="fba6c5ed4cacd2a1" providerId="LiveId" clId="{D1EBAADC-385B-473D-93D5-8EB6B720CE6C}" dt="2024-07-27T07:08:55.696" v="287"/>
          <ac:cxnSpMkLst>
            <pc:docMk/>
            <pc:sldMk cId="1512352354" sldId="327"/>
            <ac:cxnSpMk id="63" creationId="{C6EEA2F2-829A-7080-2F8B-58632424CA8A}"/>
          </ac:cxnSpMkLst>
        </pc:cxnChg>
        <pc:cxnChg chg="add mod">
          <ac:chgData name="Sivakumar Paulraj" userId="fba6c5ed4cacd2a1" providerId="LiveId" clId="{D1EBAADC-385B-473D-93D5-8EB6B720CE6C}" dt="2024-07-27T07:08:55.696" v="287"/>
          <ac:cxnSpMkLst>
            <pc:docMk/>
            <pc:sldMk cId="1512352354" sldId="327"/>
            <ac:cxnSpMk id="71" creationId="{4E6EA15D-79E0-55BF-864B-AE49B4B72BAB}"/>
          </ac:cxnSpMkLst>
        </pc:cxnChg>
        <pc:cxnChg chg="add mod">
          <ac:chgData name="Sivakumar Paulraj" userId="fba6c5ed4cacd2a1" providerId="LiveId" clId="{D1EBAADC-385B-473D-93D5-8EB6B720CE6C}" dt="2024-07-27T07:08:55.696" v="287"/>
          <ac:cxnSpMkLst>
            <pc:docMk/>
            <pc:sldMk cId="1512352354" sldId="327"/>
            <ac:cxnSpMk id="73" creationId="{4221E88A-3F6B-A44A-B96A-DBD745E033E3}"/>
          </ac:cxnSpMkLst>
        </pc:cxnChg>
      </pc:sldChg>
      <pc:sldChg chg="addSp modSp new modAnim">
        <pc:chgData name="Sivakumar Paulraj" userId="fba6c5ed4cacd2a1" providerId="LiveId" clId="{D1EBAADC-385B-473D-93D5-8EB6B720CE6C}" dt="2024-07-27T07:09:02.557" v="289"/>
        <pc:sldMkLst>
          <pc:docMk/>
          <pc:sldMk cId="2668123058" sldId="328"/>
        </pc:sldMkLst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2" creationId="{E9907BDA-3A7A-1B4E-B8B3-A063FCA09DDD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3" creationId="{165A284B-7EF9-794F-2D33-4B5E4F82C95D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5" creationId="{5609B631-863A-2572-8769-18A0D1B14CBE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7" creationId="{E6E4C6ED-99C5-65D5-B523-FA043FE519FE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8" creationId="{6270D22B-53B6-2B92-9E88-BD8824639B04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9" creationId="{24763919-0480-0218-C577-63678424BEC2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10" creationId="{943DD7E8-5D43-DDB1-0108-E933FACBF62F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11" creationId="{E3DDF965-E5C7-A47C-ED76-F74F0BC6E8ED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12" creationId="{95819309-9171-490A-108F-C0D39D640C49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13" creationId="{CA967AB8-1966-B9FD-F74D-A313E466A9CC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14" creationId="{528FB3B7-53A2-95D6-8581-DC07CC3A6E6C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15" creationId="{631BD17D-EFE6-1AA9-EC8A-A35D1ACC0DA8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16" creationId="{A2B75A94-37F3-CF53-3499-D2202973A6A9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17" creationId="{609A6ED8-7B19-E27B-AB1A-F05B286CDCBC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18" creationId="{4569B2B9-AB59-9C6A-43A0-CA95DCE2700A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19" creationId="{91F2939D-235A-78E9-9226-1BA3C7F1A256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20" creationId="{0BDB1E9E-EFE4-DF8D-BC71-26B352C0D0EE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21" creationId="{C063BC40-F49C-F6B6-CFA9-D2A51FF4C764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22" creationId="{CBA2D0DE-F51B-9B11-F56F-EF8AA4EC2541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23" creationId="{DBBF49DA-2E4A-3B44-4032-F47D17208E68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24" creationId="{B5035AB5-7B43-F69B-1E71-C106C6729568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25" creationId="{87944FF1-8210-F07F-C829-4E1002A46F2D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26" creationId="{20B4E5CD-0A27-0D8D-2FB4-052A066D5335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27" creationId="{1657DA47-1487-9248-E567-6A2BCFB8C443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28" creationId="{92AFC049-BEF3-F714-0B5C-A08186168167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29" creationId="{3EC8E165-2821-F0EE-D2C7-B796CB97CCE2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30" creationId="{DCBF566E-E84A-C58F-9EF2-7C4E70C778DD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31" creationId="{1D67EC3A-52DF-17A3-DA4D-9908DCA023CE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32" creationId="{DC95610F-3E7D-1187-462F-33A19A5F8DC8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33" creationId="{9FFDFF52-FFB4-EDD4-385C-29245611E968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34" creationId="{9A5A2084-D17A-FBFB-BED7-9532D6F4B94B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35" creationId="{C80BBE70-7A58-45EC-01D8-AD9DC46149A1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36" creationId="{F09115AA-40CC-6067-DD6D-F413E9124A2E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37" creationId="{81A81776-72BB-B9AC-89F1-1E36BE35108B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38" creationId="{FB398E8D-9219-C7EB-27F0-9F7EEC19890D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39" creationId="{64B3948F-677D-2B0E-48EC-0B290269DF52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40" creationId="{99F16300-4E49-9047-1646-74F348386862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41" creationId="{584CC38F-5088-28FD-D175-C9AC7ACD254F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42" creationId="{974C17FF-78DF-451A-8A47-BF80BED7F28E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43" creationId="{F24CDECB-BCE3-0B6A-11A1-1978567F13CA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44" creationId="{EA094ED6-0EBA-65A3-3E77-C57EED8ABB79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45" creationId="{44CCE16D-9BC5-E024-E3B2-17DE434FB593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46" creationId="{007DCFCA-61C8-A3D7-9A10-11124A8C4343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47" creationId="{0582F055-1D76-709E-08BA-2C53759A499C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48" creationId="{ECE0EBF3-F9E5-35F3-9B3B-10F3FFFF171F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49" creationId="{354FAF8F-E34B-4766-8149-834916240308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50" creationId="{2E7FE5D8-7C44-2926-D889-CC559A22FCEF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51" creationId="{6BB9774D-2064-D15C-0B9C-307301F5D346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52" creationId="{5E38FBE7-8A32-9C63-5031-69B6FD4180EF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53" creationId="{521525D4-CC59-A80A-4669-3AF64370D78C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54" creationId="{B280BF26-E646-87D5-42DF-2DCB09C6F04B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55" creationId="{9CB444E6-C59E-910C-9634-E5A3C302B1BB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56" creationId="{36488D3B-56C2-EEF6-EFB3-9748DDAB1552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57" creationId="{E9E8EB1A-A97C-9ED3-AED5-C6E965079E43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58" creationId="{CF54F7FC-75C1-F490-80CE-974AD154E41C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59" creationId="{A7CF223A-629E-CC28-58BE-AAE273162D36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60" creationId="{0241E1A5-6E0E-ED84-CFC3-C9A3F8A41446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62" creationId="{CCF3153C-9CA4-AE97-15D3-3489702A6A48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63" creationId="{D7DF19DD-751B-D28E-C3AD-8E555F2D14D1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64" creationId="{22A633BC-9AC2-D9F7-6EA4-5DEDDB3CAD74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65" creationId="{D4D628E5-78C6-0AD0-85C5-1FF136A3F698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66" creationId="{7DA64B63-15D4-B13E-E7D4-D48BB99527AF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67" creationId="{AF5C14DB-128D-FEA4-09D2-7480C857229A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68" creationId="{D315DBD6-6371-CF56-B59F-6B6941CEE173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69" creationId="{40C0D40E-7868-86C4-8646-CF51C66542CB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71" creationId="{EB95A306-1B19-7A31-F274-48D5E4DEE4DD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72" creationId="{0804A851-5523-AB19-20C4-7A19868BCE85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73" creationId="{8B24EE64-9E57-62BC-B199-8E4A0A84FD4F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74" creationId="{E70B4782-06B6-B8F3-5222-68ABDE419B13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75" creationId="{89D3E364-E38E-25E2-ED7C-C30F7F120DF9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76" creationId="{335210D5-299C-8835-FB59-7CE0ACC489CA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77" creationId="{64C563BC-9DA9-0475-FE9A-CD7BF06CA328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78" creationId="{72EC8D61-1FE3-B9F8-BBBC-6866A57BDACA}"/>
          </ac:spMkLst>
        </pc:spChg>
        <pc:spChg chg="add mod">
          <ac:chgData name="Sivakumar Paulraj" userId="fba6c5ed4cacd2a1" providerId="LiveId" clId="{D1EBAADC-385B-473D-93D5-8EB6B720CE6C}" dt="2024-07-27T07:09:02.557" v="289"/>
          <ac:spMkLst>
            <pc:docMk/>
            <pc:sldMk cId="2668123058" sldId="328"/>
            <ac:spMk id="79" creationId="{D55F5031-1D65-72EE-18FF-463DC7C4D312}"/>
          </ac:spMkLst>
        </pc:spChg>
        <pc:cxnChg chg="add mod">
          <ac:chgData name="Sivakumar Paulraj" userId="fba6c5ed4cacd2a1" providerId="LiveId" clId="{D1EBAADC-385B-473D-93D5-8EB6B720CE6C}" dt="2024-07-27T07:09:02.557" v="289"/>
          <ac:cxnSpMkLst>
            <pc:docMk/>
            <pc:sldMk cId="2668123058" sldId="328"/>
            <ac:cxnSpMk id="4" creationId="{8E8730F9-EEBA-821D-C17B-AEE5F9C8DE68}"/>
          </ac:cxnSpMkLst>
        </pc:cxnChg>
        <pc:cxnChg chg="add mod">
          <ac:chgData name="Sivakumar Paulraj" userId="fba6c5ed4cacd2a1" providerId="LiveId" clId="{D1EBAADC-385B-473D-93D5-8EB6B720CE6C}" dt="2024-07-27T07:09:02.557" v="289"/>
          <ac:cxnSpMkLst>
            <pc:docMk/>
            <pc:sldMk cId="2668123058" sldId="328"/>
            <ac:cxnSpMk id="6" creationId="{014ACB98-B93D-FB92-B2B1-FCE3CD524FC2}"/>
          </ac:cxnSpMkLst>
        </pc:cxnChg>
        <pc:cxnChg chg="add mod">
          <ac:chgData name="Sivakumar Paulraj" userId="fba6c5ed4cacd2a1" providerId="LiveId" clId="{D1EBAADC-385B-473D-93D5-8EB6B720CE6C}" dt="2024-07-27T07:09:02.557" v="289"/>
          <ac:cxnSpMkLst>
            <pc:docMk/>
            <pc:sldMk cId="2668123058" sldId="328"/>
            <ac:cxnSpMk id="61" creationId="{6A007791-3B5D-86D8-BE62-F0EE77AC62BF}"/>
          </ac:cxnSpMkLst>
        </pc:cxnChg>
        <pc:cxnChg chg="add mod">
          <ac:chgData name="Sivakumar Paulraj" userId="fba6c5ed4cacd2a1" providerId="LiveId" clId="{D1EBAADC-385B-473D-93D5-8EB6B720CE6C}" dt="2024-07-27T07:09:02.557" v="289"/>
          <ac:cxnSpMkLst>
            <pc:docMk/>
            <pc:sldMk cId="2668123058" sldId="328"/>
            <ac:cxnSpMk id="70" creationId="{F35864FC-DA9D-481B-3363-0916C46B1A8D}"/>
          </ac:cxnSpMkLst>
        </pc:cxnChg>
      </pc:sldChg>
      <pc:sldChg chg="addSp modSp new mod modAnim">
        <pc:chgData name="Sivakumar Paulraj" userId="fba6c5ed4cacd2a1" providerId="LiveId" clId="{D1EBAADC-385B-473D-93D5-8EB6B720CE6C}" dt="2024-07-27T07:09:46.523" v="298" actId="1076"/>
        <pc:sldMkLst>
          <pc:docMk/>
          <pc:sldMk cId="659776819" sldId="329"/>
        </pc:sldMkLst>
        <pc:spChg chg="add mod">
          <ac:chgData name="Sivakumar Paulraj" userId="fba6c5ed4cacd2a1" providerId="LiveId" clId="{D1EBAADC-385B-473D-93D5-8EB6B720CE6C}" dt="2024-07-27T07:09:20.752" v="293" actId="1076"/>
          <ac:spMkLst>
            <pc:docMk/>
            <pc:sldMk cId="659776819" sldId="329"/>
            <ac:spMk id="2" creationId="{22EE5179-0C38-69F9-6B30-065F9D143C95}"/>
          </ac:spMkLst>
        </pc:spChg>
        <pc:spChg chg="add mod">
          <ac:chgData name="Sivakumar Paulraj" userId="fba6c5ed4cacd2a1" providerId="LiveId" clId="{D1EBAADC-385B-473D-93D5-8EB6B720CE6C}" dt="2024-07-27T07:09:20.752" v="293" actId="1076"/>
          <ac:spMkLst>
            <pc:docMk/>
            <pc:sldMk cId="659776819" sldId="329"/>
            <ac:spMk id="3" creationId="{518E8E7C-3AC9-26F5-E0D3-8C6628C1E659}"/>
          </ac:spMkLst>
        </pc:spChg>
        <pc:spChg chg="add mod">
          <ac:chgData name="Sivakumar Paulraj" userId="fba6c5ed4cacd2a1" providerId="LiveId" clId="{D1EBAADC-385B-473D-93D5-8EB6B720CE6C}" dt="2024-07-27T07:09:25.807" v="294" actId="1076"/>
          <ac:spMkLst>
            <pc:docMk/>
            <pc:sldMk cId="659776819" sldId="329"/>
            <ac:spMk id="4" creationId="{55746CDB-6E7B-99A9-CB30-B22A2B5A499A}"/>
          </ac:spMkLst>
        </pc:spChg>
        <pc:spChg chg="add mod">
          <ac:chgData name="Sivakumar Paulraj" userId="fba6c5ed4cacd2a1" providerId="LiveId" clId="{D1EBAADC-385B-473D-93D5-8EB6B720CE6C}" dt="2024-07-27T07:09:46.523" v="298" actId="1076"/>
          <ac:spMkLst>
            <pc:docMk/>
            <pc:sldMk cId="659776819" sldId="329"/>
            <ac:spMk id="5" creationId="{80CE2818-741C-EC04-19FD-2C8F3BFC1813}"/>
          </ac:spMkLst>
        </pc:spChg>
        <pc:spChg chg="add mod">
          <ac:chgData name="Sivakumar Paulraj" userId="fba6c5ed4cacd2a1" providerId="LiveId" clId="{D1EBAADC-385B-473D-93D5-8EB6B720CE6C}" dt="2024-07-27T07:09:39.505" v="297" actId="1076"/>
          <ac:spMkLst>
            <pc:docMk/>
            <pc:sldMk cId="659776819" sldId="329"/>
            <ac:spMk id="6" creationId="{7BF63924-1A35-A400-1899-194686635973}"/>
          </ac:spMkLst>
        </pc:spChg>
        <pc:spChg chg="add mod">
          <ac:chgData name="Sivakumar Paulraj" userId="fba6c5ed4cacd2a1" providerId="LiveId" clId="{D1EBAADC-385B-473D-93D5-8EB6B720CE6C}" dt="2024-07-27T07:09:35.115" v="296" actId="1076"/>
          <ac:spMkLst>
            <pc:docMk/>
            <pc:sldMk cId="659776819" sldId="329"/>
            <ac:spMk id="7" creationId="{16883993-2358-5FDB-2971-1E183B85D8B2}"/>
          </ac:spMkLst>
        </pc:spChg>
      </pc:sldChg>
      <pc:sldChg chg="addSp modSp new mod modAnim">
        <pc:chgData name="Sivakumar Paulraj" userId="fba6c5ed4cacd2a1" providerId="LiveId" clId="{D1EBAADC-385B-473D-93D5-8EB6B720CE6C}" dt="2024-07-27T07:10:29.850" v="303" actId="1076"/>
        <pc:sldMkLst>
          <pc:docMk/>
          <pc:sldMk cId="207306206" sldId="330"/>
        </pc:sldMkLst>
        <pc:spChg chg="add mod">
          <ac:chgData name="Sivakumar Paulraj" userId="fba6c5ed4cacd2a1" providerId="LiveId" clId="{D1EBAADC-385B-473D-93D5-8EB6B720CE6C}" dt="2024-07-27T07:10:05.236" v="300"/>
          <ac:spMkLst>
            <pc:docMk/>
            <pc:sldMk cId="207306206" sldId="330"/>
            <ac:spMk id="2" creationId="{6A4AE8ED-B039-E56D-A379-5C22290FEE63}"/>
          </ac:spMkLst>
        </pc:spChg>
        <pc:spChg chg="add mod">
          <ac:chgData name="Sivakumar Paulraj" userId="fba6c5ed4cacd2a1" providerId="LiveId" clId="{D1EBAADC-385B-473D-93D5-8EB6B720CE6C}" dt="2024-07-27T07:10:05.236" v="300"/>
          <ac:spMkLst>
            <pc:docMk/>
            <pc:sldMk cId="207306206" sldId="330"/>
            <ac:spMk id="3" creationId="{5165B4CF-A6D7-6D3C-26B8-A37D75033CD9}"/>
          </ac:spMkLst>
        </pc:spChg>
        <pc:spChg chg="add mod">
          <ac:chgData name="Sivakumar Paulraj" userId="fba6c5ed4cacd2a1" providerId="LiveId" clId="{D1EBAADC-385B-473D-93D5-8EB6B720CE6C}" dt="2024-07-27T07:10:26.063" v="302" actId="1076"/>
          <ac:spMkLst>
            <pc:docMk/>
            <pc:sldMk cId="207306206" sldId="330"/>
            <ac:spMk id="4" creationId="{987BC356-5BD4-AB16-5039-6F988351D40E}"/>
          </ac:spMkLst>
        </pc:spChg>
        <pc:spChg chg="add mod">
          <ac:chgData name="Sivakumar Paulraj" userId="fba6c5ed4cacd2a1" providerId="LiveId" clId="{D1EBAADC-385B-473D-93D5-8EB6B720CE6C}" dt="2024-07-27T07:10:12.893" v="301" actId="1076"/>
          <ac:spMkLst>
            <pc:docMk/>
            <pc:sldMk cId="207306206" sldId="330"/>
            <ac:spMk id="5" creationId="{0BBF0911-C9E0-6EFE-72BD-05D11AE4CD28}"/>
          </ac:spMkLst>
        </pc:spChg>
        <pc:spChg chg="add mod">
          <ac:chgData name="Sivakumar Paulraj" userId="fba6c5ed4cacd2a1" providerId="LiveId" clId="{D1EBAADC-385B-473D-93D5-8EB6B720CE6C}" dt="2024-07-27T07:10:05.236" v="300"/>
          <ac:spMkLst>
            <pc:docMk/>
            <pc:sldMk cId="207306206" sldId="330"/>
            <ac:spMk id="6" creationId="{AF727ABA-BD3F-AABA-8688-362570689FC9}"/>
          </ac:spMkLst>
        </pc:spChg>
        <pc:spChg chg="add mod">
          <ac:chgData name="Sivakumar Paulraj" userId="fba6c5ed4cacd2a1" providerId="LiveId" clId="{D1EBAADC-385B-473D-93D5-8EB6B720CE6C}" dt="2024-07-27T07:10:05.236" v="300"/>
          <ac:spMkLst>
            <pc:docMk/>
            <pc:sldMk cId="207306206" sldId="330"/>
            <ac:spMk id="7" creationId="{530BD5DD-2E41-FA65-7E7E-664C9256481B}"/>
          </ac:spMkLst>
        </pc:spChg>
        <pc:spChg chg="add mod">
          <ac:chgData name="Sivakumar Paulraj" userId="fba6c5ed4cacd2a1" providerId="LiveId" clId="{D1EBAADC-385B-473D-93D5-8EB6B720CE6C}" dt="2024-07-27T07:10:05.236" v="300"/>
          <ac:spMkLst>
            <pc:docMk/>
            <pc:sldMk cId="207306206" sldId="330"/>
            <ac:spMk id="8" creationId="{E563D385-F018-66E4-93BF-0235E4E2726D}"/>
          </ac:spMkLst>
        </pc:spChg>
        <pc:spChg chg="add mod">
          <ac:chgData name="Sivakumar Paulraj" userId="fba6c5ed4cacd2a1" providerId="LiveId" clId="{D1EBAADC-385B-473D-93D5-8EB6B720CE6C}" dt="2024-07-27T07:10:05.236" v="300"/>
          <ac:spMkLst>
            <pc:docMk/>
            <pc:sldMk cId="207306206" sldId="330"/>
            <ac:spMk id="9" creationId="{FFC82BF4-54A4-A7A6-7D9D-26C215AD08F2}"/>
          </ac:spMkLst>
        </pc:spChg>
        <pc:spChg chg="add mod">
          <ac:chgData name="Sivakumar Paulraj" userId="fba6c5ed4cacd2a1" providerId="LiveId" clId="{D1EBAADC-385B-473D-93D5-8EB6B720CE6C}" dt="2024-07-27T07:10:05.236" v="300"/>
          <ac:spMkLst>
            <pc:docMk/>
            <pc:sldMk cId="207306206" sldId="330"/>
            <ac:spMk id="10" creationId="{8A340A79-5A19-4AEB-85AD-10A135FD850A}"/>
          </ac:spMkLst>
        </pc:spChg>
        <pc:spChg chg="add mod">
          <ac:chgData name="Sivakumar Paulraj" userId="fba6c5ed4cacd2a1" providerId="LiveId" clId="{D1EBAADC-385B-473D-93D5-8EB6B720CE6C}" dt="2024-07-27T07:10:05.236" v="300"/>
          <ac:spMkLst>
            <pc:docMk/>
            <pc:sldMk cId="207306206" sldId="330"/>
            <ac:spMk id="11" creationId="{E4DE2F19-B672-89BD-8893-4D88168B330A}"/>
          </ac:spMkLst>
        </pc:spChg>
        <pc:spChg chg="add mod">
          <ac:chgData name="Sivakumar Paulraj" userId="fba6c5ed4cacd2a1" providerId="LiveId" clId="{D1EBAADC-385B-473D-93D5-8EB6B720CE6C}" dt="2024-07-27T07:10:05.236" v="300"/>
          <ac:spMkLst>
            <pc:docMk/>
            <pc:sldMk cId="207306206" sldId="330"/>
            <ac:spMk id="12" creationId="{7FE0A301-8BCF-03AC-D0A9-9A92CFC1C35F}"/>
          </ac:spMkLst>
        </pc:spChg>
        <pc:spChg chg="add mod">
          <ac:chgData name="Sivakumar Paulraj" userId="fba6c5ed4cacd2a1" providerId="LiveId" clId="{D1EBAADC-385B-473D-93D5-8EB6B720CE6C}" dt="2024-07-27T07:10:05.236" v="300"/>
          <ac:spMkLst>
            <pc:docMk/>
            <pc:sldMk cId="207306206" sldId="330"/>
            <ac:spMk id="13" creationId="{08B4024F-67CF-6A89-6779-3FCFCB9FBFCD}"/>
          </ac:spMkLst>
        </pc:spChg>
        <pc:spChg chg="add mod">
          <ac:chgData name="Sivakumar Paulraj" userId="fba6c5ed4cacd2a1" providerId="LiveId" clId="{D1EBAADC-385B-473D-93D5-8EB6B720CE6C}" dt="2024-07-27T07:10:05.236" v="300"/>
          <ac:spMkLst>
            <pc:docMk/>
            <pc:sldMk cId="207306206" sldId="330"/>
            <ac:spMk id="14" creationId="{348F4D16-11F8-E87D-4032-D85DC7FCDD71}"/>
          </ac:spMkLst>
        </pc:spChg>
        <pc:spChg chg="add mod">
          <ac:chgData name="Sivakumar Paulraj" userId="fba6c5ed4cacd2a1" providerId="LiveId" clId="{D1EBAADC-385B-473D-93D5-8EB6B720CE6C}" dt="2024-07-27T07:10:05.236" v="300"/>
          <ac:spMkLst>
            <pc:docMk/>
            <pc:sldMk cId="207306206" sldId="330"/>
            <ac:spMk id="15" creationId="{602A8F96-DD77-83DF-6A13-A0A3755DC957}"/>
          </ac:spMkLst>
        </pc:spChg>
        <pc:spChg chg="add mod">
          <ac:chgData name="Sivakumar Paulraj" userId="fba6c5ed4cacd2a1" providerId="LiveId" clId="{D1EBAADC-385B-473D-93D5-8EB6B720CE6C}" dt="2024-07-27T07:10:05.236" v="300"/>
          <ac:spMkLst>
            <pc:docMk/>
            <pc:sldMk cId="207306206" sldId="330"/>
            <ac:spMk id="16" creationId="{1843FCE5-6226-CECD-172C-B0BC54EA48DA}"/>
          </ac:spMkLst>
        </pc:spChg>
        <pc:spChg chg="add mod">
          <ac:chgData name="Sivakumar Paulraj" userId="fba6c5ed4cacd2a1" providerId="LiveId" clId="{D1EBAADC-385B-473D-93D5-8EB6B720CE6C}" dt="2024-07-27T07:10:05.236" v="300"/>
          <ac:spMkLst>
            <pc:docMk/>
            <pc:sldMk cId="207306206" sldId="330"/>
            <ac:spMk id="17" creationId="{D0769651-0489-9A05-0EDA-3CB55C04F376}"/>
          </ac:spMkLst>
        </pc:spChg>
        <pc:spChg chg="add mod">
          <ac:chgData name="Sivakumar Paulraj" userId="fba6c5ed4cacd2a1" providerId="LiveId" clId="{D1EBAADC-385B-473D-93D5-8EB6B720CE6C}" dt="2024-07-27T07:10:05.236" v="300"/>
          <ac:spMkLst>
            <pc:docMk/>
            <pc:sldMk cId="207306206" sldId="330"/>
            <ac:spMk id="18" creationId="{B1300320-7BBB-F433-89A3-E75C29CE243F}"/>
          </ac:spMkLst>
        </pc:spChg>
        <pc:spChg chg="add mod">
          <ac:chgData name="Sivakumar Paulraj" userId="fba6c5ed4cacd2a1" providerId="LiveId" clId="{D1EBAADC-385B-473D-93D5-8EB6B720CE6C}" dt="2024-07-27T07:10:05.236" v="300"/>
          <ac:spMkLst>
            <pc:docMk/>
            <pc:sldMk cId="207306206" sldId="330"/>
            <ac:spMk id="19" creationId="{E79819B2-CB2B-39FA-8BFA-69A0785A4C52}"/>
          </ac:spMkLst>
        </pc:spChg>
        <pc:spChg chg="add mod">
          <ac:chgData name="Sivakumar Paulraj" userId="fba6c5ed4cacd2a1" providerId="LiveId" clId="{D1EBAADC-385B-473D-93D5-8EB6B720CE6C}" dt="2024-07-27T07:10:05.236" v="300"/>
          <ac:spMkLst>
            <pc:docMk/>
            <pc:sldMk cId="207306206" sldId="330"/>
            <ac:spMk id="20" creationId="{0C61454E-3BC6-1B0F-DF83-9860EE6D58AB}"/>
          </ac:spMkLst>
        </pc:spChg>
        <pc:spChg chg="add mod">
          <ac:chgData name="Sivakumar Paulraj" userId="fba6c5ed4cacd2a1" providerId="LiveId" clId="{D1EBAADC-385B-473D-93D5-8EB6B720CE6C}" dt="2024-07-27T07:10:05.236" v="300"/>
          <ac:spMkLst>
            <pc:docMk/>
            <pc:sldMk cId="207306206" sldId="330"/>
            <ac:spMk id="21" creationId="{47390EBF-B250-7351-A551-B4DB718E9C58}"/>
          </ac:spMkLst>
        </pc:spChg>
        <pc:spChg chg="add mod">
          <ac:chgData name="Sivakumar Paulraj" userId="fba6c5ed4cacd2a1" providerId="LiveId" clId="{D1EBAADC-385B-473D-93D5-8EB6B720CE6C}" dt="2024-07-27T07:10:05.236" v="300"/>
          <ac:spMkLst>
            <pc:docMk/>
            <pc:sldMk cId="207306206" sldId="330"/>
            <ac:spMk id="22" creationId="{80ACF866-71D2-4797-FB1B-92A4D7D7CDAB}"/>
          </ac:spMkLst>
        </pc:spChg>
        <pc:spChg chg="add mod">
          <ac:chgData name="Sivakumar Paulraj" userId="fba6c5ed4cacd2a1" providerId="LiveId" clId="{D1EBAADC-385B-473D-93D5-8EB6B720CE6C}" dt="2024-07-27T07:10:05.236" v="300"/>
          <ac:spMkLst>
            <pc:docMk/>
            <pc:sldMk cId="207306206" sldId="330"/>
            <ac:spMk id="23" creationId="{2183CE6B-E82C-1197-18D5-B3314059C4D1}"/>
          </ac:spMkLst>
        </pc:spChg>
        <pc:spChg chg="add mod">
          <ac:chgData name="Sivakumar Paulraj" userId="fba6c5ed4cacd2a1" providerId="LiveId" clId="{D1EBAADC-385B-473D-93D5-8EB6B720CE6C}" dt="2024-07-27T07:10:29.850" v="303" actId="1076"/>
          <ac:spMkLst>
            <pc:docMk/>
            <pc:sldMk cId="207306206" sldId="330"/>
            <ac:spMk id="24" creationId="{72079AF8-6DF7-D516-63B4-9F7941B7B1CA}"/>
          </ac:spMkLst>
        </pc:spChg>
        <pc:spChg chg="add mod">
          <ac:chgData name="Sivakumar Paulraj" userId="fba6c5ed4cacd2a1" providerId="LiveId" clId="{D1EBAADC-385B-473D-93D5-8EB6B720CE6C}" dt="2024-07-27T07:10:05.236" v="300"/>
          <ac:spMkLst>
            <pc:docMk/>
            <pc:sldMk cId="207306206" sldId="330"/>
            <ac:spMk id="25" creationId="{C467E278-0469-7596-1080-13247B9ED975}"/>
          </ac:spMkLst>
        </pc:spChg>
      </pc:sldChg>
      <pc:sldChg chg="addSp modSp new modAnim">
        <pc:chgData name="Sivakumar Paulraj" userId="fba6c5ed4cacd2a1" providerId="LiveId" clId="{D1EBAADC-385B-473D-93D5-8EB6B720CE6C}" dt="2024-07-27T07:11:29.199" v="307"/>
        <pc:sldMkLst>
          <pc:docMk/>
          <pc:sldMk cId="2298956947" sldId="331"/>
        </pc:sldMkLst>
        <pc:spChg chg="add mod">
          <ac:chgData name="Sivakumar Paulraj" userId="fba6c5ed4cacd2a1" providerId="LiveId" clId="{D1EBAADC-385B-473D-93D5-8EB6B720CE6C}" dt="2024-07-27T07:11:29.199" v="307"/>
          <ac:spMkLst>
            <pc:docMk/>
            <pc:sldMk cId="2298956947" sldId="331"/>
            <ac:spMk id="2" creationId="{1D87E4D5-6565-2A43-A7DD-D7C2357665ED}"/>
          </ac:spMkLst>
        </pc:spChg>
        <pc:spChg chg="add mod">
          <ac:chgData name="Sivakumar Paulraj" userId="fba6c5ed4cacd2a1" providerId="LiveId" clId="{D1EBAADC-385B-473D-93D5-8EB6B720CE6C}" dt="2024-07-27T07:11:29.199" v="307"/>
          <ac:spMkLst>
            <pc:docMk/>
            <pc:sldMk cId="2298956947" sldId="331"/>
            <ac:spMk id="3" creationId="{AE1091E7-965A-BC55-9807-0A3CA569BB23}"/>
          </ac:spMkLst>
        </pc:spChg>
        <pc:spChg chg="add mod">
          <ac:chgData name="Sivakumar Paulraj" userId="fba6c5ed4cacd2a1" providerId="LiveId" clId="{D1EBAADC-385B-473D-93D5-8EB6B720CE6C}" dt="2024-07-27T07:11:29.199" v="307"/>
          <ac:spMkLst>
            <pc:docMk/>
            <pc:sldMk cId="2298956947" sldId="331"/>
            <ac:spMk id="6" creationId="{C749F16F-7F10-6FEB-0D68-BB6B62EB57AE}"/>
          </ac:spMkLst>
        </pc:spChg>
        <pc:spChg chg="add mod">
          <ac:chgData name="Sivakumar Paulraj" userId="fba6c5ed4cacd2a1" providerId="LiveId" clId="{D1EBAADC-385B-473D-93D5-8EB6B720CE6C}" dt="2024-07-27T07:11:29.199" v="307"/>
          <ac:spMkLst>
            <pc:docMk/>
            <pc:sldMk cId="2298956947" sldId="331"/>
            <ac:spMk id="7" creationId="{C455EA88-AC0D-4B35-8C49-663DACB6890F}"/>
          </ac:spMkLst>
        </pc:spChg>
        <pc:spChg chg="add mod">
          <ac:chgData name="Sivakumar Paulraj" userId="fba6c5ed4cacd2a1" providerId="LiveId" clId="{D1EBAADC-385B-473D-93D5-8EB6B720CE6C}" dt="2024-07-27T07:11:29.199" v="307"/>
          <ac:spMkLst>
            <pc:docMk/>
            <pc:sldMk cId="2298956947" sldId="331"/>
            <ac:spMk id="8" creationId="{633EFB59-9C2A-97FF-8F73-89AB120EDD07}"/>
          </ac:spMkLst>
        </pc:spChg>
        <pc:spChg chg="add mod">
          <ac:chgData name="Sivakumar Paulraj" userId="fba6c5ed4cacd2a1" providerId="LiveId" clId="{D1EBAADC-385B-473D-93D5-8EB6B720CE6C}" dt="2024-07-27T07:11:29.199" v="307"/>
          <ac:spMkLst>
            <pc:docMk/>
            <pc:sldMk cId="2298956947" sldId="331"/>
            <ac:spMk id="10" creationId="{1E4BD2CB-9C3E-489E-D874-94ABC804A82B}"/>
          </ac:spMkLst>
        </pc:spChg>
        <pc:spChg chg="add mod">
          <ac:chgData name="Sivakumar Paulraj" userId="fba6c5ed4cacd2a1" providerId="LiveId" clId="{D1EBAADC-385B-473D-93D5-8EB6B720CE6C}" dt="2024-07-27T07:11:29.199" v="307"/>
          <ac:spMkLst>
            <pc:docMk/>
            <pc:sldMk cId="2298956947" sldId="331"/>
            <ac:spMk id="11" creationId="{7E00753C-E8AD-B842-F17E-6E4979131C97}"/>
          </ac:spMkLst>
        </pc:spChg>
        <pc:spChg chg="add mod">
          <ac:chgData name="Sivakumar Paulraj" userId="fba6c5ed4cacd2a1" providerId="LiveId" clId="{D1EBAADC-385B-473D-93D5-8EB6B720CE6C}" dt="2024-07-27T07:11:29.199" v="307"/>
          <ac:spMkLst>
            <pc:docMk/>
            <pc:sldMk cId="2298956947" sldId="331"/>
            <ac:spMk id="12" creationId="{CA642852-C233-2F6B-2216-BC2F88BF782A}"/>
          </ac:spMkLst>
        </pc:spChg>
        <pc:spChg chg="add mod">
          <ac:chgData name="Sivakumar Paulraj" userId="fba6c5ed4cacd2a1" providerId="LiveId" clId="{D1EBAADC-385B-473D-93D5-8EB6B720CE6C}" dt="2024-07-27T07:11:29.199" v="307"/>
          <ac:spMkLst>
            <pc:docMk/>
            <pc:sldMk cId="2298956947" sldId="331"/>
            <ac:spMk id="14" creationId="{4CACC4BC-78F2-DDDD-1726-25CABF6E0463}"/>
          </ac:spMkLst>
        </pc:spChg>
        <pc:spChg chg="add mod">
          <ac:chgData name="Sivakumar Paulraj" userId="fba6c5ed4cacd2a1" providerId="LiveId" clId="{D1EBAADC-385B-473D-93D5-8EB6B720CE6C}" dt="2024-07-27T07:11:29.199" v="307"/>
          <ac:spMkLst>
            <pc:docMk/>
            <pc:sldMk cId="2298956947" sldId="331"/>
            <ac:spMk id="15" creationId="{CD23E740-CDB6-F390-9C01-EE6BD98C8D35}"/>
          </ac:spMkLst>
        </pc:spChg>
        <pc:graphicFrameChg chg="add mod">
          <ac:chgData name="Sivakumar Paulraj" userId="fba6c5ed4cacd2a1" providerId="LiveId" clId="{D1EBAADC-385B-473D-93D5-8EB6B720CE6C}" dt="2024-07-27T07:11:29.199" v="307"/>
          <ac:graphicFrameMkLst>
            <pc:docMk/>
            <pc:sldMk cId="2298956947" sldId="331"/>
            <ac:graphicFrameMk id="4" creationId="{1DB1624D-6D5B-771C-14CE-B190190EBD2F}"/>
          </ac:graphicFrameMkLst>
        </pc:graphicFrameChg>
        <pc:graphicFrameChg chg="add mod">
          <ac:chgData name="Sivakumar Paulraj" userId="fba6c5ed4cacd2a1" providerId="LiveId" clId="{D1EBAADC-385B-473D-93D5-8EB6B720CE6C}" dt="2024-07-27T07:11:29.199" v="307"/>
          <ac:graphicFrameMkLst>
            <pc:docMk/>
            <pc:sldMk cId="2298956947" sldId="331"/>
            <ac:graphicFrameMk id="13" creationId="{573C6AA1-4AC0-B323-420D-93662A848E5A}"/>
          </ac:graphicFrameMkLst>
        </pc:graphicFrameChg>
        <pc:graphicFrameChg chg="add mod">
          <ac:chgData name="Sivakumar Paulraj" userId="fba6c5ed4cacd2a1" providerId="LiveId" clId="{D1EBAADC-385B-473D-93D5-8EB6B720CE6C}" dt="2024-07-27T07:11:29.199" v="307"/>
          <ac:graphicFrameMkLst>
            <pc:docMk/>
            <pc:sldMk cId="2298956947" sldId="331"/>
            <ac:graphicFrameMk id="16" creationId="{6284E32E-F59D-37EE-76D9-44935FBFA21E}"/>
          </ac:graphicFrameMkLst>
        </pc:graphicFrameChg>
        <pc:graphicFrameChg chg="add mod">
          <ac:chgData name="Sivakumar Paulraj" userId="fba6c5ed4cacd2a1" providerId="LiveId" clId="{D1EBAADC-385B-473D-93D5-8EB6B720CE6C}" dt="2024-07-27T07:11:29.199" v="307"/>
          <ac:graphicFrameMkLst>
            <pc:docMk/>
            <pc:sldMk cId="2298956947" sldId="331"/>
            <ac:graphicFrameMk id="17" creationId="{04183123-BFAB-3DB9-7CBF-01D6D877E05E}"/>
          </ac:graphicFrameMkLst>
        </pc:graphicFrameChg>
        <pc:cxnChg chg="add mod">
          <ac:chgData name="Sivakumar Paulraj" userId="fba6c5ed4cacd2a1" providerId="LiveId" clId="{D1EBAADC-385B-473D-93D5-8EB6B720CE6C}" dt="2024-07-27T07:11:29.199" v="307"/>
          <ac:cxnSpMkLst>
            <pc:docMk/>
            <pc:sldMk cId="2298956947" sldId="331"/>
            <ac:cxnSpMk id="5" creationId="{0043FF51-9091-B57E-56A0-28AD5340A7CA}"/>
          </ac:cxnSpMkLst>
        </pc:cxnChg>
        <pc:cxnChg chg="add mod">
          <ac:chgData name="Sivakumar Paulraj" userId="fba6c5ed4cacd2a1" providerId="LiveId" clId="{D1EBAADC-385B-473D-93D5-8EB6B720CE6C}" dt="2024-07-27T07:11:29.199" v="307"/>
          <ac:cxnSpMkLst>
            <pc:docMk/>
            <pc:sldMk cId="2298956947" sldId="331"/>
            <ac:cxnSpMk id="9" creationId="{ECE333E4-444C-2FCB-8B61-8804422BC112}"/>
          </ac:cxnSpMkLst>
        </pc:cxnChg>
      </pc:sldChg>
      <pc:sldChg chg="new del">
        <pc:chgData name="Sivakumar Paulraj" userId="fba6c5ed4cacd2a1" providerId="LiveId" clId="{D1EBAADC-385B-473D-93D5-8EB6B720CE6C}" dt="2024-07-27T07:11:23.330" v="305" actId="47"/>
        <pc:sldMkLst>
          <pc:docMk/>
          <pc:sldMk cId="3124471411" sldId="331"/>
        </pc:sldMkLst>
      </pc:sldChg>
      <pc:sldChg chg="addSp modSp new modAnim">
        <pc:chgData name="Sivakumar Paulraj" userId="fba6c5ed4cacd2a1" providerId="LiveId" clId="{D1EBAADC-385B-473D-93D5-8EB6B720CE6C}" dt="2024-07-27T07:11:46.339" v="310"/>
        <pc:sldMkLst>
          <pc:docMk/>
          <pc:sldMk cId="3364894957" sldId="332"/>
        </pc:sldMkLst>
        <pc:spChg chg="add mod">
          <ac:chgData name="Sivakumar Paulraj" userId="fba6c5ed4cacd2a1" providerId="LiveId" clId="{D1EBAADC-385B-473D-93D5-8EB6B720CE6C}" dt="2024-07-27T07:11:46.339" v="310"/>
          <ac:spMkLst>
            <pc:docMk/>
            <pc:sldMk cId="3364894957" sldId="332"/>
            <ac:spMk id="2" creationId="{906AF2D0-9254-2863-F67C-F176E8EA6280}"/>
          </ac:spMkLst>
        </pc:spChg>
        <pc:spChg chg="add mod">
          <ac:chgData name="Sivakumar Paulraj" userId="fba6c5ed4cacd2a1" providerId="LiveId" clId="{D1EBAADC-385B-473D-93D5-8EB6B720CE6C}" dt="2024-07-27T07:11:46.339" v="310"/>
          <ac:spMkLst>
            <pc:docMk/>
            <pc:sldMk cId="3364894957" sldId="332"/>
            <ac:spMk id="3" creationId="{843BE856-1F6D-C7C2-F2B8-48DE9075EEB0}"/>
          </ac:spMkLst>
        </pc:spChg>
        <pc:spChg chg="add mod">
          <ac:chgData name="Sivakumar Paulraj" userId="fba6c5ed4cacd2a1" providerId="LiveId" clId="{D1EBAADC-385B-473D-93D5-8EB6B720CE6C}" dt="2024-07-27T07:11:46.339" v="310"/>
          <ac:spMkLst>
            <pc:docMk/>
            <pc:sldMk cId="3364894957" sldId="332"/>
            <ac:spMk id="6" creationId="{CBC10E02-FB14-88BC-FE84-31BD3B4C93BF}"/>
          </ac:spMkLst>
        </pc:spChg>
        <pc:spChg chg="add mod">
          <ac:chgData name="Sivakumar Paulraj" userId="fba6c5ed4cacd2a1" providerId="LiveId" clId="{D1EBAADC-385B-473D-93D5-8EB6B720CE6C}" dt="2024-07-27T07:11:46.339" v="310"/>
          <ac:spMkLst>
            <pc:docMk/>
            <pc:sldMk cId="3364894957" sldId="332"/>
            <ac:spMk id="7" creationId="{675BAABF-B955-5CA6-4407-303222967294}"/>
          </ac:spMkLst>
        </pc:spChg>
        <pc:spChg chg="add mod">
          <ac:chgData name="Sivakumar Paulraj" userId="fba6c5ed4cacd2a1" providerId="LiveId" clId="{D1EBAADC-385B-473D-93D5-8EB6B720CE6C}" dt="2024-07-27T07:11:46.339" v="310"/>
          <ac:spMkLst>
            <pc:docMk/>
            <pc:sldMk cId="3364894957" sldId="332"/>
            <ac:spMk id="8" creationId="{030355D6-8C5C-4361-D803-ED9EF3BD5834}"/>
          </ac:spMkLst>
        </pc:spChg>
        <pc:spChg chg="add mod">
          <ac:chgData name="Sivakumar Paulraj" userId="fba6c5ed4cacd2a1" providerId="LiveId" clId="{D1EBAADC-385B-473D-93D5-8EB6B720CE6C}" dt="2024-07-27T07:11:46.339" v="310"/>
          <ac:spMkLst>
            <pc:docMk/>
            <pc:sldMk cId="3364894957" sldId="332"/>
            <ac:spMk id="10" creationId="{8428D3AD-C2A1-5A4E-D890-C56FA089AA68}"/>
          </ac:spMkLst>
        </pc:spChg>
        <pc:spChg chg="add mod">
          <ac:chgData name="Sivakumar Paulraj" userId="fba6c5ed4cacd2a1" providerId="LiveId" clId="{D1EBAADC-385B-473D-93D5-8EB6B720CE6C}" dt="2024-07-27T07:11:46.339" v="310"/>
          <ac:spMkLst>
            <pc:docMk/>
            <pc:sldMk cId="3364894957" sldId="332"/>
            <ac:spMk id="11" creationId="{53569ADD-149E-CEBF-7E8F-2F487A4E04E2}"/>
          </ac:spMkLst>
        </pc:spChg>
        <pc:spChg chg="add mod">
          <ac:chgData name="Sivakumar Paulraj" userId="fba6c5ed4cacd2a1" providerId="LiveId" clId="{D1EBAADC-385B-473D-93D5-8EB6B720CE6C}" dt="2024-07-27T07:11:46.339" v="310"/>
          <ac:spMkLst>
            <pc:docMk/>
            <pc:sldMk cId="3364894957" sldId="332"/>
            <ac:spMk id="12" creationId="{17A1112D-5A64-363A-7F57-F67B5377A936}"/>
          </ac:spMkLst>
        </pc:spChg>
        <pc:spChg chg="add mod">
          <ac:chgData name="Sivakumar Paulraj" userId="fba6c5ed4cacd2a1" providerId="LiveId" clId="{D1EBAADC-385B-473D-93D5-8EB6B720CE6C}" dt="2024-07-27T07:11:46.339" v="310"/>
          <ac:spMkLst>
            <pc:docMk/>
            <pc:sldMk cId="3364894957" sldId="332"/>
            <ac:spMk id="14" creationId="{05B8E55B-2F06-3359-45FC-71F008659D20}"/>
          </ac:spMkLst>
        </pc:spChg>
        <pc:spChg chg="add mod">
          <ac:chgData name="Sivakumar Paulraj" userId="fba6c5ed4cacd2a1" providerId="LiveId" clId="{D1EBAADC-385B-473D-93D5-8EB6B720CE6C}" dt="2024-07-27T07:11:46.339" v="310"/>
          <ac:spMkLst>
            <pc:docMk/>
            <pc:sldMk cId="3364894957" sldId="332"/>
            <ac:spMk id="15" creationId="{746F8314-E911-28DE-FB5D-E5E96976DA4D}"/>
          </ac:spMkLst>
        </pc:spChg>
        <pc:spChg chg="add mod">
          <ac:chgData name="Sivakumar Paulraj" userId="fba6c5ed4cacd2a1" providerId="LiveId" clId="{D1EBAADC-385B-473D-93D5-8EB6B720CE6C}" dt="2024-07-27T07:11:46.339" v="310"/>
          <ac:spMkLst>
            <pc:docMk/>
            <pc:sldMk cId="3364894957" sldId="332"/>
            <ac:spMk id="16" creationId="{108F9938-EC56-E001-F0C7-BC69692192A5}"/>
          </ac:spMkLst>
        </pc:spChg>
        <pc:spChg chg="add mod">
          <ac:chgData name="Sivakumar Paulraj" userId="fba6c5ed4cacd2a1" providerId="LiveId" clId="{D1EBAADC-385B-473D-93D5-8EB6B720CE6C}" dt="2024-07-27T07:11:46.339" v="310"/>
          <ac:spMkLst>
            <pc:docMk/>
            <pc:sldMk cId="3364894957" sldId="332"/>
            <ac:spMk id="18" creationId="{372E32E8-A863-032F-C939-4CDDF3302C32}"/>
          </ac:spMkLst>
        </pc:spChg>
        <pc:spChg chg="add mod">
          <ac:chgData name="Sivakumar Paulraj" userId="fba6c5ed4cacd2a1" providerId="LiveId" clId="{D1EBAADC-385B-473D-93D5-8EB6B720CE6C}" dt="2024-07-27T07:11:46.339" v="310"/>
          <ac:spMkLst>
            <pc:docMk/>
            <pc:sldMk cId="3364894957" sldId="332"/>
            <ac:spMk id="19" creationId="{8D6B6324-0EFB-69BC-47C5-DBCB8FA78282}"/>
          </ac:spMkLst>
        </pc:spChg>
        <pc:spChg chg="add mod">
          <ac:chgData name="Sivakumar Paulraj" userId="fba6c5ed4cacd2a1" providerId="LiveId" clId="{D1EBAADC-385B-473D-93D5-8EB6B720CE6C}" dt="2024-07-27T07:11:46.339" v="310"/>
          <ac:spMkLst>
            <pc:docMk/>
            <pc:sldMk cId="3364894957" sldId="332"/>
            <ac:spMk id="20" creationId="{E58F5988-DCCD-AB8E-487F-EBF2447200A8}"/>
          </ac:spMkLst>
        </pc:spChg>
        <pc:spChg chg="add mod">
          <ac:chgData name="Sivakumar Paulraj" userId="fba6c5ed4cacd2a1" providerId="LiveId" clId="{D1EBAADC-385B-473D-93D5-8EB6B720CE6C}" dt="2024-07-27T07:11:46.339" v="310"/>
          <ac:spMkLst>
            <pc:docMk/>
            <pc:sldMk cId="3364894957" sldId="332"/>
            <ac:spMk id="23" creationId="{2FBB632F-183F-02D3-2C88-DBBFBF0DFA5E}"/>
          </ac:spMkLst>
        </pc:spChg>
        <pc:spChg chg="add mod">
          <ac:chgData name="Sivakumar Paulraj" userId="fba6c5ed4cacd2a1" providerId="LiveId" clId="{D1EBAADC-385B-473D-93D5-8EB6B720CE6C}" dt="2024-07-27T07:11:46.339" v="310"/>
          <ac:spMkLst>
            <pc:docMk/>
            <pc:sldMk cId="3364894957" sldId="332"/>
            <ac:spMk id="24" creationId="{46FA08B8-B679-154B-CB90-F4CC408338AC}"/>
          </ac:spMkLst>
        </pc:spChg>
        <pc:spChg chg="add mod">
          <ac:chgData name="Sivakumar Paulraj" userId="fba6c5ed4cacd2a1" providerId="LiveId" clId="{D1EBAADC-385B-473D-93D5-8EB6B720CE6C}" dt="2024-07-27T07:11:46.339" v="310"/>
          <ac:spMkLst>
            <pc:docMk/>
            <pc:sldMk cId="3364894957" sldId="332"/>
            <ac:spMk id="25" creationId="{AFC5A4A8-FEFC-9716-CB94-A33C46377EDB}"/>
          </ac:spMkLst>
        </pc:spChg>
        <pc:spChg chg="add mod">
          <ac:chgData name="Sivakumar Paulraj" userId="fba6c5ed4cacd2a1" providerId="LiveId" clId="{D1EBAADC-385B-473D-93D5-8EB6B720CE6C}" dt="2024-07-27T07:11:46.339" v="310"/>
          <ac:spMkLst>
            <pc:docMk/>
            <pc:sldMk cId="3364894957" sldId="332"/>
            <ac:spMk id="27" creationId="{A24CE28E-073D-BF04-F0EF-994A289B07B2}"/>
          </ac:spMkLst>
        </pc:spChg>
        <pc:spChg chg="add mod">
          <ac:chgData name="Sivakumar Paulraj" userId="fba6c5ed4cacd2a1" providerId="LiveId" clId="{D1EBAADC-385B-473D-93D5-8EB6B720CE6C}" dt="2024-07-27T07:11:46.339" v="310"/>
          <ac:spMkLst>
            <pc:docMk/>
            <pc:sldMk cId="3364894957" sldId="332"/>
            <ac:spMk id="28" creationId="{53D093B6-D1E2-7983-0659-362EF6F2EB68}"/>
          </ac:spMkLst>
        </pc:spChg>
        <pc:spChg chg="add mod">
          <ac:chgData name="Sivakumar Paulraj" userId="fba6c5ed4cacd2a1" providerId="LiveId" clId="{D1EBAADC-385B-473D-93D5-8EB6B720CE6C}" dt="2024-07-27T07:11:46.339" v="310"/>
          <ac:spMkLst>
            <pc:docMk/>
            <pc:sldMk cId="3364894957" sldId="332"/>
            <ac:spMk id="29" creationId="{4148B7F3-896D-8FE9-9C3E-0E7DFE8FBD77}"/>
          </ac:spMkLst>
        </pc:spChg>
        <pc:spChg chg="add mod">
          <ac:chgData name="Sivakumar Paulraj" userId="fba6c5ed4cacd2a1" providerId="LiveId" clId="{D1EBAADC-385B-473D-93D5-8EB6B720CE6C}" dt="2024-07-27T07:11:46.339" v="310"/>
          <ac:spMkLst>
            <pc:docMk/>
            <pc:sldMk cId="3364894957" sldId="332"/>
            <ac:spMk id="30" creationId="{4C60035E-7156-C395-6C26-77FD7E21760E}"/>
          </ac:spMkLst>
        </pc:spChg>
        <pc:spChg chg="add mod">
          <ac:chgData name="Sivakumar Paulraj" userId="fba6c5ed4cacd2a1" providerId="LiveId" clId="{D1EBAADC-385B-473D-93D5-8EB6B720CE6C}" dt="2024-07-27T07:11:46.339" v="310"/>
          <ac:spMkLst>
            <pc:docMk/>
            <pc:sldMk cId="3364894957" sldId="332"/>
            <ac:spMk id="31" creationId="{59E6A89A-5691-FF8A-A0E2-9E4EAA616A78}"/>
          </ac:spMkLst>
        </pc:spChg>
        <pc:spChg chg="add mod">
          <ac:chgData name="Sivakumar Paulraj" userId="fba6c5ed4cacd2a1" providerId="LiveId" clId="{D1EBAADC-385B-473D-93D5-8EB6B720CE6C}" dt="2024-07-27T07:11:46.339" v="310"/>
          <ac:spMkLst>
            <pc:docMk/>
            <pc:sldMk cId="3364894957" sldId="332"/>
            <ac:spMk id="33" creationId="{62692598-4099-73FF-1CC9-A26DA7F6DFFD}"/>
          </ac:spMkLst>
        </pc:spChg>
        <pc:spChg chg="add mod">
          <ac:chgData name="Sivakumar Paulraj" userId="fba6c5ed4cacd2a1" providerId="LiveId" clId="{D1EBAADC-385B-473D-93D5-8EB6B720CE6C}" dt="2024-07-27T07:11:46.339" v="310"/>
          <ac:spMkLst>
            <pc:docMk/>
            <pc:sldMk cId="3364894957" sldId="332"/>
            <ac:spMk id="37" creationId="{FFD7ED80-A22A-7E2A-9A7C-C4BADA071C56}"/>
          </ac:spMkLst>
        </pc:spChg>
        <pc:spChg chg="add mod">
          <ac:chgData name="Sivakumar Paulraj" userId="fba6c5ed4cacd2a1" providerId="LiveId" clId="{D1EBAADC-385B-473D-93D5-8EB6B720CE6C}" dt="2024-07-27T07:11:46.339" v="310"/>
          <ac:spMkLst>
            <pc:docMk/>
            <pc:sldMk cId="3364894957" sldId="332"/>
            <ac:spMk id="41" creationId="{57FD79B2-0560-4580-74C5-CB63344ABC05}"/>
          </ac:spMkLst>
        </pc:spChg>
        <pc:spChg chg="add mod">
          <ac:chgData name="Sivakumar Paulraj" userId="fba6c5ed4cacd2a1" providerId="LiveId" clId="{D1EBAADC-385B-473D-93D5-8EB6B720CE6C}" dt="2024-07-27T07:11:46.339" v="310"/>
          <ac:spMkLst>
            <pc:docMk/>
            <pc:sldMk cId="3364894957" sldId="332"/>
            <ac:spMk id="42" creationId="{B8496AB3-B54F-1740-2F11-D67E63A520D0}"/>
          </ac:spMkLst>
        </pc:spChg>
        <pc:spChg chg="add mod">
          <ac:chgData name="Sivakumar Paulraj" userId="fba6c5ed4cacd2a1" providerId="LiveId" clId="{D1EBAADC-385B-473D-93D5-8EB6B720CE6C}" dt="2024-07-27T07:11:46.339" v="310"/>
          <ac:spMkLst>
            <pc:docMk/>
            <pc:sldMk cId="3364894957" sldId="332"/>
            <ac:spMk id="43" creationId="{4278CE6E-4473-E50A-4B4E-D2B4B5F6AFD8}"/>
          </ac:spMkLst>
        </pc:spChg>
        <pc:spChg chg="add mod">
          <ac:chgData name="Sivakumar Paulraj" userId="fba6c5ed4cacd2a1" providerId="LiveId" clId="{D1EBAADC-385B-473D-93D5-8EB6B720CE6C}" dt="2024-07-27T07:11:46.339" v="310"/>
          <ac:spMkLst>
            <pc:docMk/>
            <pc:sldMk cId="3364894957" sldId="332"/>
            <ac:spMk id="44" creationId="{F91A1D29-7719-5121-6E78-1A6770D6F9F4}"/>
          </ac:spMkLst>
        </pc:spChg>
        <pc:spChg chg="add mod">
          <ac:chgData name="Sivakumar Paulraj" userId="fba6c5ed4cacd2a1" providerId="LiveId" clId="{D1EBAADC-385B-473D-93D5-8EB6B720CE6C}" dt="2024-07-27T07:11:46.339" v="310"/>
          <ac:spMkLst>
            <pc:docMk/>
            <pc:sldMk cId="3364894957" sldId="332"/>
            <ac:spMk id="45" creationId="{186762FD-EB24-341F-5DE6-5D4F36165C0C}"/>
          </ac:spMkLst>
        </pc:spChg>
        <pc:spChg chg="add mod">
          <ac:chgData name="Sivakumar Paulraj" userId="fba6c5ed4cacd2a1" providerId="LiveId" clId="{D1EBAADC-385B-473D-93D5-8EB6B720CE6C}" dt="2024-07-27T07:11:46.339" v="310"/>
          <ac:spMkLst>
            <pc:docMk/>
            <pc:sldMk cId="3364894957" sldId="332"/>
            <ac:spMk id="46" creationId="{BB28C12E-24F3-0B49-C869-4BFF6DEC0FB2}"/>
          </ac:spMkLst>
        </pc:spChg>
        <pc:graphicFrameChg chg="add mod">
          <ac:chgData name="Sivakumar Paulraj" userId="fba6c5ed4cacd2a1" providerId="LiveId" clId="{D1EBAADC-385B-473D-93D5-8EB6B720CE6C}" dt="2024-07-27T07:11:46.339" v="310"/>
          <ac:graphicFrameMkLst>
            <pc:docMk/>
            <pc:sldMk cId="3364894957" sldId="332"/>
            <ac:graphicFrameMk id="4" creationId="{586D0DEE-0BF1-FB78-43FF-2B12E351120A}"/>
          </ac:graphicFrameMkLst>
        </pc:graphicFrameChg>
        <pc:graphicFrameChg chg="add mod">
          <ac:chgData name="Sivakumar Paulraj" userId="fba6c5ed4cacd2a1" providerId="LiveId" clId="{D1EBAADC-385B-473D-93D5-8EB6B720CE6C}" dt="2024-07-27T07:11:46.339" v="310"/>
          <ac:graphicFrameMkLst>
            <pc:docMk/>
            <pc:sldMk cId="3364894957" sldId="332"/>
            <ac:graphicFrameMk id="13" creationId="{D6ABC91D-FE77-2D04-9424-B832865515F4}"/>
          </ac:graphicFrameMkLst>
        </pc:graphicFrameChg>
        <pc:graphicFrameChg chg="add mod">
          <ac:chgData name="Sivakumar Paulraj" userId="fba6c5ed4cacd2a1" providerId="LiveId" clId="{D1EBAADC-385B-473D-93D5-8EB6B720CE6C}" dt="2024-07-27T07:11:46.339" v="310"/>
          <ac:graphicFrameMkLst>
            <pc:docMk/>
            <pc:sldMk cId="3364894957" sldId="332"/>
            <ac:graphicFrameMk id="17" creationId="{27440ED9-8D1E-528C-B220-71FB682340B0}"/>
          </ac:graphicFrameMkLst>
        </pc:graphicFrameChg>
        <pc:cxnChg chg="add mod">
          <ac:chgData name="Sivakumar Paulraj" userId="fba6c5ed4cacd2a1" providerId="LiveId" clId="{D1EBAADC-385B-473D-93D5-8EB6B720CE6C}" dt="2024-07-27T07:11:46.339" v="310"/>
          <ac:cxnSpMkLst>
            <pc:docMk/>
            <pc:sldMk cId="3364894957" sldId="332"/>
            <ac:cxnSpMk id="5" creationId="{138BD7EC-B33C-D409-BB88-CB21ACBC375C}"/>
          </ac:cxnSpMkLst>
        </pc:cxnChg>
        <pc:cxnChg chg="add mod">
          <ac:chgData name="Sivakumar Paulraj" userId="fba6c5ed4cacd2a1" providerId="LiveId" clId="{D1EBAADC-385B-473D-93D5-8EB6B720CE6C}" dt="2024-07-27T07:11:46.339" v="310"/>
          <ac:cxnSpMkLst>
            <pc:docMk/>
            <pc:sldMk cId="3364894957" sldId="332"/>
            <ac:cxnSpMk id="9" creationId="{BC94A2D3-840E-2F5D-6234-78620939252D}"/>
          </ac:cxnSpMkLst>
        </pc:cxnChg>
        <pc:cxnChg chg="add mod">
          <ac:chgData name="Sivakumar Paulraj" userId="fba6c5ed4cacd2a1" providerId="LiveId" clId="{D1EBAADC-385B-473D-93D5-8EB6B720CE6C}" dt="2024-07-27T07:11:46.339" v="310"/>
          <ac:cxnSpMkLst>
            <pc:docMk/>
            <pc:sldMk cId="3364894957" sldId="332"/>
            <ac:cxnSpMk id="21" creationId="{3D05EDDF-855B-DECE-48EF-5319B089C1E0}"/>
          </ac:cxnSpMkLst>
        </pc:cxnChg>
        <pc:cxnChg chg="add mod">
          <ac:chgData name="Sivakumar Paulraj" userId="fba6c5ed4cacd2a1" providerId="LiveId" clId="{D1EBAADC-385B-473D-93D5-8EB6B720CE6C}" dt="2024-07-27T07:11:46.339" v="310"/>
          <ac:cxnSpMkLst>
            <pc:docMk/>
            <pc:sldMk cId="3364894957" sldId="332"/>
            <ac:cxnSpMk id="22" creationId="{A3830BA5-5E11-14E7-3615-F0A595568A9C}"/>
          </ac:cxnSpMkLst>
        </pc:cxnChg>
        <pc:cxnChg chg="add mod">
          <ac:chgData name="Sivakumar Paulraj" userId="fba6c5ed4cacd2a1" providerId="LiveId" clId="{D1EBAADC-385B-473D-93D5-8EB6B720CE6C}" dt="2024-07-27T07:11:46.339" v="310"/>
          <ac:cxnSpMkLst>
            <pc:docMk/>
            <pc:sldMk cId="3364894957" sldId="332"/>
            <ac:cxnSpMk id="26" creationId="{B1EF2CBC-2563-A394-5201-F1296D289B24}"/>
          </ac:cxnSpMkLst>
        </pc:cxnChg>
        <pc:cxnChg chg="add mod">
          <ac:chgData name="Sivakumar Paulraj" userId="fba6c5ed4cacd2a1" providerId="LiveId" clId="{D1EBAADC-385B-473D-93D5-8EB6B720CE6C}" dt="2024-07-27T07:11:46.339" v="310"/>
          <ac:cxnSpMkLst>
            <pc:docMk/>
            <pc:sldMk cId="3364894957" sldId="332"/>
            <ac:cxnSpMk id="32" creationId="{E6D6A26A-1C16-F953-A790-DD38656FCB8E}"/>
          </ac:cxnSpMkLst>
        </pc:cxnChg>
        <pc:cxnChg chg="add mod">
          <ac:chgData name="Sivakumar Paulraj" userId="fba6c5ed4cacd2a1" providerId="LiveId" clId="{D1EBAADC-385B-473D-93D5-8EB6B720CE6C}" dt="2024-07-27T07:11:46.339" v="310"/>
          <ac:cxnSpMkLst>
            <pc:docMk/>
            <pc:sldMk cId="3364894957" sldId="332"/>
            <ac:cxnSpMk id="34" creationId="{1F299D68-9333-1BAC-3012-04ADF3848FAC}"/>
          </ac:cxnSpMkLst>
        </pc:cxnChg>
        <pc:cxnChg chg="add mod">
          <ac:chgData name="Sivakumar Paulraj" userId="fba6c5ed4cacd2a1" providerId="LiveId" clId="{D1EBAADC-385B-473D-93D5-8EB6B720CE6C}" dt="2024-07-27T07:11:46.339" v="310"/>
          <ac:cxnSpMkLst>
            <pc:docMk/>
            <pc:sldMk cId="3364894957" sldId="332"/>
            <ac:cxnSpMk id="35" creationId="{6BC8D1FD-4627-CF6C-D107-08C8CE881E5C}"/>
          </ac:cxnSpMkLst>
        </pc:cxnChg>
        <pc:cxnChg chg="add mod">
          <ac:chgData name="Sivakumar Paulraj" userId="fba6c5ed4cacd2a1" providerId="LiveId" clId="{D1EBAADC-385B-473D-93D5-8EB6B720CE6C}" dt="2024-07-27T07:11:46.339" v="310"/>
          <ac:cxnSpMkLst>
            <pc:docMk/>
            <pc:sldMk cId="3364894957" sldId="332"/>
            <ac:cxnSpMk id="36" creationId="{3542E94C-8534-D4C7-D67D-36461857E190}"/>
          </ac:cxnSpMkLst>
        </pc:cxnChg>
        <pc:cxnChg chg="add mod">
          <ac:chgData name="Sivakumar Paulraj" userId="fba6c5ed4cacd2a1" providerId="LiveId" clId="{D1EBAADC-385B-473D-93D5-8EB6B720CE6C}" dt="2024-07-27T07:11:46.339" v="310"/>
          <ac:cxnSpMkLst>
            <pc:docMk/>
            <pc:sldMk cId="3364894957" sldId="332"/>
            <ac:cxnSpMk id="38" creationId="{E64F5322-6C7C-31B4-9064-A843FAACAF31}"/>
          </ac:cxnSpMkLst>
        </pc:cxnChg>
        <pc:cxnChg chg="add mod">
          <ac:chgData name="Sivakumar Paulraj" userId="fba6c5ed4cacd2a1" providerId="LiveId" clId="{D1EBAADC-385B-473D-93D5-8EB6B720CE6C}" dt="2024-07-27T07:11:46.339" v="310"/>
          <ac:cxnSpMkLst>
            <pc:docMk/>
            <pc:sldMk cId="3364894957" sldId="332"/>
            <ac:cxnSpMk id="39" creationId="{00E17701-17D9-4ED6-7893-DEB76DECFED3}"/>
          </ac:cxnSpMkLst>
        </pc:cxnChg>
        <pc:cxnChg chg="add mod">
          <ac:chgData name="Sivakumar Paulraj" userId="fba6c5ed4cacd2a1" providerId="LiveId" clId="{D1EBAADC-385B-473D-93D5-8EB6B720CE6C}" dt="2024-07-27T07:11:46.339" v="310"/>
          <ac:cxnSpMkLst>
            <pc:docMk/>
            <pc:sldMk cId="3364894957" sldId="332"/>
            <ac:cxnSpMk id="40" creationId="{50CEA108-23AB-CD34-9397-6BA97EA0112C}"/>
          </ac:cxnSpMkLst>
        </pc:cxnChg>
      </pc:sldChg>
      <pc:sldChg chg="addSp modSp new modAnim">
        <pc:chgData name="Sivakumar Paulraj" userId="fba6c5ed4cacd2a1" providerId="LiveId" clId="{D1EBAADC-385B-473D-93D5-8EB6B720CE6C}" dt="2024-07-27T07:11:57.075" v="313"/>
        <pc:sldMkLst>
          <pc:docMk/>
          <pc:sldMk cId="229439063" sldId="333"/>
        </pc:sldMkLst>
        <pc:spChg chg="add mod">
          <ac:chgData name="Sivakumar Paulraj" userId="fba6c5ed4cacd2a1" providerId="LiveId" clId="{D1EBAADC-385B-473D-93D5-8EB6B720CE6C}" dt="2024-07-27T07:11:57.075" v="313"/>
          <ac:spMkLst>
            <pc:docMk/>
            <pc:sldMk cId="229439063" sldId="333"/>
            <ac:spMk id="2" creationId="{38C66BB0-6E52-3C0B-5626-847DC5A1667C}"/>
          </ac:spMkLst>
        </pc:spChg>
        <pc:spChg chg="add mod">
          <ac:chgData name="Sivakumar Paulraj" userId="fba6c5ed4cacd2a1" providerId="LiveId" clId="{D1EBAADC-385B-473D-93D5-8EB6B720CE6C}" dt="2024-07-27T07:11:57.075" v="313"/>
          <ac:spMkLst>
            <pc:docMk/>
            <pc:sldMk cId="229439063" sldId="333"/>
            <ac:spMk id="3" creationId="{67C57211-2E00-9A19-6D8E-96FA7B3D113F}"/>
          </ac:spMkLst>
        </pc:spChg>
        <pc:spChg chg="add mod">
          <ac:chgData name="Sivakumar Paulraj" userId="fba6c5ed4cacd2a1" providerId="LiveId" clId="{D1EBAADC-385B-473D-93D5-8EB6B720CE6C}" dt="2024-07-27T07:11:57.075" v="313"/>
          <ac:spMkLst>
            <pc:docMk/>
            <pc:sldMk cId="229439063" sldId="333"/>
            <ac:spMk id="6" creationId="{E4FF33BC-191B-24BE-BF9D-46D8DC4FE73E}"/>
          </ac:spMkLst>
        </pc:spChg>
        <pc:spChg chg="add mod">
          <ac:chgData name="Sivakumar Paulraj" userId="fba6c5ed4cacd2a1" providerId="LiveId" clId="{D1EBAADC-385B-473D-93D5-8EB6B720CE6C}" dt="2024-07-27T07:11:57.075" v="313"/>
          <ac:spMkLst>
            <pc:docMk/>
            <pc:sldMk cId="229439063" sldId="333"/>
            <ac:spMk id="7" creationId="{AA6FA6DF-A6CF-FE85-C575-98D583511334}"/>
          </ac:spMkLst>
        </pc:spChg>
        <pc:spChg chg="add mod">
          <ac:chgData name="Sivakumar Paulraj" userId="fba6c5ed4cacd2a1" providerId="LiveId" clId="{D1EBAADC-385B-473D-93D5-8EB6B720CE6C}" dt="2024-07-27T07:11:57.075" v="313"/>
          <ac:spMkLst>
            <pc:docMk/>
            <pc:sldMk cId="229439063" sldId="333"/>
            <ac:spMk id="8" creationId="{FA109951-3C06-4D61-B3A0-85454FD47559}"/>
          </ac:spMkLst>
        </pc:spChg>
        <pc:spChg chg="add mod">
          <ac:chgData name="Sivakumar Paulraj" userId="fba6c5ed4cacd2a1" providerId="LiveId" clId="{D1EBAADC-385B-473D-93D5-8EB6B720CE6C}" dt="2024-07-27T07:11:57.075" v="313"/>
          <ac:spMkLst>
            <pc:docMk/>
            <pc:sldMk cId="229439063" sldId="333"/>
            <ac:spMk id="10" creationId="{8B19D0E9-E7B0-5B48-9FB8-87751017EB59}"/>
          </ac:spMkLst>
        </pc:spChg>
        <pc:spChg chg="add mod">
          <ac:chgData name="Sivakumar Paulraj" userId="fba6c5ed4cacd2a1" providerId="LiveId" clId="{D1EBAADC-385B-473D-93D5-8EB6B720CE6C}" dt="2024-07-27T07:11:57.075" v="313"/>
          <ac:spMkLst>
            <pc:docMk/>
            <pc:sldMk cId="229439063" sldId="333"/>
            <ac:spMk id="11" creationId="{42B1116A-6A5A-BFD8-4013-DAC4AF5440C5}"/>
          </ac:spMkLst>
        </pc:spChg>
        <pc:spChg chg="add mod">
          <ac:chgData name="Sivakumar Paulraj" userId="fba6c5ed4cacd2a1" providerId="LiveId" clId="{D1EBAADC-385B-473D-93D5-8EB6B720CE6C}" dt="2024-07-27T07:11:57.075" v="313"/>
          <ac:spMkLst>
            <pc:docMk/>
            <pc:sldMk cId="229439063" sldId="333"/>
            <ac:spMk id="12" creationId="{1870F57F-41E1-F554-057C-0645E5DCE062}"/>
          </ac:spMkLst>
        </pc:spChg>
        <pc:spChg chg="add mod">
          <ac:chgData name="Sivakumar Paulraj" userId="fba6c5ed4cacd2a1" providerId="LiveId" clId="{D1EBAADC-385B-473D-93D5-8EB6B720CE6C}" dt="2024-07-27T07:11:57.075" v="313"/>
          <ac:spMkLst>
            <pc:docMk/>
            <pc:sldMk cId="229439063" sldId="333"/>
            <ac:spMk id="13" creationId="{10396BEE-A2C1-1360-7EC6-309B4D0427FA}"/>
          </ac:spMkLst>
        </pc:spChg>
        <pc:spChg chg="add mod">
          <ac:chgData name="Sivakumar Paulraj" userId="fba6c5ed4cacd2a1" providerId="LiveId" clId="{D1EBAADC-385B-473D-93D5-8EB6B720CE6C}" dt="2024-07-27T07:11:57.075" v="313"/>
          <ac:spMkLst>
            <pc:docMk/>
            <pc:sldMk cId="229439063" sldId="333"/>
            <ac:spMk id="14" creationId="{B4ED820A-409B-4DB3-FF9B-AB711D0969D0}"/>
          </ac:spMkLst>
        </pc:spChg>
        <pc:spChg chg="add mod">
          <ac:chgData name="Sivakumar Paulraj" userId="fba6c5ed4cacd2a1" providerId="LiveId" clId="{D1EBAADC-385B-473D-93D5-8EB6B720CE6C}" dt="2024-07-27T07:11:57.075" v="313"/>
          <ac:spMkLst>
            <pc:docMk/>
            <pc:sldMk cId="229439063" sldId="333"/>
            <ac:spMk id="15" creationId="{EE8662FE-BE22-FF45-F031-3D2628CD8566}"/>
          </ac:spMkLst>
        </pc:spChg>
        <pc:spChg chg="add mod">
          <ac:chgData name="Sivakumar Paulraj" userId="fba6c5ed4cacd2a1" providerId="LiveId" clId="{D1EBAADC-385B-473D-93D5-8EB6B720CE6C}" dt="2024-07-27T07:11:57.075" v="313"/>
          <ac:spMkLst>
            <pc:docMk/>
            <pc:sldMk cId="229439063" sldId="333"/>
            <ac:spMk id="16" creationId="{E450869B-87EC-D44B-D2D1-796834FD8531}"/>
          </ac:spMkLst>
        </pc:spChg>
        <pc:spChg chg="add mod">
          <ac:chgData name="Sivakumar Paulraj" userId="fba6c5ed4cacd2a1" providerId="LiveId" clId="{D1EBAADC-385B-473D-93D5-8EB6B720CE6C}" dt="2024-07-27T07:11:57.075" v="313"/>
          <ac:spMkLst>
            <pc:docMk/>
            <pc:sldMk cId="229439063" sldId="333"/>
            <ac:spMk id="17" creationId="{62B096E9-28B8-5BC5-9BA8-CA876189924B}"/>
          </ac:spMkLst>
        </pc:spChg>
        <pc:spChg chg="add mod">
          <ac:chgData name="Sivakumar Paulraj" userId="fba6c5ed4cacd2a1" providerId="LiveId" clId="{D1EBAADC-385B-473D-93D5-8EB6B720CE6C}" dt="2024-07-27T07:11:57.075" v="313"/>
          <ac:spMkLst>
            <pc:docMk/>
            <pc:sldMk cId="229439063" sldId="333"/>
            <ac:spMk id="18" creationId="{C5F0F3EC-49C6-5972-3C48-3C8D24C5DA3E}"/>
          </ac:spMkLst>
        </pc:spChg>
        <pc:spChg chg="add mod">
          <ac:chgData name="Sivakumar Paulraj" userId="fba6c5ed4cacd2a1" providerId="LiveId" clId="{D1EBAADC-385B-473D-93D5-8EB6B720CE6C}" dt="2024-07-27T07:11:57.075" v="313"/>
          <ac:spMkLst>
            <pc:docMk/>
            <pc:sldMk cId="229439063" sldId="333"/>
            <ac:spMk id="19" creationId="{B1661571-A0EE-3C0B-0A80-8F9A1124CDBA}"/>
          </ac:spMkLst>
        </pc:spChg>
        <pc:spChg chg="add mod">
          <ac:chgData name="Sivakumar Paulraj" userId="fba6c5ed4cacd2a1" providerId="LiveId" clId="{D1EBAADC-385B-473D-93D5-8EB6B720CE6C}" dt="2024-07-27T07:11:57.075" v="313"/>
          <ac:spMkLst>
            <pc:docMk/>
            <pc:sldMk cId="229439063" sldId="333"/>
            <ac:spMk id="22" creationId="{9399F064-691D-4E5E-B346-38BE9BBB1EBB}"/>
          </ac:spMkLst>
        </pc:spChg>
        <pc:spChg chg="add mod">
          <ac:chgData name="Sivakumar Paulraj" userId="fba6c5ed4cacd2a1" providerId="LiveId" clId="{D1EBAADC-385B-473D-93D5-8EB6B720CE6C}" dt="2024-07-27T07:11:57.075" v="313"/>
          <ac:spMkLst>
            <pc:docMk/>
            <pc:sldMk cId="229439063" sldId="333"/>
            <ac:spMk id="25" creationId="{16C8DA6F-3471-6309-7F2E-D9B95B7D830A}"/>
          </ac:spMkLst>
        </pc:spChg>
        <pc:spChg chg="add mod">
          <ac:chgData name="Sivakumar Paulraj" userId="fba6c5ed4cacd2a1" providerId="LiveId" clId="{D1EBAADC-385B-473D-93D5-8EB6B720CE6C}" dt="2024-07-27T07:11:57.075" v="313"/>
          <ac:spMkLst>
            <pc:docMk/>
            <pc:sldMk cId="229439063" sldId="333"/>
            <ac:spMk id="26" creationId="{065113B4-E2F2-8285-F0A4-02E43F366B26}"/>
          </ac:spMkLst>
        </pc:spChg>
        <pc:spChg chg="add mod">
          <ac:chgData name="Sivakumar Paulraj" userId="fba6c5ed4cacd2a1" providerId="LiveId" clId="{D1EBAADC-385B-473D-93D5-8EB6B720CE6C}" dt="2024-07-27T07:11:57.075" v="313"/>
          <ac:spMkLst>
            <pc:docMk/>
            <pc:sldMk cId="229439063" sldId="333"/>
            <ac:spMk id="31" creationId="{6A61BA1D-90A5-229F-6A25-0F80CDA2166E}"/>
          </ac:spMkLst>
        </pc:spChg>
        <pc:spChg chg="add mod">
          <ac:chgData name="Sivakumar Paulraj" userId="fba6c5ed4cacd2a1" providerId="LiveId" clId="{D1EBAADC-385B-473D-93D5-8EB6B720CE6C}" dt="2024-07-27T07:11:57.075" v="313"/>
          <ac:spMkLst>
            <pc:docMk/>
            <pc:sldMk cId="229439063" sldId="333"/>
            <ac:spMk id="32" creationId="{9D38BDC2-2CDC-436B-28CE-C956B44D2665}"/>
          </ac:spMkLst>
        </pc:spChg>
        <pc:spChg chg="add mod">
          <ac:chgData name="Sivakumar Paulraj" userId="fba6c5ed4cacd2a1" providerId="LiveId" clId="{D1EBAADC-385B-473D-93D5-8EB6B720CE6C}" dt="2024-07-27T07:11:57.075" v="313"/>
          <ac:spMkLst>
            <pc:docMk/>
            <pc:sldMk cId="229439063" sldId="333"/>
            <ac:spMk id="33" creationId="{AB1603C4-AA36-E1FD-4DBE-A1C5AD2D2962}"/>
          </ac:spMkLst>
        </pc:spChg>
        <pc:spChg chg="add mod">
          <ac:chgData name="Sivakumar Paulraj" userId="fba6c5ed4cacd2a1" providerId="LiveId" clId="{D1EBAADC-385B-473D-93D5-8EB6B720CE6C}" dt="2024-07-27T07:11:57.075" v="313"/>
          <ac:spMkLst>
            <pc:docMk/>
            <pc:sldMk cId="229439063" sldId="333"/>
            <ac:spMk id="34" creationId="{3BAA4620-CA0A-FAB9-6B34-EB035A04A9AA}"/>
          </ac:spMkLst>
        </pc:spChg>
        <pc:spChg chg="add mod">
          <ac:chgData name="Sivakumar Paulraj" userId="fba6c5ed4cacd2a1" providerId="LiveId" clId="{D1EBAADC-385B-473D-93D5-8EB6B720CE6C}" dt="2024-07-27T07:11:57.075" v="313"/>
          <ac:spMkLst>
            <pc:docMk/>
            <pc:sldMk cId="229439063" sldId="333"/>
            <ac:spMk id="39" creationId="{98380E7A-83A9-D8B3-1B58-410678BFE38A}"/>
          </ac:spMkLst>
        </pc:spChg>
        <pc:spChg chg="add mod">
          <ac:chgData name="Sivakumar Paulraj" userId="fba6c5ed4cacd2a1" providerId="LiveId" clId="{D1EBAADC-385B-473D-93D5-8EB6B720CE6C}" dt="2024-07-27T07:11:57.075" v="313"/>
          <ac:spMkLst>
            <pc:docMk/>
            <pc:sldMk cId="229439063" sldId="333"/>
            <ac:spMk id="40" creationId="{B2E03221-71E7-0630-DB8A-613AABF7F326}"/>
          </ac:spMkLst>
        </pc:spChg>
        <pc:spChg chg="add mod">
          <ac:chgData name="Sivakumar Paulraj" userId="fba6c5ed4cacd2a1" providerId="LiveId" clId="{D1EBAADC-385B-473D-93D5-8EB6B720CE6C}" dt="2024-07-27T07:11:57.075" v="313"/>
          <ac:spMkLst>
            <pc:docMk/>
            <pc:sldMk cId="229439063" sldId="333"/>
            <ac:spMk id="41" creationId="{2878EB8A-4148-2CE2-17C7-E5F1FC3BB554}"/>
          </ac:spMkLst>
        </pc:spChg>
        <pc:spChg chg="add mod">
          <ac:chgData name="Sivakumar Paulraj" userId="fba6c5ed4cacd2a1" providerId="LiveId" clId="{D1EBAADC-385B-473D-93D5-8EB6B720CE6C}" dt="2024-07-27T07:11:57.075" v="313"/>
          <ac:spMkLst>
            <pc:docMk/>
            <pc:sldMk cId="229439063" sldId="333"/>
            <ac:spMk id="42" creationId="{AEED03F9-606D-B1E9-F13D-D953E046F50E}"/>
          </ac:spMkLst>
        </pc:spChg>
        <pc:spChg chg="add mod">
          <ac:chgData name="Sivakumar Paulraj" userId="fba6c5ed4cacd2a1" providerId="LiveId" clId="{D1EBAADC-385B-473D-93D5-8EB6B720CE6C}" dt="2024-07-27T07:11:57.075" v="313"/>
          <ac:spMkLst>
            <pc:docMk/>
            <pc:sldMk cId="229439063" sldId="333"/>
            <ac:spMk id="43" creationId="{878AB8D2-E1BB-618E-E807-E151190A922F}"/>
          </ac:spMkLst>
        </pc:spChg>
        <pc:spChg chg="add mod">
          <ac:chgData name="Sivakumar Paulraj" userId="fba6c5ed4cacd2a1" providerId="LiveId" clId="{D1EBAADC-385B-473D-93D5-8EB6B720CE6C}" dt="2024-07-27T07:11:57.075" v="313"/>
          <ac:spMkLst>
            <pc:docMk/>
            <pc:sldMk cId="229439063" sldId="333"/>
            <ac:spMk id="44" creationId="{01D87D55-0A44-71A8-CDF7-20858B117D52}"/>
          </ac:spMkLst>
        </pc:spChg>
        <pc:spChg chg="add mod">
          <ac:chgData name="Sivakumar Paulraj" userId="fba6c5ed4cacd2a1" providerId="LiveId" clId="{D1EBAADC-385B-473D-93D5-8EB6B720CE6C}" dt="2024-07-27T07:11:57.075" v="313"/>
          <ac:spMkLst>
            <pc:docMk/>
            <pc:sldMk cId="229439063" sldId="333"/>
            <ac:spMk id="45" creationId="{69D10806-0607-383F-71B9-E26572D91EA5}"/>
          </ac:spMkLst>
        </pc:spChg>
        <pc:spChg chg="add mod">
          <ac:chgData name="Sivakumar Paulraj" userId="fba6c5ed4cacd2a1" providerId="LiveId" clId="{D1EBAADC-385B-473D-93D5-8EB6B720CE6C}" dt="2024-07-27T07:11:57.075" v="313"/>
          <ac:spMkLst>
            <pc:docMk/>
            <pc:sldMk cId="229439063" sldId="333"/>
            <ac:spMk id="46" creationId="{39706D5A-9CA1-4B3B-F305-E577DA66F850}"/>
          </ac:spMkLst>
        </pc:spChg>
        <pc:graphicFrameChg chg="add mod">
          <ac:chgData name="Sivakumar Paulraj" userId="fba6c5ed4cacd2a1" providerId="LiveId" clId="{D1EBAADC-385B-473D-93D5-8EB6B720CE6C}" dt="2024-07-27T07:11:57.075" v="313"/>
          <ac:graphicFrameMkLst>
            <pc:docMk/>
            <pc:sldMk cId="229439063" sldId="333"/>
            <ac:graphicFrameMk id="4" creationId="{21C15976-9F28-E04B-6C5E-B4F3AEB1B2E9}"/>
          </ac:graphicFrameMkLst>
        </pc:graphicFrameChg>
        <pc:graphicFrameChg chg="add mod">
          <ac:chgData name="Sivakumar Paulraj" userId="fba6c5ed4cacd2a1" providerId="LiveId" clId="{D1EBAADC-385B-473D-93D5-8EB6B720CE6C}" dt="2024-07-27T07:11:57.075" v="313"/>
          <ac:graphicFrameMkLst>
            <pc:docMk/>
            <pc:sldMk cId="229439063" sldId="333"/>
            <ac:graphicFrameMk id="5" creationId="{1E2D24EB-E9E4-63D0-A741-FC22B334FE71}"/>
          </ac:graphicFrameMkLst>
        </pc:graphicFrameChg>
        <pc:graphicFrameChg chg="add mod">
          <ac:chgData name="Sivakumar Paulraj" userId="fba6c5ed4cacd2a1" providerId="LiveId" clId="{D1EBAADC-385B-473D-93D5-8EB6B720CE6C}" dt="2024-07-27T07:11:57.075" v="313"/>
          <ac:graphicFrameMkLst>
            <pc:docMk/>
            <pc:sldMk cId="229439063" sldId="333"/>
            <ac:graphicFrameMk id="9" creationId="{601D8C6B-F1FE-1749-BBBF-08B34C051733}"/>
          </ac:graphicFrameMkLst>
        </pc:graphicFrameChg>
        <pc:cxnChg chg="add mod">
          <ac:chgData name="Sivakumar Paulraj" userId="fba6c5ed4cacd2a1" providerId="LiveId" clId="{D1EBAADC-385B-473D-93D5-8EB6B720CE6C}" dt="2024-07-27T07:11:57.075" v="313"/>
          <ac:cxnSpMkLst>
            <pc:docMk/>
            <pc:sldMk cId="229439063" sldId="333"/>
            <ac:cxnSpMk id="20" creationId="{47E0128F-0A0A-B11F-B3FF-A3E3AFBDB36C}"/>
          </ac:cxnSpMkLst>
        </pc:cxnChg>
        <pc:cxnChg chg="add mod">
          <ac:chgData name="Sivakumar Paulraj" userId="fba6c5ed4cacd2a1" providerId="LiveId" clId="{D1EBAADC-385B-473D-93D5-8EB6B720CE6C}" dt="2024-07-27T07:11:57.075" v="313"/>
          <ac:cxnSpMkLst>
            <pc:docMk/>
            <pc:sldMk cId="229439063" sldId="333"/>
            <ac:cxnSpMk id="21" creationId="{C7A5F3C6-5197-B16A-5A30-D624EA650267}"/>
          </ac:cxnSpMkLst>
        </pc:cxnChg>
        <pc:cxnChg chg="add mod">
          <ac:chgData name="Sivakumar Paulraj" userId="fba6c5ed4cacd2a1" providerId="LiveId" clId="{D1EBAADC-385B-473D-93D5-8EB6B720CE6C}" dt="2024-07-27T07:11:57.075" v="313"/>
          <ac:cxnSpMkLst>
            <pc:docMk/>
            <pc:sldMk cId="229439063" sldId="333"/>
            <ac:cxnSpMk id="23" creationId="{C39E5E15-C82E-D8C9-E19D-A8C82518493E}"/>
          </ac:cxnSpMkLst>
        </pc:cxnChg>
        <pc:cxnChg chg="add mod">
          <ac:chgData name="Sivakumar Paulraj" userId="fba6c5ed4cacd2a1" providerId="LiveId" clId="{D1EBAADC-385B-473D-93D5-8EB6B720CE6C}" dt="2024-07-27T07:11:57.075" v="313"/>
          <ac:cxnSpMkLst>
            <pc:docMk/>
            <pc:sldMk cId="229439063" sldId="333"/>
            <ac:cxnSpMk id="24" creationId="{8F37C159-BCE2-BEEF-6309-30E85AB617A9}"/>
          </ac:cxnSpMkLst>
        </pc:cxnChg>
        <pc:cxnChg chg="add mod">
          <ac:chgData name="Sivakumar Paulraj" userId="fba6c5ed4cacd2a1" providerId="LiveId" clId="{D1EBAADC-385B-473D-93D5-8EB6B720CE6C}" dt="2024-07-27T07:11:57.075" v="313"/>
          <ac:cxnSpMkLst>
            <pc:docMk/>
            <pc:sldMk cId="229439063" sldId="333"/>
            <ac:cxnSpMk id="27" creationId="{246A2EF3-4972-F5DB-381A-5B4A5AD705B9}"/>
          </ac:cxnSpMkLst>
        </pc:cxnChg>
        <pc:cxnChg chg="add mod">
          <ac:chgData name="Sivakumar Paulraj" userId="fba6c5ed4cacd2a1" providerId="LiveId" clId="{D1EBAADC-385B-473D-93D5-8EB6B720CE6C}" dt="2024-07-27T07:11:57.075" v="313"/>
          <ac:cxnSpMkLst>
            <pc:docMk/>
            <pc:sldMk cId="229439063" sldId="333"/>
            <ac:cxnSpMk id="28" creationId="{B3AD08D2-6423-CC42-861B-6ECC5C48D23F}"/>
          </ac:cxnSpMkLst>
        </pc:cxnChg>
        <pc:cxnChg chg="add mod">
          <ac:chgData name="Sivakumar Paulraj" userId="fba6c5ed4cacd2a1" providerId="LiveId" clId="{D1EBAADC-385B-473D-93D5-8EB6B720CE6C}" dt="2024-07-27T07:11:57.075" v="313"/>
          <ac:cxnSpMkLst>
            <pc:docMk/>
            <pc:sldMk cId="229439063" sldId="333"/>
            <ac:cxnSpMk id="29" creationId="{E68CA6D9-162D-1676-AB75-20A5AFFBFC6B}"/>
          </ac:cxnSpMkLst>
        </pc:cxnChg>
        <pc:cxnChg chg="add mod">
          <ac:chgData name="Sivakumar Paulraj" userId="fba6c5ed4cacd2a1" providerId="LiveId" clId="{D1EBAADC-385B-473D-93D5-8EB6B720CE6C}" dt="2024-07-27T07:11:57.075" v="313"/>
          <ac:cxnSpMkLst>
            <pc:docMk/>
            <pc:sldMk cId="229439063" sldId="333"/>
            <ac:cxnSpMk id="30" creationId="{BD072452-CD08-C283-ABB9-09CA04A0F099}"/>
          </ac:cxnSpMkLst>
        </pc:cxnChg>
        <pc:cxnChg chg="add mod">
          <ac:chgData name="Sivakumar Paulraj" userId="fba6c5ed4cacd2a1" providerId="LiveId" clId="{D1EBAADC-385B-473D-93D5-8EB6B720CE6C}" dt="2024-07-27T07:11:57.075" v="313"/>
          <ac:cxnSpMkLst>
            <pc:docMk/>
            <pc:sldMk cId="229439063" sldId="333"/>
            <ac:cxnSpMk id="35" creationId="{CCD17FAA-0DF6-DE64-5329-506DF4E3EEB4}"/>
          </ac:cxnSpMkLst>
        </pc:cxnChg>
        <pc:cxnChg chg="add mod">
          <ac:chgData name="Sivakumar Paulraj" userId="fba6c5ed4cacd2a1" providerId="LiveId" clId="{D1EBAADC-385B-473D-93D5-8EB6B720CE6C}" dt="2024-07-27T07:11:57.075" v="313"/>
          <ac:cxnSpMkLst>
            <pc:docMk/>
            <pc:sldMk cId="229439063" sldId="333"/>
            <ac:cxnSpMk id="36" creationId="{9EF54BDA-0AB3-08EC-14CC-A0C98AAA417D}"/>
          </ac:cxnSpMkLst>
        </pc:cxnChg>
        <pc:cxnChg chg="add mod">
          <ac:chgData name="Sivakumar Paulraj" userId="fba6c5ed4cacd2a1" providerId="LiveId" clId="{D1EBAADC-385B-473D-93D5-8EB6B720CE6C}" dt="2024-07-27T07:11:57.075" v="313"/>
          <ac:cxnSpMkLst>
            <pc:docMk/>
            <pc:sldMk cId="229439063" sldId="333"/>
            <ac:cxnSpMk id="37" creationId="{3D269F8C-0ADA-DEAC-A9CC-2C604020AB9E}"/>
          </ac:cxnSpMkLst>
        </pc:cxnChg>
        <pc:cxnChg chg="add mod">
          <ac:chgData name="Sivakumar Paulraj" userId="fba6c5ed4cacd2a1" providerId="LiveId" clId="{D1EBAADC-385B-473D-93D5-8EB6B720CE6C}" dt="2024-07-27T07:11:57.075" v="313"/>
          <ac:cxnSpMkLst>
            <pc:docMk/>
            <pc:sldMk cId="229439063" sldId="333"/>
            <ac:cxnSpMk id="38" creationId="{08AA22AA-1CB2-818A-F375-D767A320AE33}"/>
          </ac:cxnSpMkLst>
        </pc:cxnChg>
        <pc:cxnChg chg="add mod">
          <ac:chgData name="Sivakumar Paulraj" userId="fba6c5ed4cacd2a1" providerId="LiveId" clId="{D1EBAADC-385B-473D-93D5-8EB6B720CE6C}" dt="2024-07-27T07:11:57.075" v="313"/>
          <ac:cxnSpMkLst>
            <pc:docMk/>
            <pc:sldMk cId="229439063" sldId="333"/>
            <ac:cxnSpMk id="47" creationId="{2B417361-64B5-6807-FE9A-37BC3B5CA69F}"/>
          </ac:cxnSpMkLst>
        </pc:cxnChg>
        <pc:cxnChg chg="add mod">
          <ac:chgData name="Sivakumar Paulraj" userId="fba6c5ed4cacd2a1" providerId="LiveId" clId="{D1EBAADC-385B-473D-93D5-8EB6B720CE6C}" dt="2024-07-27T07:11:57.075" v="313"/>
          <ac:cxnSpMkLst>
            <pc:docMk/>
            <pc:sldMk cId="229439063" sldId="333"/>
            <ac:cxnSpMk id="48" creationId="{07C8CE2F-B23A-199A-36E9-12022E642B0F}"/>
          </ac:cxnSpMkLst>
        </pc:cxnChg>
        <pc:cxnChg chg="add mod">
          <ac:chgData name="Sivakumar Paulraj" userId="fba6c5ed4cacd2a1" providerId="LiveId" clId="{D1EBAADC-385B-473D-93D5-8EB6B720CE6C}" dt="2024-07-27T07:11:57.075" v="313"/>
          <ac:cxnSpMkLst>
            <pc:docMk/>
            <pc:sldMk cId="229439063" sldId="333"/>
            <ac:cxnSpMk id="49" creationId="{7EF31FA2-64ED-8919-D7AF-FDCBD353B5F2}"/>
          </ac:cxnSpMkLst>
        </pc:cxnChg>
        <pc:cxnChg chg="add mod">
          <ac:chgData name="Sivakumar Paulraj" userId="fba6c5ed4cacd2a1" providerId="LiveId" clId="{D1EBAADC-385B-473D-93D5-8EB6B720CE6C}" dt="2024-07-27T07:11:57.075" v="313"/>
          <ac:cxnSpMkLst>
            <pc:docMk/>
            <pc:sldMk cId="229439063" sldId="333"/>
            <ac:cxnSpMk id="50" creationId="{8948B2AE-DB76-1BD1-3300-E82C9A894721}"/>
          </ac:cxnSpMkLst>
        </pc:cxnChg>
        <pc:cxnChg chg="add mod">
          <ac:chgData name="Sivakumar Paulraj" userId="fba6c5ed4cacd2a1" providerId="LiveId" clId="{D1EBAADC-385B-473D-93D5-8EB6B720CE6C}" dt="2024-07-27T07:11:57.075" v="313"/>
          <ac:cxnSpMkLst>
            <pc:docMk/>
            <pc:sldMk cId="229439063" sldId="333"/>
            <ac:cxnSpMk id="51" creationId="{E8F56F97-13EF-2730-CE83-DF1D02F4E475}"/>
          </ac:cxnSpMkLst>
        </pc:cxnChg>
        <pc:cxnChg chg="add mod">
          <ac:chgData name="Sivakumar Paulraj" userId="fba6c5ed4cacd2a1" providerId="LiveId" clId="{D1EBAADC-385B-473D-93D5-8EB6B720CE6C}" dt="2024-07-27T07:11:57.075" v="313"/>
          <ac:cxnSpMkLst>
            <pc:docMk/>
            <pc:sldMk cId="229439063" sldId="333"/>
            <ac:cxnSpMk id="52" creationId="{209A69A3-1285-0DE2-34B3-FA7CE3C975CC}"/>
          </ac:cxnSpMkLst>
        </pc:cxnChg>
      </pc:sldChg>
      <pc:sldChg chg="addSp modSp add mod modAnim">
        <pc:chgData name="Sivakumar Paulraj" userId="fba6c5ed4cacd2a1" providerId="LiveId" clId="{D1EBAADC-385B-473D-93D5-8EB6B720CE6C}" dt="2024-07-27T07:14:02.899" v="325" actId="14100"/>
        <pc:sldMkLst>
          <pc:docMk/>
          <pc:sldMk cId="3906088240" sldId="334"/>
        </pc:sldMkLst>
        <pc:spChg chg="add mod">
          <ac:chgData name="Sivakumar Paulraj" userId="fba6c5ed4cacd2a1" providerId="LiveId" clId="{D1EBAADC-385B-473D-93D5-8EB6B720CE6C}" dt="2024-07-27T07:13:26.399" v="316"/>
          <ac:spMkLst>
            <pc:docMk/>
            <pc:sldMk cId="3906088240" sldId="334"/>
            <ac:spMk id="2" creationId="{8AC92407-01B8-D3CE-6F84-2554272F4CFF}"/>
          </ac:spMkLst>
        </pc:spChg>
        <pc:spChg chg="add mod">
          <ac:chgData name="Sivakumar Paulraj" userId="fba6c5ed4cacd2a1" providerId="LiveId" clId="{D1EBAADC-385B-473D-93D5-8EB6B720CE6C}" dt="2024-07-27T07:13:26.399" v="316"/>
          <ac:spMkLst>
            <pc:docMk/>
            <pc:sldMk cId="3906088240" sldId="334"/>
            <ac:spMk id="3" creationId="{3943A8FB-6CFA-7AF1-2F71-AC603101124F}"/>
          </ac:spMkLst>
        </pc:spChg>
        <pc:spChg chg="add mod">
          <ac:chgData name="Sivakumar Paulraj" userId="fba6c5ed4cacd2a1" providerId="LiveId" clId="{D1EBAADC-385B-473D-93D5-8EB6B720CE6C}" dt="2024-07-27T07:13:39.186" v="318" actId="14100"/>
          <ac:spMkLst>
            <pc:docMk/>
            <pc:sldMk cId="3906088240" sldId="334"/>
            <ac:spMk id="4" creationId="{67B5CC2A-2063-AD08-2955-25E6CA64DD33}"/>
          </ac:spMkLst>
        </pc:spChg>
        <pc:spChg chg="add mod">
          <ac:chgData name="Sivakumar Paulraj" userId="fba6c5ed4cacd2a1" providerId="LiveId" clId="{D1EBAADC-385B-473D-93D5-8EB6B720CE6C}" dt="2024-07-27T07:13:44.055" v="320" actId="14100"/>
          <ac:spMkLst>
            <pc:docMk/>
            <pc:sldMk cId="3906088240" sldId="334"/>
            <ac:spMk id="5" creationId="{4DF20492-517C-8112-1B79-34D5AAFB7949}"/>
          </ac:spMkLst>
        </pc:spChg>
        <pc:spChg chg="add mod">
          <ac:chgData name="Sivakumar Paulraj" userId="fba6c5ed4cacd2a1" providerId="LiveId" clId="{D1EBAADC-385B-473D-93D5-8EB6B720CE6C}" dt="2024-07-27T07:13:49.580" v="322" actId="14100"/>
          <ac:spMkLst>
            <pc:docMk/>
            <pc:sldMk cId="3906088240" sldId="334"/>
            <ac:spMk id="6" creationId="{75E77256-C4B7-653A-B972-B49ACAD92038}"/>
          </ac:spMkLst>
        </pc:spChg>
        <pc:spChg chg="add mod">
          <ac:chgData name="Sivakumar Paulraj" userId="fba6c5ed4cacd2a1" providerId="LiveId" clId="{D1EBAADC-385B-473D-93D5-8EB6B720CE6C}" dt="2024-07-27T07:13:53.992" v="324" actId="14100"/>
          <ac:spMkLst>
            <pc:docMk/>
            <pc:sldMk cId="3906088240" sldId="334"/>
            <ac:spMk id="7" creationId="{517CB0E5-125F-05CB-7ACE-82E77436173E}"/>
          </ac:spMkLst>
        </pc:spChg>
        <pc:picChg chg="add mod">
          <ac:chgData name="Sivakumar Paulraj" userId="fba6c5ed4cacd2a1" providerId="LiveId" clId="{D1EBAADC-385B-473D-93D5-8EB6B720CE6C}" dt="2024-07-27T07:14:02.899" v="325" actId="14100"/>
          <ac:picMkLst>
            <pc:docMk/>
            <pc:sldMk cId="3906088240" sldId="334"/>
            <ac:picMk id="8" creationId="{A69EA660-ABAA-1EAE-4967-A16802F00C2A}"/>
          </ac:picMkLst>
        </pc:picChg>
      </pc:sldChg>
      <pc:sldChg chg="addSp modSp new modAnim">
        <pc:chgData name="Sivakumar Paulraj" userId="fba6c5ed4cacd2a1" providerId="LiveId" clId="{D1EBAADC-385B-473D-93D5-8EB6B720CE6C}" dt="2024-07-27T07:12:08.852" v="315"/>
        <pc:sldMkLst>
          <pc:docMk/>
          <pc:sldMk cId="914336613" sldId="335"/>
        </pc:sldMkLst>
        <pc:spChg chg="add mod">
          <ac:chgData name="Sivakumar Paulraj" userId="fba6c5ed4cacd2a1" providerId="LiveId" clId="{D1EBAADC-385B-473D-93D5-8EB6B720CE6C}" dt="2024-07-27T07:12:08.852" v="315"/>
          <ac:spMkLst>
            <pc:docMk/>
            <pc:sldMk cId="914336613" sldId="335"/>
            <ac:spMk id="2" creationId="{5E031736-5861-E674-1D1C-DD94DA501536}"/>
          </ac:spMkLst>
        </pc:spChg>
        <pc:spChg chg="add mod">
          <ac:chgData name="Sivakumar Paulraj" userId="fba6c5ed4cacd2a1" providerId="LiveId" clId="{D1EBAADC-385B-473D-93D5-8EB6B720CE6C}" dt="2024-07-27T07:12:08.852" v="315"/>
          <ac:spMkLst>
            <pc:docMk/>
            <pc:sldMk cId="914336613" sldId="335"/>
            <ac:spMk id="3" creationId="{DA0E621F-D060-039F-CFED-6D75930BD3F9}"/>
          </ac:spMkLst>
        </pc:spChg>
      </pc:sldChg>
      <pc:sldChg chg="addSp modSp new mod modAnim">
        <pc:chgData name="Sivakumar Paulraj" userId="fba6c5ed4cacd2a1" providerId="LiveId" clId="{D1EBAADC-385B-473D-93D5-8EB6B720CE6C}" dt="2024-07-29T15:58:01.951" v="404" actId="14100"/>
        <pc:sldMkLst>
          <pc:docMk/>
          <pc:sldMk cId="1621254689" sldId="336"/>
        </pc:sldMkLst>
        <pc:spChg chg="add mod">
          <ac:chgData name="Sivakumar Paulraj" userId="fba6c5ed4cacd2a1" providerId="LiveId" clId="{D1EBAADC-385B-473D-93D5-8EB6B720CE6C}" dt="2024-07-27T07:15:49.296" v="331"/>
          <ac:spMkLst>
            <pc:docMk/>
            <pc:sldMk cId="1621254689" sldId="336"/>
            <ac:spMk id="2" creationId="{191C13E5-5D5A-B37A-CC8F-433F1B88E472}"/>
          </ac:spMkLst>
        </pc:spChg>
        <pc:spChg chg="add mod">
          <ac:chgData name="Sivakumar Paulraj" userId="fba6c5ed4cacd2a1" providerId="LiveId" clId="{D1EBAADC-385B-473D-93D5-8EB6B720CE6C}" dt="2024-07-27T07:15:49.296" v="331"/>
          <ac:spMkLst>
            <pc:docMk/>
            <pc:sldMk cId="1621254689" sldId="336"/>
            <ac:spMk id="4" creationId="{F402A9D1-4CD8-172D-363C-F26AE1677C76}"/>
          </ac:spMkLst>
        </pc:spChg>
        <pc:spChg chg="add mod">
          <ac:chgData name="Sivakumar Paulraj" userId="fba6c5ed4cacd2a1" providerId="LiveId" clId="{D1EBAADC-385B-473D-93D5-8EB6B720CE6C}" dt="2024-07-29T15:58:01.951" v="404" actId="14100"/>
          <ac:spMkLst>
            <pc:docMk/>
            <pc:sldMk cId="1621254689" sldId="336"/>
            <ac:spMk id="6" creationId="{88BBE9DD-F009-ABD7-F89E-82EBF68869F8}"/>
          </ac:spMkLst>
        </pc:spChg>
        <pc:spChg chg="add mod">
          <ac:chgData name="Sivakumar Paulraj" userId="fba6c5ed4cacd2a1" providerId="LiveId" clId="{D1EBAADC-385B-473D-93D5-8EB6B720CE6C}" dt="2024-07-27T07:15:49.296" v="331"/>
          <ac:spMkLst>
            <pc:docMk/>
            <pc:sldMk cId="1621254689" sldId="336"/>
            <ac:spMk id="9" creationId="{49D680C0-5CFB-BFC6-36C4-BD84B11F166B}"/>
          </ac:spMkLst>
        </pc:spChg>
        <pc:spChg chg="add mod">
          <ac:chgData name="Sivakumar Paulraj" userId="fba6c5ed4cacd2a1" providerId="LiveId" clId="{D1EBAADC-385B-473D-93D5-8EB6B720CE6C}" dt="2024-07-27T07:15:49.296" v="331"/>
          <ac:spMkLst>
            <pc:docMk/>
            <pc:sldMk cId="1621254689" sldId="336"/>
            <ac:spMk id="10" creationId="{1B1A47E0-DBF7-86E0-0163-A45258FBFE47}"/>
          </ac:spMkLst>
        </pc:spChg>
        <pc:graphicFrameChg chg="add mod">
          <ac:chgData name="Sivakumar Paulraj" userId="fba6c5ed4cacd2a1" providerId="LiveId" clId="{D1EBAADC-385B-473D-93D5-8EB6B720CE6C}" dt="2024-07-27T07:15:49.296" v="331"/>
          <ac:graphicFrameMkLst>
            <pc:docMk/>
            <pc:sldMk cId="1621254689" sldId="336"/>
            <ac:graphicFrameMk id="5" creationId="{7B0FEE85-22B1-E2A9-D00F-8BD21AAEF7CC}"/>
          </ac:graphicFrameMkLst>
        </pc:graphicFrameChg>
        <pc:graphicFrameChg chg="add mod">
          <ac:chgData name="Sivakumar Paulraj" userId="fba6c5ed4cacd2a1" providerId="LiveId" clId="{D1EBAADC-385B-473D-93D5-8EB6B720CE6C}" dt="2024-07-27T07:15:49.296" v="331"/>
          <ac:graphicFrameMkLst>
            <pc:docMk/>
            <pc:sldMk cId="1621254689" sldId="336"/>
            <ac:graphicFrameMk id="7" creationId="{D9B69E66-4091-6092-FA4E-31452BC1AAD8}"/>
          </ac:graphicFrameMkLst>
        </pc:graphicFrameChg>
        <pc:graphicFrameChg chg="add mod">
          <ac:chgData name="Sivakumar Paulraj" userId="fba6c5ed4cacd2a1" providerId="LiveId" clId="{D1EBAADC-385B-473D-93D5-8EB6B720CE6C}" dt="2024-07-27T07:15:49.296" v="331"/>
          <ac:graphicFrameMkLst>
            <pc:docMk/>
            <pc:sldMk cId="1621254689" sldId="336"/>
            <ac:graphicFrameMk id="8" creationId="{4F338528-67A8-A9BB-62D1-CFEF37B2160E}"/>
          </ac:graphicFrameMkLst>
        </pc:graphicFrameChg>
        <pc:cxnChg chg="add mod">
          <ac:chgData name="Sivakumar Paulraj" userId="fba6c5ed4cacd2a1" providerId="LiveId" clId="{D1EBAADC-385B-473D-93D5-8EB6B720CE6C}" dt="2024-07-27T07:15:49.296" v="331"/>
          <ac:cxnSpMkLst>
            <pc:docMk/>
            <pc:sldMk cId="1621254689" sldId="336"/>
            <ac:cxnSpMk id="3" creationId="{C55FD5C3-3BEA-FFB5-3FC9-1106603967FE}"/>
          </ac:cxnSpMkLst>
        </pc:cxnChg>
      </pc:sldChg>
      <pc:sldChg chg="addSp modSp add modAnim">
        <pc:chgData name="Sivakumar Paulraj" userId="fba6c5ed4cacd2a1" providerId="LiveId" clId="{D1EBAADC-385B-473D-93D5-8EB6B720CE6C}" dt="2024-07-27T07:15:55.723" v="332"/>
        <pc:sldMkLst>
          <pc:docMk/>
          <pc:sldMk cId="3063714191" sldId="337"/>
        </pc:sldMkLst>
        <pc:spChg chg="add mod">
          <ac:chgData name="Sivakumar Paulraj" userId="fba6c5ed4cacd2a1" providerId="LiveId" clId="{D1EBAADC-385B-473D-93D5-8EB6B720CE6C}" dt="2024-07-27T07:15:55.723" v="332"/>
          <ac:spMkLst>
            <pc:docMk/>
            <pc:sldMk cId="3063714191" sldId="337"/>
            <ac:spMk id="2" creationId="{CD1AE78B-1C17-1E70-59E9-75B4EDA33F6B}"/>
          </ac:spMkLst>
        </pc:spChg>
        <pc:spChg chg="add mod">
          <ac:chgData name="Sivakumar Paulraj" userId="fba6c5ed4cacd2a1" providerId="LiveId" clId="{D1EBAADC-385B-473D-93D5-8EB6B720CE6C}" dt="2024-07-27T07:15:55.723" v="332"/>
          <ac:spMkLst>
            <pc:docMk/>
            <pc:sldMk cId="3063714191" sldId="337"/>
            <ac:spMk id="4" creationId="{2A66C97C-C0A1-326D-CD33-76636F547629}"/>
          </ac:spMkLst>
        </pc:spChg>
        <pc:spChg chg="add mod">
          <ac:chgData name="Sivakumar Paulraj" userId="fba6c5ed4cacd2a1" providerId="LiveId" clId="{D1EBAADC-385B-473D-93D5-8EB6B720CE6C}" dt="2024-07-27T07:15:55.723" v="332"/>
          <ac:spMkLst>
            <pc:docMk/>
            <pc:sldMk cId="3063714191" sldId="337"/>
            <ac:spMk id="8" creationId="{3AD8D3E2-0E83-21E5-28A4-8085A285177D}"/>
          </ac:spMkLst>
        </pc:spChg>
        <pc:spChg chg="add mod">
          <ac:chgData name="Sivakumar Paulraj" userId="fba6c5ed4cacd2a1" providerId="LiveId" clId="{D1EBAADC-385B-473D-93D5-8EB6B720CE6C}" dt="2024-07-27T07:15:55.723" v="332"/>
          <ac:spMkLst>
            <pc:docMk/>
            <pc:sldMk cId="3063714191" sldId="337"/>
            <ac:spMk id="10" creationId="{9AA1A5B4-B7CD-E344-1584-E599A5BC46A7}"/>
          </ac:spMkLst>
        </pc:spChg>
        <pc:spChg chg="add mod">
          <ac:chgData name="Sivakumar Paulraj" userId="fba6c5ed4cacd2a1" providerId="LiveId" clId="{D1EBAADC-385B-473D-93D5-8EB6B720CE6C}" dt="2024-07-27T07:15:55.723" v="332"/>
          <ac:spMkLst>
            <pc:docMk/>
            <pc:sldMk cId="3063714191" sldId="337"/>
            <ac:spMk id="12" creationId="{3FB9C5D3-EE7A-E1C9-D8CE-9738038C9986}"/>
          </ac:spMkLst>
        </pc:spChg>
        <pc:spChg chg="add mod">
          <ac:chgData name="Sivakumar Paulraj" userId="fba6c5ed4cacd2a1" providerId="LiveId" clId="{D1EBAADC-385B-473D-93D5-8EB6B720CE6C}" dt="2024-07-27T07:15:55.723" v="332"/>
          <ac:spMkLst>
            <pc:docMk/>
            <pc:sldMk cId="3063714191" sldId="337"/>
            <ac:spMk id="13" creationId="{82F1CC69-6ED4-B63D-EDA5-0951707D06A2}"/>
          </ac:spMkLst>
        </pc:spChg>
        <pc:spChg chg="add mod">
          <ac:chgData name="Sivakumar Paulraj" userId="fba6c5ed4cacd2a1" providerId="LiveId" clId="{D1EBAADC-385B-473D-93D5-8EB6B720CE6C}" dt="2024-07-27T07:15:55.723" v="332"/>
          <ac:spMkLst>
            <pc:docMk/>
            <pc:sldMk cId="3063714191" sldId="337"/>
            <ac:spMk id="14" creationId="{710719F1-A136-9EC5-2076-F67DE713A02C}"/>
          </ac:spMkLst>
        </pc:spChg>
        <pc:spChg chg="add mod">
          <ac:chgData name="Sivakumar Paulraj" userId="fba6c5ed4cacd2a1" providerId="LiveId" clId="{D1EBAADC-385B-473D-93D5-8EB6B720CE6C}" dt="2024-07-27T07:15:55.723" v="332"/>
          <ac:spMkLst>
            <pc:docMk/>
            <pc:sldMk cId="3063714191" sldId="337"/>
            <ac:spMk id="15" creationId="{07A01F5B-687B-B0B5-9E7D-884E7FD2B52B}"/>
          </ac:spMkLst>
        </pc:spChg>
        <pc:spChg chg="add mod">
          <ac:chgData name="Sivakumar Paulraj" userId="fba6c5ed4cacd2a1" providerId="LiveId" clId="{D1EBAADC-385B-473D-93D5-8EB6B720CE6C}" dt="2024-07-27T07:15:55.723" v="332"/>
          <ac:spMkLst>
            <pc:docMk/>
            <pc:sldMk cId="3063714191" sldId="337"/>
            <ac:spMk id="16" creationId="{1919A19F-F76D-1B7E-FB1F-404DC1812645}"/>
          </ac:spMkLst>
        </pc:spChg>
        <pc:spChg chg="add mod">
          <ac:chgData name="Sivakumar Paulraj" userId="fba6c5ed4cacd2a1" providerId="LiveId" clId="{D1EBAADC-385B-473D-93D5-8EB6B720CE6C}" dt="2024-07-27T07:15:55.723" v="332"/>
          <ac:spMkLst>
            <pc:docMk/>
            <pc:sldMk cId="3063714191" sldId="337"/>
            <ac:spMk id="17" creationId="{578BAA34-472B-EB7D-2776-4A00C50F2100}"/>
          </ac:spMkLst>
        </pc:spChg>
        <pc:spChg chg="add mod">
          <ac:chgData name="Sivakumar Paulraj" userId="fba6c5ed4cacd2a1" providerId="LiveId" clId="{D1EBAADC-385B-473D-93D5-8EB6B720CE6C}" dt="2024-07-27T07:15:55.723" v="332"/>
          <ac:spMkLst>
            <pc:docMk/>
            <pc:sldMk cId="3063714191" sldId="337"/>
            <ac:spMk id="18" creationId="{208DDE9C-6B4D-52F3-B853-8AEF1CD1764B}"/>
          </ac:spMkLst>
        </pc:spChg>
        <pc:graphicFrameChg chg="add mod">
          <ac:chgData name="Sivakumar Paulraj" userId="fba6c5ed4cacd2a1" providerId="LiveId" clId="{D1EBAADC-385B-473D-93D5-8EB6B720CE6C}" dt="2024-07-27T07:15:55.723" v="332"/>
          <ac:graphicFrameMkLst>
            <pc:docMk/>
            <pc:sldMk cId="3063714191" sldId="337"/>
            <ac:graphicFrameMk id="5" creationId="{EBC1E759-33DD-0469-232E-70952B1963AA}"/>
          </ac:graphicFrameMkLst>
        </pc:graphicFrameChg>
        <pc:graphicFrameChg chg="add mod">
          <ac:chgData name="Sivakumar Paulraj" userId="fba6c5ed4cacd2a1" providerId="LiveId" clId="{D1EBAADC-385B-473D-93D5-8EB6B720CE6C}" dt="2024-07-27T07:15:55.723" v="332"/>
          <ac:graphicFrameMkLst>
            <pc:docMk/>
            <pc:sldMk cId="3063714191" sldId="337"/>
            <ac:graphicFrameMk id="6" creationId="{F876F87A-E41A-BAAE-994E-0DF04038DD66}"/>
          </ac:graphicFrameMkLst>
        </pc:graphicFrameChg>
        <pc:graphicFrameChg chg="add mod">
          <ac:chgData name="Sivakumar Paulraj" userId="fba6c5ed4cacd2a1" providerId="LiveId" clId="{D1EBAADC-385B-473D-93D5-8EB6B720CE6C}" dt="2024-07-27T07:15:55.723" v="332"/>
          <ac:graphicFrameMkLst>
            <pc:docMk/>
            <pc:sldMk cId="3063714191" sldId="337"/>
            <ac:graphicFrameMk id="7" creationId="{F0A5FFD5-BCBD-7918-331C-283769FE6FBD}"/>
          </ac:graphicFrameMkLst>
        </pc:graphicFrameChg>
        <pc:graphicFrameChg chg="add mod">
          <ac:chgData name="Sivakumar Paulraj" userId="fba6c5ed4cacd2a1" providerId="LiveId" clId="{D1EBAADC-385B-473D-93D5-8EB6B720CE6C}" dt="2024-07-27T07:15:55.723" v="332"/>
          <ac:graphicFrameMkLst>
            <pc:docMk/>
            <pc:sldMk cId="3063714191" sldId="337"/>
            <ac:graphicFrameMk id="11" creationId="{FDA78F69-9FD3-2F66-052D-860ECEA80216}"/>
          </ac:graphicFrameMkLst>
        </pc:graphicFrameChg>
        <pc:cxnChg chg="add mod">
          <ac:chgData name="Sivakumar Paulraj" userId="fba6c5ed4cacd2a1" providerId="LiveId" clId="{D1EBAADC-385B-473D-93D5-8EB6B720CE6C}" dt="2024-07-27T07:15:55.723" v="332"/>
          <ac:cxnSpMkLst>
            <pc:docMk/>
            <pc:sldMk cId="3063714191" sldId="337"/>
            <ac:cxnSpMk id="3" creationId="{40CEBF3D-9466-4815-2E91-FBF491369D37}"/>
          </ac:cxnSpMkLst>
        </pc:cxnChg>
        <pc:cxnChg chg="add mod">
          <ac:chgData name="Sivakumar Paulraj" userId="fba6c5ed4cacd2a1" providerId="LiveId" clId="{D1EBAADC-385B-473D-93D5-8EB6B720CE6C}" dt="2024-07-27T07:15:55.723" v="332"/>
          <ac:cxnSpMkLst>
            <pc:docMk/>
            <pc:sldMk cId="3063714191" sldId="337"/>
            <ac:cxnSpMk id="9" creationId="{96A95D2D-F0C4-DFFD-0985-695338D31D9C}"/>
          </ac:cxnSpMkLst>
        </pc:cxnChg>
      </pc:sldChg>
      <pc:sldChg chg="addSp modSp add modAnim">
        <pc:chgData name="Sivakumar Paulraj" userId="fba6c5ed4cacd2a1" providerId="LiveId" clId="{D1EBAADC-385B-473D-93D5-8EB6B720CE6C}" dt="2024-07-27T07:16:02.732" v="333"/>
        <pc:sldMkLst>
          <pc:docMk/>
          <pc:sldMk cId="4043550917" sldId="338"/>
        </pc:sldMkLst>
        <pc:spChg chg="add mod">
          <ac:chgData name="Sivakumar Paulraj" userId="fba6c5ed4cacd2a1" providerId="LiveId" clId="{D1EBAADC-385B-473D-93D5-8EB6B720CE6C}" dt="2024-07-27T07:16:02.732" v="333"/>
          <ac:spMkLst>
            <pc:docMk/>
            <pc:sldMk cId="4043550917" sldId="338"/>
            <ac:spMk id="2" creationId="{D191ACA1-3635-3CDE-3A7B-DEF3C35C3561}"/>
          </ac:spMkLst>
        </pc:spChg>
        <pc:spChg chg="add mod">
          <ac:chgData name="Sivakumar Paulraj" userId="fba6c5ed4cacd2a1" providerId="LiveId" clId="{D1EBAADC-385B-473D-93D5-8EB6B720CE6C}" dt="2024-07-27T07:16:02.732" v="333"/>
          <ac:spMkLst>
            <pc:docMk/>
            <pc:sldMk cId="4043550917" sldId="338"/>
            <ac:spMk id="4" creationId="{88A3C876-0AB3-A6E1-5DD6-F36393AD8F2B}"/>
          </ac:spMkLst>
        </pc:spChg>
        <pc:spChg chg="add mod">
          <ac:chgData name="Sivakumar Paulraj" userId="fba6c5ed4cacd2a1" providerId="LiveId" clId="{D1EBAADC-385B-473D-93D5-8EB6B720CE6C}" dt="2024-07-27T07:16:02.732" v="333"/>
          <ac:spMkLst>
            <pc:docMk/>
            <pc:sldMk cId="4043550917" sldId="338"/>
            <ac:spMk id="8" creationId="{E1D9E48D-42D3-76AD-1CE2-D3F1E162B13E}"/>
          </ac:spMkLst>
        </pc:spChg>
        <pc:spChg chg="add mod">
          <ac:chgData name="Sivakumar Paulraj" userId="fba6c5ed4cacd2a1" providerId="LiveId" clId="{D1EBAADC-385B-473D-93D5-8EB6B720CE6C}" dt="2024-07-27T07:16:02.732" v="333"/>
          <ac:spMkLst>
            <pc:docMk/>
            <pc:sldMk cId="4043550917" sldId="338"/>
            <ac:spMk id="10" creationId="{FD8FD519-A153-8008-59C5-C8A8B072B665}"/>
          </ac:spMkLst>
        </pc:spChg>
        <pc:spChg chg="add mod">
          <ac:chgData name="Sivakumar Paulraj" userId="fba6c5ed4cacd2a1" providerId="LiveId" clId="{D1EBAADC-385B-473D-93D5-8EB6B720CE6C}" dt="2024-07-27T07:16:02.732" v="333"/>
          <ac:spMkLst>
            <pc:docMk/>
            <pc:sldMk cId="4043550917" sldId="338"/>
            <ac:spMk id="12" creationId="{E1F5313E-938A-8CAB-2334-7682FCED7443}"/>
          </ac:spMkLst>
        </pc:spChg>
        <pc:spChg chg="add mod">
          <ac:chgData name="Sivakumar Paulraj" userId="fba6c5ed4cacd2a1" providerId="LiveId" clId="{D1EBAADC-385B-473D-93D5-8EB6B720CE6C}" dt="2024-07-27T07:16:02.732" v="333"/>
          <ac:spMkLst>
            <pc:docMk/>
            <pc:sldMk cId="4043550917" sldId="338"/>
            <ac:spMk id="13" creationId="{B0455216-F73B-73DB-DDDB-23E8E60F55A3}"/>
          </ac:spMkLst>
        </pc:spChg>
        <pc:spChg chg="add mod">
          <ac:chgData name="Sivakumar Paulraj" userId="fba6c5ed4cacd2a1" providerId="LiveId" clId="{D1EBAADC-385B-473D-93D5-8EB6B720CE6C}" dt="2024-07-27T07:16:02.732" v="333"/>
          <ac:spMkLst>
            <pc:docMk/>
            <pc:sldMk cId="4043550917" sldId="338"/>
            <ac:spMk id="14" creationId="{3035EAD7-56D9-4A75-B26B-9F1A6172A0E0}"/>
          </ac:spMkLst>
        </pc:spChg>
        <pc:spChg chg="add mod">
          <ac:chgData name="Sivakumar Paulraj" userId="fba6c5ed4cacd2a1" providerId="LiveId" clId="{D1EBAADC-385B-473D-93D5-8EB6B720CE6C}" dt="2024-07-27T07:16:02.732" v="333"/>
          <ac:spMkLst>
            <pc:docMk/>
            <pc:sldMk cId="4043550917" sldId="338"/>
            <ac:spMk id="15" creationId="{97C37FAA-1A8A-DF62-E9F8-FD250D863844}"/>
          </ac:spMkLst>
        </pc:spChg>
        <pc:spChg chg="add mod">
          <ac:chgData name="Sivakumar Paulraj" userId="fba6c5ed4cacd2a1" providerId="LiveId" clId="{D1EBAADC-385B-473D-93D5-8EB6B720CE6C}" dt="2024-07-27T07:16:02.732" v="333"/>
          <ac:spMkLst>
            <pc:docMk/>
            <pc:sldMk cId="4043550917" sldId="338"/>
            <ac:spMk id="16" creationId="{21C0E784-759B-3D96-C742-A565AF3E5DD7}"/>
          </ac:spMkLst>
        </pc:spChg>
        <pc:spChg chg="add mod">
          <ac:chgData name="Sivakumar Paulraj" userId="fba6c5ed4cacd2a1" providerId="LiveId" clId="{D1EBAADC-385B-473D-93D5-8EB6B720CE6C}" dt="2024-07-27T07:16:02.732" v="333"/>
          <ac:spMkLst>
            <pc:docMk/>
            <pc:sldMk cId="4043550917" sldId="338"/>
            <ac:spMk id="17" creationId="{9885D857-5CF4-DE78-85AF-BD4D18F754F3}"/>
          </ac:spMkLst>
        </pc:spChg>
        <pc:graphicFrameChg chg="add mod">
          <ac:chgData name="Sivakumar Paulraj" userId="fba6c5ed4cacd2a1" providerId="LiveId" clId="{D1EBAADC-385B-473D-93D5-8EB6B720CE6C}" dt="2024-07-27T07:16:02.732" v="333"/>
          <ac:graphicFrameMkLst>
            <pc:docMk/>
            <pc:sldMk cId="4043550917" sldId="338"/>
            <ac:graphicFrameMk id="5" creationId="{54BD0D8A-490A-48B4-1CC7-6F6D993381A7}"/>
          </ac:graphicFrameMkLst>
        </pc:graphicFrameChg>
        <pc:graphicFrameChg chg="add mod">
          <ac:chgData name="Sivakumar Paulraj" userId="fba6c5ed4cacd2a1" providerId="LiveId" clId="{D1EBAADC-385B-473D-93D5-8EB6B720CE6C}" dt="2024-07-27T07:16:02.732" v="333"/>
          <ac:graphicFrameMkLst>
            <pc:docMk/>
            <pc:sldMk cId="4043550917" sldId="338"/>
            <ac:graphicFrameMk id="6" creationId="{B6CB83DD-B860-2BCE-6280-3649FCF4961B}"/>
          </ac:graphicFrameMkLst>
        </pc:graphicFrameChg>
        <pc:graphicFrameChg chg="add mod">
          <ac:chgData name="Sivakumar Paulraj" userId="fba6c5ed4cacd2a1" providerId="LiveId" clId="{D1EBAADC-385B-473D-93D5-8EB6B720CE6C}" dt="2024-07-27T07:16:02.732" v="333"/>
          <ac:graphicFrameMkLst>
            <pc:docMk/>
            <pc:sldMk cId="4043550917" sldId="338"/>
            <ac:graphicFrameMk id="7" creationId="{4AAEB859-257C-2CEE-4172-0B2DE39E9143}"/>
          </ac:graphicFrameMkLst>
        </pc:graphicFrameChg>
        <pc:graphicFrameChg chg="add mod">
          <ac:chgData name="Sivakumar Paulraj" userId="fba6c5ed4cacd2a1" providerId="LiveId" clId="{D1EBAADC-385B-473D-93D5-8EB6B720CE6C}" dt="2024-07-27T07:16:02.732" v="333"/>
          <ac:graphicFrameMkLst>
            <pc:docMk/>
            <pc:sldMk cId="4043550917" sldId="338"/>
            <ac:graphicFrameMk id="11" creationId="{9DDC9D5E-D140-96F0-CF6A-9D5512AE74FA}"/>
          </ac:graphicFrameMkLst>
        </pc:graphicFrameChg>
        <pc:cxnChg chg="add mod">
          <ac:chgData name="Sivakumar Paulraj" userId="fba6c5ed4cacd2a1" providerId="LiveId" clId="{D1EBAADC-385B-473D-93D5-8EB6B720CE6C}" dt="2024-07-27T07:16:02.732" v="333"/>
          <ac:cxnSpMkLst>
            <pc:docMk/>
            <pc:sldMk cId="4043550917" sldId="338"/>
            <ac:cxnSpMk id="3" creationId="{AD995268-7CBA-4809-C389-963437DEC582}"/>
          </ac:cxnSpMkLst>
        </pc:cxnChg>
        <pc:cxnChg chg="add mod">
          <ac:chgData name="Sivakumar Paulraj" userId="fba6c5ed4cacd2a1" providerId="LiveId" clId="{D1EBAADC-385B-473D-93D5-8EB6B720CE6C}" dt="2024-07-27T07:16:02.732" v="333"/>
          <ac:cxnSpMkLst>
            <pc:docMk/>
            <pc:sldMk cId="4043550917" sldId="338"/>
            <ac:cxnSpMk id="9" creationId="{70906401-8080-C6A4-262D-1EF6B0437B6E}"/>
          </ac:cxnSpMkLst>
        </pc:cxnChg>
      </pc:sldChg>
      <pc:sldChg chg="addSp modSp add modAnim">
        <pc:chgData name="Sivakumar Paulraj" userId="fba6c5ed4cacd2a1" providerId="LiveId" clId="{D1EBAADC-385B-473D-93D5-8EB6B720CE6C}" dt="2024-07-27T07:16:08.718" v="334"/>
        <pc:sldMkLst>
          <pc:docMk/>
          <pc:sldMk cId="3486798922" sldId="339"/>
        </pc:sldMkLst>
        <pc:spChg chg="add mod">
          <ac:chgData name="Sivakumar Paulraj" userId="fba6c5ed4cacd2a1" providerId="LiveId" clId="{D1EBAADC-385B-473D-93D5-8EB6B720CE6C}" dt="2024-07-27T07:16:08.718" v="334"/>
          <ac:spMkLst>
            <pc:docMk/>
            <pc:sldMk cId="3486798922" sldId="339"/>
            <ac:spMk id="2" creationId="{0E7261AD-968A-9B1A-E0D1-FA0DB7FD809A}"/>
          </ac:spMkLst>
        </pc:spChg>
        <pc:spChg chg="add mod">
          <ac:chgData name="Sivakumar Paulraj" userId="fba6c5ed4cacd2a1" providerId="LiveId" clId="{D1EBAADC-385B-473D-93D5-8EB6B720CE6C}" dt="2024-07-27T07:16:08.718" v="334"/>
          <ac:spMkLst>
            <pc:docMk/>
            <pc:sldMk cId="3486798922" sldId="339"/>
            <ac:spMk id="4" creationId="{755157B1-E139-C7D3-2887-D04B7EC3701B}"/>
          </ac:spMkLst>
        </pc:spChg>
        <pc:spChg chg="add mod">
          <ac:chgData name="Sivakumar Paulraj" userId="fba6c5ed4cacd2a1" providerId="LiveId" clId="{D1EBAADC-385B-473D-93D5-8EB6B720CE6C}" dt="2024-07-27T07:16:08.718" v="334"/>
          <ac:spMkLst>
            <pc:docMk/>
            <pc:sldMk cId="3486798922" sldId="339"/>
            <ac:spMk id="8" creationId="{C601FD2F-3BA1-BDED-FFC6-5C82CD34E67E}"/>
          </ac:spMkLst>
        </pc:spChg>
        <pc:spChg chg="add mod">
          <ac:chgData name="Sivakumar Paulraj" userId="fba6c5ed4cacd2a1" providerId="LiveId" clId="{D1EBAADC-385B-473D-93D5-8EB6B720CE6C}" dt="2024-07-27T07:16:08.718" v="334"/>
          <ac:spMkLst>
            <pc:docMk/>
            <pc:sldMk cId="3486798922" sldId="339"/>
            <ac:spMk id="10" creationId="{BE131475-D06E-4360-A534-375470CC78B9}"/>
          </ac:spMkLst>
        </pc:spChg>
        <pc:spChg chg="add mod">
          <ac:chgData name="Sivakumar Paulraj" userId="fba6c5ed4cacd2a1" providerId="LiveId" clId="{D1EBAADC-385B-473D-93D5-8EB6B720CE6C}" dt="2024-07-27T07:16:08.718" v="334"/>
          <ac:spMkLst>
            <pc:docMk/>
            <pc:sldMk cId="3486798922" sldId="339"/>
            <ac:spMk id="12" creationId="{E4F845CD-C8FC-9A6A-3DAF-570FB1F60F92}"/>
          </ac:spMkLst>
        </pc:spChg>
        <pc:spChg chg="add mod">
          <ac:chgData name="Sivakumar Paulraj" userId="fba6c5ed4cacd2a1" providerId="LiveId" clId="{D1EBAADC-385B-473D-93D5-8EB6B720CE6C}" dt="2024-07-27T07:16:08.718" v="334"/>
          <ac:spMkLst>
            <pc:docMk/>
            <pc:sldMk cId="3486798922" sldId="339"/>
            <ac:spMk id="13" creationId="{4C84D946-6D2A-321C-5DAD-7645B15C88D9}"/>
          </ac:spMkLst>
        </pc:spChg>
        <pc:spChg chg="add mod">
          <ac:chgData name="Sivakumar Paulraj" userId="fba6c5ed4cacd2a1" providerId="LiveId" clId="{D1EBAADC-385B-473D-93D5-8EB6B720CE6C}" dt="2024-07-27T07:16:08.718" v="334"/>
          <ac:spMkLst>
            <pc:docMk/>
            <pc:sldMk cId="3486798922" sldId="339"/>
            <ac:spMk id="14" creationId="{34A2CBBB-3360-4FEB-3815-71A0F4331D1E}"/>
          </ac:spMkLst>
        </pc:spChg>
        <pc:spChg chg="add mod">
          <ac:chgData name="Sivakumar Paulraj" userId="fba6c5ed4cacd2a1" providerId="LiveId" clId="{D1EBAADC-385B-473D-93D5-8EB6B720CE6C}" dt="2024-07-27T07:16:08.718" v="334"/>
          <ac:spMkLst>
            <pc:docMk/>
            <pc:sldMk cId="3486798922" sldId="339"/>
            <ac:spMk id="15" creationId="{80A9BD69-A76B-76FB-C148-A517AA13C25E}"/>
          </ac:spMkLst>
        </pc:spChg>
        <pc:spChg chg="add mod">
          <ac:chgData name="Sivakumar Paulraj" userId="fba6c5ed4cacd2a1" providerId="LiveId" clId="{D1EBAADC-385B-473D-93D5-8EB6B720CE6C}" dt="2024-07-27T07:16:08.718" v="334"/>
          <ac:spMkLst>
            <pc:docMk/>
            <pc:sldMk cId="3486798922" sldId="339"/>
            <ac:spMk id="16" creationId="{72365583-4412-A5DC-3445-1A64991AAD59}"/>
          </ac:spMkLst>
        </pc:spChg>
        <pc:spChg chg="add mod">
          <ac:chgData name="Sivakumar Paulraj" userId="fba6c5ed4cacd2a1" providerId="LiveId" clId="{D1EBAADC-385B-473D-93D5-8EB6B720CE6C}" dt="2024-07-27T07:16:08.718" v="334"/>
          <ac:spMkLst>
            <pc:docMk/>
            <pc:sldMk cId="3486798922" sldId="339"/>
            <ac:spMk id="17" creationId="{22396DE6-D755-88E2-3F33-9779560F4B5A}"/>
          </ac:spMkLst>
        </pc:spChg>
        <pc:spChg chg="add mod">
          <ac:chgData name="Sivakumar Paulraj" userId="fba6c5ed4cacd2a1" providerId="LiveId" clId="{D1EBAADC-385B-473D-93D5-8EB6B720CE6C}" dt="2024-07-27T07:16:08.718" v="334"/>
          <ac:spMkLst>
            <pc:docMk/>
            <pc:sldMk cId="3486798922" sldId="339"/>
            <ac:spMk id="18" creationId="{A0BB292E-C11F-021D-C3AA-1A57DF4A8205}"/>
          </ac:spMkLst>
        </pc:spChg>
        <pc:graphicFrameChg chg="add mod">
          <ac:chgData name="Sivakumar Paulraj" userId="fba6c5ed4cacd2a1" providerId="LiveId" clId="{D1EBAADC-385B-473D-93D5-8EB6B720CE6C}" dt="2024-07-27T07:16:08.718" v="334"/>
          <ac:graphicFrameMkLst>
            <pc:docMk/>
            <pc:sldMk cId="3486798922" sldId="339"/>
            <ac:graphicFrameMk id="5" creationId="{BAE63477-91C0-91CC-B861-BF2358098911}"/>
          </ac:graphicFrameMkLst>
        </pc:graphicFrameChg>
        <pc:graphicFrameChg chg="add mod">
          <ac:chgData name="Sivakumar Paulraj" userId="fba6c5ed4cacd2a1" providerId="LiveId" clId="{D1EBAADC-385B-473D-93D5-8EB6B720CE6C}" dt="2024-07-27T07:16:08.718" v="334"/>
          <ac:graphicFrameMkLst>
            <pc:docMk/>
            <pc:sldMk cId="3486798922" sldId="339"/>
            <ac:graphicFrameMk id="6" creationId="{EB48F992-D70C-F0D8-626C-C43E960E7783}"/>
          </ac:graphicFrameMkLst>
        </pc:graphicFrameChg>
        <pc:graphicFrameChg chg="add mod">
          <ac:chgData name="Sivakumar Paulraj" userId="fba6c5ed4cacd2a1" providerId="LiveId" clId="{D1EBAADC-385B-473D-93D5-8EB6B720CE6C}" dt="2024-07-27T07:16:08.718" v="334"/>
          <ac:graphicFrameMkLst>
            <pc:docMk/>
            <pc:sldMk cId="3486798922" sldId="339"/>
            <ac:graphicFrameMk id="7" creationId="{0207E8DF-D884-5375-0D7E-1AEA27B74F3D}"/>
          </ac:graphicFrameMkLst>
        </pc:graphicFrameChg>
        <pc:graphicFrameChg chg="add mod">
          <ac:chgData name="Sivakumar Paulraj" userId="fba6c5ed4cacd2a1" providerId="LiveId" clId="{D1EBAADC-385B-473D-93D5-8EB6B720CE6C}" dt="2024-07-27T07:16:08.718" v="334"/>
          <ac:graphicFrameMkLst>
            <pc:docMk/>
            <pc:sldMk cId="3486798922" sldId="339"/>
            <ac:graphicFrameMk id="11" creationId="{A317F08F-DA0C-5F36-E227-989E0241AD49}"/>
          </ac:graphicFrameMkLst>
        </pc:graphicFrameChg>
        <pc:cxnChg chg="add mod">
          <ac:chgData name="Sivakumar Paulraj" userId="fba6c5ed4cacd2a1" providerId="LiveId" clId="{D1EBAADC-385B-473D-93D5-8EB6B720CE6C}" dt="2024-07-27T07:16:08.718" v="334"/>
          <ac:cxnSpMkLst>
            <pc:docMk/>
            <pc:sldMk cId="3486798922" sldId="339"/>
            <ac:cxnSpMk id="3" creationId="{02CDB585-BDB3-D5A1-9C29-D48DB3E411D8}"/>
          </ac:cxnSpMkLst>
        </pc:cxnChg>
        <pc:cxnChg chg="add mod">
          <ac:chgData name="Sivakumar Paulraj" userId="fba6c5ed4cacd2a1" providerId="LiveId" clId="{D1EBAADC-385B-473D-93D5-8EB6B720CE6C}" dt="2024-07-27T07:16:08.718" v="334"/>
          <ac:cxnSpMkLst>
            <pc:docMk/>
            <pc:sldMk cId="3486798922" sldId="339"/>
            <ac:cxnSpMk id="9" creationId="{B972EB88-B8F0-D81D-2D11-62E1CD2F2E59}"/>
          </ac:cxnSpMkLst>
        </pc:cxnChg>
      </pc:sldChg>
      <pc:sldChg chg="addSp modSp new modAnim">
        <pc:chgData name="Sivakumar Paulraj" userId="fba6c5ed4cacd2a1" providerId="LiveId" clId="{D1EBAADC-385B-473D-93D5-8EB6B720CE6C}" dt="2024-07-27T07:16:25.223" v="340"/>
        <pc:sldMkLst>
          <pc:docMk/>
          <pc:sldMk cId="2810289826" sldId="340"/>
        </pc:sldMkLst>
        <pc:spChg chg="add mod">
          <ac:chgData name="Sivakumar Paulraj" userId="fba6c5ed4cacd2a1" providerId="LiveId" clId="{D1EBAADC-385B-473D-93D5-8EB6B720CE6C}" dt="2024-07-27T07:16:25.223" v="340"/>
          <ac:spMkLst>
            <pc:docMk/>
            <pc:sldMk cId="2810289826" sldId="340"/>
            <ac:spMk id="2" creationId="{5C593189-C99D-90A6-EFAC-68EF1C842225}"/>
          </ac:spMkLst>
        </pc:spChg>
        <pc:spChg chg="add mod">
          <ac:chgData name="Sivakumar Paulraj" userId="fba6c5ed4cacd2a1" providerId="LiveId" clId="{D1EBAADC-385B-473D-93D5-8EB6B720CE6C}" dt="2024-07-27T07:16:25.223" v="340"/>
          <ac:spMkLst>
            <pc:docMk/>
            <pc:sldMk cId="2810289826" sldId="340"/>
            <ac:spMk id="3" creationId="{53C87A1E-CD0C-757A-30BE-2F075D63C872}"/>
          </ac:spMkLst>
        </pc:spChg>
        <pc:spChg chg="add mod">
          <ac:chgData name="Sivakumar Paulraj" userId="fba6c5ed4cacd2a1" providerId="LiveId" clId="{D1EBAADC-385B-473D-93D5-8EB6B720CE6C}" dt="2024-07-27T07:16:25.223" v="340"/>
          <ac:spMkLst>
            <pc:docMk/>
            <pc:sldMk cId="2810289826" sldId="340"/>
            <ac:spMk id="4" creationId="{89D98B13-15C8-3D6F-B820-4C8BB08CE868}"/>
          </ac:spMkLst>
        </pc:spChg>
        <pc:spChg chg="add mod">
          <ac:chgData name="Sivakumar Paulraj" userId="fba6c5ed4cacd2a1" providerId="LiveId" clId="{D1EBAADC-385B-473D-93D5-8EB6B720CE6C}" dt="2024-07-27T07:16:25.223" v="340"/>
          <ac:spMkLst>
            <pc:docMk/>
            <pc:sldMk cId="2810289826" sldId="340"/>
            <ac:spMk id="5" creationId="{3C116FC0-AE6C-4753-7B0D-8175286DFA24}"/>
          </ac:spMkLst>
        </pc:spChg>
        <pc:spChg chg="add mod">
          <ac:chgData name="Sivakumar Paulraj" userId="fba6c5ed4cacd2a1" providerId="LiveId" clId="{D1EBAADC-385B-473D-93D5-8EB6B720CE6C}" dt="2024-07-27T07:16:25.223" v="340"/>
          <ac:spMkLst>
            <pc:docMk/>
            <pc:sldMk cId="2810289826" sldId="340"/>
            <ac:spMk id="6" creationId="{1733B6BF-DB0B-D7A9-D843-327697BC6850}"/>
          </ac:spMkLst>
        </pc:spChg>
        <pc:spChg chg="add mod">
          <ac:chgData name="Sivakumar Paulraj" userId="fba6c5ed4cacd2a1" providerId="LiveId" clId="{D1EBAADC-385B-473D-93D5-8EB6B720CE6C}" dt="2024-07-27T07:16:25.223" v="340"/>
          <ac:spMkLst>
            <pc:docMk/>
            <pc:sldMk cId="2810289826" sldId="340"/>
            <ac:spMk id="7" creationId="{93C0B151-D635-763F-1D96-98E214BB8B06}"/>
          </ac:spMkLst>
        </pc:spChg>
        <pc:spChg chg="add mod">
          <ac:chgData name="Sivakumar Paulraj" userId="fba6c5ed4cacd2a1" providerId="LiveId" clId="{D1EBAADC-385B-473D-93D5-8EB6B720CE6C}" dt="2024-07-27T07:16:25.223" v="340"/>
          <ac:spMkLst>
            <pc:docMk/>
            <pc:sldMk cId="2810289826" sldId="340"/>
            <ac:spMk id="8" creationId="{86A0FEAC-3534-E9E7-236C-2FDE5926AA81}"/>
          </ac:spMkLst>
        </pc:spChg>
        <pc:spChg chg="add mod">
          <ac:chgData name="Sivakumar Paulraj" userId="fba6c5ed4cacd2a1" providerId="LiveId" clId="{D1EBAADC-385B-473D-93D5-8EB6B720CE6C}" dt="2024-07-27T07:16:25.223" v="340"/>
          <ac:spMkLst>
            <pc:docMk/>
            <pc:sldMk cId="2810289826" sldId="340"/>
            <ac:spMk id="9" creationId="{6520C4BD-F3C3-9CD4-945F-80F51A4C68EE}"/>
          </ac:spMkLst>
        </pc:spChg>
        <pc:spChg chg="add mod">
          <ac:chgData name="Sivakumar Paulraj" userId="fba6c5ed4cacd2a1" providerId="LiveId" clId="{D1EBAADC-385B-473D-93D5-8EB6B720CE6C}" dt="2024-07-27T07:16:25.223" v="340"/>
          <ac:spMkLst>
            <pc:docMk/>
            <pc:sldMk cId="2810289826" sldId="340"/>
            <ac:spMk id="10" creationId="{0811203F-97C3-F9A4-8C11-9D437CFEF6AC}"/>
          </ac:spMkLst>
        </pc:spChg>
        <pc:spChg chg="add mod">
          <ac:chgData name="Sivakumar Paulraj" userId="fba6c5ed4cacd2a1" providerId="LiveId" clId="{D1EBAADC-385B-473D-93D5-8EB6B720CE6C}" dt="2024-07-27T07:16:25.223" v="340"/>
          <ac:spMkLst>
            <pc:docMk/>
            <pc:sldMk cId="2810289826" sldId="340"/>
            <ac:spMk id="11" creationId="{CB628804-3F99-63CD-93BA-6CABD0A23537}"/>
          </ac:spMkLst>
        </pc:spChg>
        <pc:spChg chg="add mod">
          <ac:chgData name="Sivakumar Paulraj" userId="fba6c5ed4cacd2a1" providerId="LiveId" clId="{D1EBAADC-385B-473D-93D5-8EB6B720CE6C}" dt="2024-07-27T07:16:25.223" v="340"/>
          <ac:spMkLst>
            <pc:docMk/>
            <pc:sldMk cId="2810289826" sldId="340"/>
            <ac:spMk id="12" creationId="{B3D3534A-322F-9AFB-DDA5-20D257CCFE67}"/>
          </ac:spMkLst>
        </pc:spChg>
        <pc:spChg chg="add mod">
          <ac:chgData name="Sivakumar Paulraj" userId="fba6c5ed4cacd2a1" providerId="LiveId" clId="{D1EBAADC-385B-473D-93D5-8EB6B720CE6C}" dt="2024-07-27T07:16:25.223" v="340"/>
          <ac:spMkLst>
            <pc:docMk/>
            <pc:sldMk cId="2810289826" sldId="340"/>
            <ac:spMk id="13" creationId="{BF68D0F1-FCED-B646-9EFF-B0BD7D8EFF9D}"/>
          </ac:spMkLst>
        </pc:spChg>
        <pc:spChg chg="add mod">
          <ac:chgData name="Sivakumar Paulraj" userId="fba6c5ed4cacd2a1" providerId="LiveId" clId="{D1EBAADC-385B-473D-93D5-8EB6B720CE6C}" dt="2024-07-27T07:16:25.223" v="340"/>
          <ac:spMkLst>
            <pc:docMk/>
            <pc:sldMk cId="2810289826" sldId="340"/>
            <ac:spMk id="14" creationId="{48E58B6B-56EA-E517-122E-1926AF746A11}"/>
          </ac:spMkLst>
        </pc:spChg>
        <pc:spChg chg="add mod">
          <ac:chgData name="Sivakumar Paulraj" userId="fba6c5ed4cacd2a1" providerId="LiveId" clId="{D1EBAADC-385B-473D-93D5-8EB6B720CE6C}" dt="2024-07-27T07:16:25.223" v="340"/>
          <ac:spMkLst>
            <pc:docMk/>
            <pc:sldMk cId="2810289826" sldId="340"/>
            <ac:spMk id="15" creationId="{93DE51C4-2615-ADA0-8662-05B4237B8FF6}"/>
          </ac:spMkLst>
        </pc:spChg>
        <pc:spChg chg="add mod">
          <ac:chgData name="Sivakumar Paulraj" userId="fba6c5ed4cacd2a1" providerId="LiveId" clId="{D1EBAADC-385B-473D-93D5-8EB6B720CE6C}" dt="2024-07-27T07:16:25.223" v="340"/>
          <ac:spMkLst>
            <pc:docMk/>
            <pc:sldMk cId="2810289826" sldId="340"/>
            <ac:spMk id="16" creationId="{B5A3D7A1-8081-A89E-EF0A-162072DF9EA6}"/>
          </ac:spMkLst>
        </pc:spChg>
        <pc:spChg chg="add mod">
          <ac:chgData name="Sivakumar Paulraj" userId="fba6c5ed4cacd2a1" providerId="LiveId" clId="{D1EBAADC-385B-473D-93D5-8EB6B720CE6C}" dt="2024-07-27T07:16:25.223" v="340"/>
          <ac:spMkLst>
            <pc:docMk/>
            <pc:sldMk cId="2810289826" sldId="340"/>
            <ac:spMk id="19" creationId="{BCA51A8D-A10F-A5C3-F075-4038E5AE4AC8}"/>
          </ac:spMkLst>
        </pc:spChg>
        <pc:spChg chg="add mod">
          <ac:chgData name="Sivakumar Paulraj" userId="fba6c5ed4cacd2a1" providerId="LiveId" clId="{D1EBAADC-385B-473D-93D5-8EB6B720CE6C}" dt="2024-07-27T07:16:25.223" v="340"/>
          <ac:spMkLst>
            <pc:docMk/>
            <pc:sldMk cId="2810289826" sldId="340"/>
            <ac:spMk id="20" creationId="{EA2C7289-EE4D-29D8-B6B7-3DB976E2D3EE}"/>
          </ac:spMkLst>
        </pc:spChg>
        <pc:cxnChg chg="add mod">
          <ac:chgData name="Sivakumar Paulraj" userId="fba6c5ed4cacd2a1" providerId="LiveId" clId="{D1EBAADC-385B-473D-93D5-8EB6B720CE6C}" dt="2024-07-27T07:16:25.223" v="340"/>
          <ac:cxnSpMkLst>
            <pc:docMk/>
            <pc:sldMk cId="2810289826" sldId="340"/>
            <ac:cxnSpMk id="17" creationId="{038C75E8-6358-068E-0AAF-105973CD4ED8}"/>
          </ac:cxnSpMkLst>
        </pc:cxnChg>
        <pc:cxnChg chg="add mod">
          <ac:chgData name="Sivakumar Paulraj" userId="fba6c5ed4cacd2a1" providerId="LiveId" clId="{D1EBAADC-385B-473D-93D5-8EB6B720CE6C}" dt="2024-07-27T07:16:25.223" v="340"/>
          <ac:cxnSpMkLst>
            <pc:docMk/>
            <pc:sldMk cId="2810289826" sldId="340"/>
            <ac:cxnSpMk id="18" creationId="{B35578DD-C030-B62C-736F-211D31306E1E}"/>
          </ac:cxnSpMkLst>
        </pc:cxnChg>
      </pc:sldChg>
      <pc:sldChg chg="addSp modSp add modAnim">
        <pc:chgData name="Sivakumar Paulraj" userId="fba6c5ed4cacd2a1" providerId="LiveId" clId="{D1EBAADC-385B-473D-93D5-8EB6B720CE6C}" dt="2024-07-27T07:16:34.173" v="341"/>
        <pc:sldMkLst>
          <pc:docMk/>
          <pc:sldMk cId="2153945217" sldId="341"/>
        </pc:sldMkLst>
        <pc:spChg chg="add mod">
          <ac:chgData name="Sivakumar Paulraj" userId="fba6c5ed4cacd2a1" providerId="LiveId" clId="{D1EBAADC-385B-473D-93D5-8EB6B720CE6C}" dt="2024-07-27T07:16:34.173" v="341"/>
          <ac:spMkLst>
            <pc:docMk/>
            <pc:sldMk cId="2153945217" sldId="341"/>
            <ac:spMk id="2" creationId="{260F729E-2389-D53C-53C4-68973C708905}"/>
          </ac:spMkLst>
        </pc:spChg>
        <pc:spChg chg="add mod">
          <ac:chgData name="Sivakumar Paulraj" userId="fba6c5ed4cacd2a1" providerId="LiveId" clId="{D1EBAADC-385B-473D-93D5-8EB6B720CE6C}" dt="2024-07-27T07:16:34.173" v="341"/>
          <ac:spMkLst>
            <pc:docMk/>
            <pc:sldMk cId="2153945217" sldId="341"/>
            <ac:spMk id="3" creationId="{3663B02B-5D01-43F2-6814-34B1E11D5BD6}"/>
          </ac:spMkLst>
        </pc:spChg>
        <pc:spChg chg="add mod">
          <ac:chgData name="Sivakumar Paulraj" userId="fba6c5ed4cacd2a1" providerId="LiveId" clId="{D1EBAADC-385B-473D-93D5-8EB6B720CE6C}" dt="2024-07-27T07:16:34.173" v="341"/>
          <ac:spMkLst>
            <pc:docMk/>
            <pc:sldMk cId="2153945217" sldId="341"/>
            <ac:spMk id="4" creationId="{54B9CF3D-8668-7F11-4832-C86E016EE1A7}"/>
          </ac:spMkLst>
        </pc:spChg>
        <pc:spChg chg="add mod">
          <ac:chgData name="Sivakumar Paulraj" userId="fba6c5ed4cacd2a1" providerId="LiveId" clId="{D1EBAADC-385B-473D-93D5-8EB6B720CE6C}" dt="2024-07-27T07:16:34.173" v="341"/>
          <ac:spMkLst>
            <pc:docMk/>
            <pc:sldMk cId="2153945217" sldId="341"/>
            <ac:spMk id="5" creationId="{D7ECDB08-3AC5-064E-512F-83EB27C52331}"/>
          </ac:spMkLst>
        </pc:spChg>
      </pc:sldChg>
      <pc:sldChg chg="addSp modSp add mod modAnim modShow">
        <pc:chgData name="Sivakumar Paulraj" userId="fba6c5ed4cacd2a1" providerId="LiveId" clId="{D1EBAADC-385B-473D-93D5-8EB6B720CE6C}" dt="2024-07-29T16:04:05.420" v="405" actId="729"/>
        <pc:sldMkLst>
          <pc:docMk/>
          <pc:sldMk cId="808664401" sldId="342"/>
        </pc:sldMkLst>
        <pc:spChg chg="add mod">
          <ac:chgData name="Sivakumar Paulraj" userId="fba6c5ed4cacd2a1" providerId="LiveId" clId="{D1EBAADC-385B-473D-93D5-8EB6B720CE6C}" dt="2024-07-27T07:16:40.808" v="342"/>
          <ac:spMkLst>
            <pc:docMk/>
            <pc:sldMk cId="808664401" sldId="342"/>
            <ac:spMk id="2" creationId="{FCFAD7FB-654B-442D-B35E-C2A695D5DECF}"/>
          </ac:spMkLst>
        </pc:spChg>
        <pc:spChg chg="add mod">
          <ac:chgData name="Sivakumar Paulraj" userId="fba6c5ed4cacd2a1" providerId="LiveId" clId="{D1EBAADC-385B-473D-93D5-8EB6B720CE6C}" dt="2024-07-27T07:16:40.808" v="342"/>
          <ac:spMkLst>
            <pc:docMk/>
            <pc:sldMk cId="808664401" sldId="342"/>
            <ac:spMk id="3" creationId="{BB2D5AE7-3905-0636-56B1-47E434FAA67A}"/>
          </ac:spMkLst>
        </pc:spChg>
        <pc:spChg chg="add mod">
          <ac:chgData name="Sivakumar Paulraj" userId="fba6c5ed4cacd2a1" providerId="LiveId" clId="{D1EBAADC-385B-473D-93D5-8EB6B720CE6C}" dt="2024-07-27T07:16:40.808" v="342"/>
          <ac:spMkLst>
            <pc:docMk/>
            <pc:sldMk cId="808664401" sldId="342"/>
            <ac:spMk id="4" creationId="{FD161F72-F1BF-1DA4-498B-B6FF292512E2}"/>
          </ac:spMkLst>
        </pc:spChg>
        <pc:spChg chg="add mod">
          <ac:chgData name="Sivakumar Paulraj" userId="fba6c5ed4cacd2a1" providerId="LiveId" clId="{D1EBAADC-385B-473D-93D5-8EB6B720CE6C}" dt="2024-07-27T07:16:57.141" v="345" actId="14100"/>
          <ac:spMkLst>
            <pc:docMk/>
            <pc:sldMk cId="808664401" sldId="342"/>
            <ac:spMk id="5" creationId="{32EFE75D-6F91-2209-22E9-E3826E372C20}"/>
          </ac:spMkLst>
        </pc:spChg>
        <pc:picChg chg="add mod">
          <ac:chgData name="Sivakumar Paulraj" userId="fba6c5ed4cacd2a1" providerId="LiveId" clId="{D1EBAADC-385B-473D-93D5-8EB6B720CE6C}" dt="2024-07-27T07:16:49.329" v="343" actId="1076"/>
          <ac:picMkLst>
            <pc:docMk/>
            <pc:sldMk cId="808664401" sldId="342"/>
            <ac:picMk id="6" creationId="{902E834F-0478-1A85-7A48-0BBEE14A3507}"/>
          </ac:picMkLst>
        </pc:picChg>
      </pc:sldChg>
      <pc:sldChg chg="addSp modSp add mod modAnim modShow">
        <pc:chgData name="Sivakumar Paulraj" userId="fba6c5ed4cacd2a1" providerId="LiveId" clId="{D1EBAADC-385B-473D-93D5-8EB6B720CE6C}" dt="2024-07-29T16:04:09.006" v="406" actId="729"/>
        <pc:sldMkLst>
          <pc:docMk/>
          <pc:sldMk cId="3567573963" sldId="343"/>
        </pc:sldMkLst>
        <pc:spChg chg="add mod">
          <ac:chgData name="Sivakumar Paulraj" userId="fba6c5ed4cacd2a1" providerId="LiveId" clId="{D1EBAADC-385B-473D-93D5-8EB6B720CE6C}" dt="2024-07-27T07:17:16.579" v="346"/>
          <ac:spMkLst>
            <pc:docMk/>
            <pc:sldMk cId="3567573963" sldId="343"/>
            <ac:spMk id="2" creationId="{DE210013-AAF2-9EC7-F8C7-9DA1D875248A}"/>
          </ac:spMkLst>
        </pc:spChg>
        <pc:spChg chg="add mod">
          <ac:chgData name="Sivakumar Paulraj" userId="fba6c5ed4cacd2a1" providerId="LiveId" clId="{D1EBAADC-385B-473D-93D5-8EB6B720CE6C}" dt="2024-07-27T07:17:16.579" v="346"/>
          <ac:spMkLst>
            <pc:docMk/>
            <pc:sldMk cId="3567573963" sldId="343"/>
            <ac:spMk id="3" creationId="{FADE9714-D015-C6E2-878F-FBA2AC3F62F2}"/>
          </ac:spMkLst>
        </pc:spChg>
      </pc:sldChg>
      <pc:sldChg chg="addSp modSp new modAnim">
        <pc:chgData name="Sivakumar Paulraj" userId="fba6c5ed4cacd2a1" providerId="LiveId" clId="{D1EBAADC-385B-473D-93D5-8EB6B720CE6C}" dt="2024-07-27T07:18:28.334" v="359"/>
        <pc:sldMkLst>
          <pc:docMk/>
          <pc:sldMk cId="1532526026" sldId="344"/>
        </pc:sldMkLst>
        <pc:spChg chg="add mod">
          <ac:chgData name="Sivakumar Paulraj" userId="fba6c5ed4cacd2a1" providerId="LiveId" clId="{D1EBAADC-385B-473D-93D5-8EB6B720CE6C}" dt="2024-07-27T07:18:28.334" v="359"/>
          <ac:spMkLst>
            <pc:docMk/>
            <pc:sldMk cId="1532526026" sldId="344"/>
            <ac:spMk id="2" creationId="{191ADE66-F332-9A83-80F7-F8D9B6FBBE07}"/>
          </ac:spMkLst>
        </pc:spChg>
        <pc:spChg chg="add mod">
          <ac:chgData name="Sivakumar Paulraj" userId="fba6c5ed4cacd2a1" providerId="LiveId" clId="{D1EBAADC-385B-473D-93D5-8EB6B720CE6C}" dt="2024-07-27T07:18:28.334" v="359"/>
          <ac:spMkLst>
            <pc:docMk/>
            <pc:sldMk cId="1532526026" sldId="344"/>
            <ac:spMk id="4" creationId="{C224F010-3D75-8CB5-F0DE-9ADF65D4055D}"/>
          </ac:spMkLst>
        </pc:spChg>
        <pc:spChg chg="add mod">
          <ac:chgData name="Sivakumar Paulraj" userId="fba6c5ed4cacd2a1" providerId="LiveId" clId="{D1EBAADC-385B-473D-93D5-8EB6B720CE6C}" dt="2024-07-27T07:18:28.334" v="359"/>
          <ac:spMkLst>
            <pc:docMk/>
            <pc:sldMk cId="1532526026" sldId="344"/>
            <ac:spMk id="7" creationId="{C6080645-786B-1147-6427-971515591D84}"/>
          </ac:spMkLst>
        </pc:spChg>
        <pc:spChg chg="add mod">
          <ac:chgData name="Sivakumar Paulraj" userId="fba6c5ed4cacd2a1" providerId="LiveId" clId="{D1EBAADC-385B-473D-93D5-8EB6B720CE6C}" dt="2024-07-27T07:18:28.334" v="359"/>
          <ac:spMkLst>
            <pc:docMk/>
            <pc:sldMk cId="1532526026" sldId="344"/>
            <ac:spMk id="8" creationId="{A1416205-5C10-12F4-CC94-43715AB5E814}"/>
          </ac:spMkLst>
        </pc:spChg>
        <pc:spChg chg="add mod">
          <ac:chgData name="Sivakumar Paulraj" userId="fba6c5ed4cacd2a1" providerId="LiveId" clId="{D1EBAADC-385B-473D-93D5-8EB6B720CE6C}" dt="2024-07-27T07:18:28.334" v="359"/>
          <ac:spMkLst>
            <pc:docMk/>
            <pc:sldMk cId="1532526026" sldId="344"/>
            <ac:spMk id="9" creationId="{A2295AAD-8A0A-A08A-C22B-83FA17B71D6E}"/>
          </ac:spMkLst>
        </pc:spChg>
        <pc:spChg chg="add mod">
          <ac:chgData name="Sivakumar Paulraj" userId="fba6c5ed4cacd2a1" providerId="LiveId" clId="{D1EBAADC-385B-473D-93D5-8EB6B720CE6C}" dt="2024-07-27T07:18:28.334" v="359"/>
          <ac:spMkLst>
            <pc:docMk/>
            <pc:sldMk cId="1532526026" sldId="344"/>
            <ac:spMk id="10" creationId="{CFD3F5A9-545C-DDB4-4FCD-685684CCE0DD}"/>
          </ac:spMkLst>
        </pc:spChg>
        <pc:spChg chg="add mod">
          <ac:chgData name="Sivakumar Paulraj" userId="fba6c5ed4cacd2a1" providerId="LiveId" clId="{D1EBAADC-385B-473D-93D5-8EB6B720CE6C}" dt="2024-07-27T07:18:28.334" v="359"/>
          <ac:spMkLst>
            <pc:docMk/>
            <pc:sldMk cId="1532526026" sldId="344"/>
            <ac:spMk id="11" creationId="{DEC19D25-EC8F-05BF-C2FE-6595A302EC91}"/>
          </ac:spMkLst>
        </pc:spChg>
        <pc:spChg chg="add mod">
          <ac:chgData name="Sivakumar Paulraj" userId="fba6c5ed4cacd2a1" providerId="LiveId" clId="{D1EBAADC-385B-473D-93D5-8EB6B720CE6C}" dt="2024-07-27T07:18:28.334" v="359"/>
          <ac:spMkLst>
            <pc:docMk/>
            <pc:sldMk cId="1532526026" sldId="344"/>
            <ac:spMk id="12" creationId="{1A35D67A-8D4D-9BDA-53ED-41AF2EBC3F05}"/>
          </ac:spMkLst>
        </pc:spChg>
        <pc:spChg chg="add mod">
          <ac:chgData name="Sivakumar Paulraj" userId="fba6c5ed4cacd2a1" providerId="LiveId" clId="{D1EBAADC-385B-473D-93D5-8EB6B720CE6C}" dt="2024-07-27T07:18:28.334" v="359"/>
          <ac:spMkLst>
            <pc:docMk/>
            <pc:sldMk cId="1532526026" sldId="344"/>
            <ac:spMk id="13" creationId="{EE1A5EB6-3E15-77FB-4C73-78A79562A1E2}"/>
          </ac:spMkLst>
        </pc:spChg>
        <pc:spChg chg="add mod">
          <ac:chgData name="Sivakumar Paulraj" userId="fba6c5ed4cacd2a1" providerId="LiveId" clId="{D1EBAADC-385B-473D-93D5-8EB6B720CE6C}" dt="2024-07-27T07:18:28.334" v="359"/>
          <ac:spMkLst>
            <pc:docMk/>
            <pc:sldMk cId="1532526026" sldId="344"/>
            <ac:spMk id="14" creationId="{64EA0C96-1962-898A-4916-9774645A71AD}"/>
          </ac:spMkLst>
        </pc:spChg>
        <pc:spChg chg="add mod">
          <ac:chgData name="Sivakumar Paulraj" userId="fba6c5ed4cacd2a1" providerId="LiveId" clId="{D1EBAADC-385B-473D-93D5-8EB6B720CE6C}" dt="2024-07-27T07:18:28.334" v="359"/>
          <ac:spMkLst>
            <pc:docMk/>
            <pc:sldMk cId="1532526026" sldId="344"/>
            <ac:spMk id="15" creationId="{B8C2B1A1-5B10-13FB-9C62-4132F69080B0}"/>
          </ac:spMkLst>
        </pc:spChg>
        <pc:spChg chg="add mod">
          <ac:chgData name="Sivakumar Paulraj" userId="fba6c5ed4cacd2a1" providerId="LiveId" clId="{D1EBAADC-385B-473D-93D5-8EB6B720CE6C}" dt="2024-07-27T07:18:28.334" v="359"/>
          <ac:spMkLst>
            <pc:docMk/>
            <pc:sldMk cId="1532526026" sldId="344"/>
            <ac:spMk id="16" creationId="{73D4F559-5D43-FA9E-2BCA-B82F5CF59170}"/>
          </ac:spMkLst>
        </pc:spChg>
        <pc:spChg chg="add mod">
          <ac:chgData name="Sivakumar Paulraj" userId="fba6c5ed4cacd2a1" providerId="LiveId" clId="{D1EBAADC-385B-473D-93D5-8EB6B720CE6C}" dt="2024-07-27T07:18:28.334" v="359"/>
          <ac:spMkLst>
            <pc:docMk/>
            <pc:sldMk cId="1532526026" sldId="344"/>
            <ac:spMk id="17" creationId="{B1F2260E-3302-9DE5-BF9B-E09AA0970B6A}"/>
          </ac:spMkLst>
        </pc:spChg>
        <pc:spChg chg="add mod">
          <ac:chgData name="Sivakumar Paulraj" userId="fba6c5ed4cacd2a1" providerId="LiveId" clId="{D1EBAADC-385B-473D-93D5-8EB6B720CE6C}" dt="2024-07-27T07:18:28.334" v="359"/>
          <ac:spMkLst>
            <pc:docMk/>
            <pc:sldMk cId="1532526026" sldId="344"/>
            <ac:spMk id="18" creationId="{36DE44DC-4385-1E3E-2209-BAF41DEB7DFC}"/>
          </ac:spMkLst>
        </pc:spChg>
        <pc:spChg chg="add mod">
          <ac:chgData name="Sivakumar Paulraj" userId="fba6c5ed4cacd2a1" providerId="LiveId" clId="{D1EBAADC-385B-473D-93D5-8EB6B720CE6C}" dt="2024-07-27T07:18:28.334" v="359"/>
          <ac:spMkLst>
            <pc:docMk/>
            <pc:sldMk cId="1532526026" sldId="344"/>
            <ac:spMk id="19" creationId="{76161D28-644D-DF9C-291C-51402579369B}"/>
          </ac:spMkLst>
        </pc:spChg>
        <pc:spChg chg="add mod">
          <ac:chgData name="Sivakumar Paulraj" userId="fba6c5ed4cacd2a1" providerId="LiveId" clId="{D1EBAADC-385B-473D-93D5-8EB6B720CE6C}" dt="2024-07-27T07:18:28.334" v="359"/>
          <ac:spMkLst>
            <pc:docMk/>
            <pc:sldMk cId="1532526026" sldId="344"/>
            <ac:spMk id="20" creationId="{2FA53675-E53E-ECD0-4D2B-5F6A9D471557}"/>
          </ac:spMkLst>
        </pc:spChg>
        <pc:spChg chg="add mod">
          <ac:chgData name="Sivakumar Paulraj" userId="fba6c5ed4cacd2a1" providerId="LiveId" clId="{D1EBAADC-385B-473D-93D5-8EB6B720CE6C}" dt="2024-07-27T07:18:28.334" v="359"/>
          <ac:spMkLst>
            <pc:docMk/>
            <pc:sldMk cId="1532526026" sldId="344"/>
            <ac:spMk id="21" creationId="{7BD269DA-F7DE-F0F4-1494-3C2B69570186}"/>
          </ac:spMkLst>
        </pc:spChg>
        <pc:spChg chg="add mod">
          <ac:chgData name="Sivakumar Paulraj" userId="fba6c5ed4cacd2a1" providerId="LiveId" clId="{D1EBAADC-385B-473D-93D5-8EB6B720CE6C}" dt="2024-07-27T07:18:28.334" v="359"/>
          <ac:spMkLst>
            <pc:docMk/>
            <pc:sldMk cId="1532526026" sldId="344"/>
            <ac:spMk id="22" creationId="{BF3AD66F-0A65-6271-A0B0-4A191A9B3B50}"/>
          </ac:spMkLst>
        </pc:spChg>
        <pc:spChg chg="add mod">
          <ac:chgData name="Sivakumar Paulraj" userId="fba6c5ed4cacd2a1" providerId="LiveId" clId="{D1EBAADC-385B-473D-93D5-8EB6B720CE6C}" dt="2024-07-27T07:18:28.334" v="359"/>
          <ac:spMkLst>
            <pc:docMk/>
            <pc:sldMk cId="1532526026" sldId="344"/>
            <ac:spMk id="23" creationId="{D972D118-4CAD-7D31-D481-1C0C7DC02D04}"/>
          </ac:spMkLst>
        </pc:spChg>
        <pc:spChg chg="add mod">
          <ac:chgData name="Sivakumar Paulraj" userId="fba6c5ed4cacd2a1" providerId="LiveId" clId="{D1EBAADC-385B-473D-93D5-8EB6B720CE6C}" dt="2024-07-27T07:18:28.334" v="359"/>
          <ac:spMkLst>
            <pc:docMk/>
            <pc:sldMk cId="1532526026" sldId="344"/>
            <ac:spMk id="24" creationId="{6A6DF02B-7E8E-3C6F-55A3-738A0058FB00}"/>
          </ac:spMkLst>
        </pc:spChg>
        <pc:spChg chg="add mod">
          <ac:chgData name="Sivakumar Paulraj" userId="fba6c5ed4cacd2a1" providerId="LiveId" clId="{D1EBAADC-385B-473D-93D5-8EB6B720CE6C}" dt="2024-07-27T07:18:28.334" v="359"/>
          <ac:spMkLst>
            <pc:docMk/>
            <pc:sldMk cId="1532526026" sldId="344"/>
            <ac:spMk id="25" creationId="{ABA8E9A3-D99D-929E-D83A-0E14E373424B}"/>
          </ac:spMkLst>
        </pc:spChg>
        <pc:spChg chg="add mod">
          <ac:chgData name="Sivakumar Paulraj" userId="fba6c5ed4cacd2a1" providerId="LiveId" clId="{D1EBAADC-385B-473D-93D5-8EB6B720CE6C}" dt="2024-07-27T07:18:28.334" v="359"/>
          <ac:spMkLst>
            <pc:docMk/>
            <pc:sldMk cId="1532526026" sldId="344"/>
            <ac:spMk id="26" creationId="{885788AF-6D8F-CF0C-0316-2249D339BF85}"/>
          </ac:spMkLst>
        </pc:spChg>
        <pc:spChg chg="add mod">
          <ac:chgData name="Sivakumar Paulraj" userId="fba6c5ed4cacd2a1" providerId="LiveId" clId="{D1EBAADC-385B-473D-93D5-8EB6B720CE6C}" dt="2024-07-27T07:18:28.334" v="359"/>
          <ac:spMkLst>
            <pc:docMk/>
            <pc:sldMk cId="1532526026" sldId="344"/>
            <ac:spMk id="27" creationId="{9DD9815A-84D8-C517-286B-49F95211C217}"/>
          </ac:spMkLst>
        </pc:spChg>
        <pc:spChg chg="add mod">
          <ac:chgData name="Sivakumar Paulraj" userId="fba6c5ed4cacd2a1" providerId="LiveId" clId="{D1EBAADC-385B-473D-93D5-8EB6B720CE6C}" dt="2024-07-27T07:18:28.334" v="359"/>
          <ac:spMkLst>
            <pc:docMk/>
            <pc:sldMk cId="1532526026" sldId="344"/>
            <ac:spMk id="28" creationId="{DD936377-6531-3085-907D-B5D64873FC70}"/>
          </ac:spMkLst>
        </pc:spChg>
        <pc:spChg chg="add mod">
          <ac:chgData name="Sivakumar Paulraj" userId="fba6c5ed4cacd2a1" providerId="LiveId" clId="{D1EBAADC-385B-473D-93D5-8EB6B720CE6C}" dt="2024-07-27T07:18:28.334" v="359"/>
          <ac:spMkLst>
            <pc:docMk/>
            <pc:sldMk cId="1532526026" sldId="344"/>
            <ac:spMk id="29" creationId="{C7C346C4-7637-1889-5133-5D43FB41E0AA}"/>
          </ac:spMkLst>
        </pc:spChg>
        <pc:spChg chg="add mod">
          <ac:chgData name="Sivakumar Paulraj" userId="fba6c5ed4cacd2a1" providerId="LiveId" clId="{D1EBAADC-385B-473D-93D5-8EB6B720CE6C}" dt="2024-07-27T07:18:28.334" v="359"/>
          <ac:spMkLst>
            <pc:docMk/>
            <pc:sldMk cId="1532526026" sldId="344"/>
            <ac:spMk id="30" creationId="{B17448F4-9220-1843-3BBF-CB6D4FFCB368}"/>
          </ac:spMkLst>
        </pc:spChg>
        <pc:spChg chg="add mod">
          <ac:chgData name="Sivakumar Paulraj" userId="fba6c5ed4cacd2a1" providerId="LiveId" clId="{D1EBAADC-385B-473D-93D5-8EB6B720CE6C}" dt="2024-07-27T07:18:28.334" v="359"/>
          <ac:spMkLst>
            <pc:docMk/>
            <pc:sldMk cId="1532526026" sldId="344"/>
            <ac:spMk id="31" creationId="{4DC50593-208D-A44D-5EF3-03F2EA3F2314}"/>
          </ac:spMkLst>
        </pc:spChg>
        <pc:spChg chg="add mod">
          <ac:chgData name="Sivakumar Paulraj" userId="fba6c5ed4cacd2a1" providerId="LiveId" clId="{D1EBAADC-385B-473D-93D5-8EB6B720CE6C}" dt="2024-07-27T07:18:28.334" v="359"/>
          <ac:spMkLst>
            <pc:docMk/>
            <pc:sldMk cId="1532526026" sldId="344"/>
            <ac:spMk id="32" creationId="{6A8F069C-F5AB-4F33-2268-1ACC03F87713}"/>
          </ac:spMkLst>
        </pc:spChg>
        <pc:spChg chg="add mod">
          <ac:chgData name="Sivakumar Paulraj" userId="fba6c5ed4cacd2a1" providerId="LiveId" clId="{D1EBAADC-385B-473D-93D5-8EB6B720CE6C}" dt="2024-07-27T07:18:28.334" v="359"/>
          <ac:spMkLst>
            <pc:docMk/>
            <pc:sldMk cId="1532526026" sldId="344"/>
            <ac:spMk id="33" creationId="{EF3338E6-A4DC-025E-A0C0-0CABCB0B94B9}"/>
          </ac:spMkLst>
        </pc:spChg>
        <pc:spChg chg="add mod">
          <ac:chgData name="Sivakumar Paulraj" userId="fba6c5ed4cacd2a1" providerId="LiveId" clId="{D1EBAADC-385B-473D-93D5-8EB6B720CE6C}" dt="2024-07-27T07:18:28.334" v="359"/>
          <ac:spMkLst>
            <pc:docMk/>
            <pc:sldMk cId="1532526026" sldId="344"/>
            <ac:spMk id="34" creationId="{35BAEC38-2106-52D3-AAFD-8150C61E9D56}"/>
          </ac:spMkLst>
        </pc:spChg>
        <pc:spChg chg="add mod">
          <ac:chgData name="Sivakumar Paulraj" userId="fba6c5ed4cacd2a1" providerId="LiveId" clId="{D1EBAADC-385B-473D-93D5-8EB6B720CE6C}" dt="2024-07-27T07:18:28.334" v="359"/>
          <ac:spMkLst>
            <pc:docMk/>
            <pc:sldMk cId="1532526026" sldId="344"/>
            <ac:spMk id="35" creationId="{E87BE288-F665-519D-D38E-7E4C16FA2F27}"/>
          </ac:spMkLst>
        </pc:spChg>
        <pc:spChg chg="add mod">
          <ac:chgData name="Sivakumar Paulraj" userId="fba6c5ed4cacd2a1" providerId="LiveId" clId="{D1EBAADC-385B-473D-93D5-8EB6B720CE6C}" dt="2024-07-27T07:18:28.334" v="359"/>
          <ac:spMkLst>
            <pc:docMk/>
            <pc:sldMk cId="1532526026" sldId="344"/>
            <ac:spMk id="36" creationId="{F39A7775-B684-3253-5CE5-52A23481B430}"/>
          </ac:spMkLst>
        </pc:spChg>
        <pc:spChg chg="add mod">
          <ac:chgData name="Sivakumar Paulraj" userId="fba6c5ed4cacd2a1" providerId="LiveId" clId="{D1EBAADC-385B-473D-93D5-8EB6B720CE6C}" dt="2024-07-27T07:18:28.334" v="359"/>
          <ac:spMkLst>
            <pc:docMk/>
            <pc:sldMk cId="1532526026" sldId="344"/>
            <ac:spMk id="37" creationId="{05A5A4C8-ECA0-276E-2031-1768D605919B}"/>
          </ac:spMkLst>
        </pc:spChg>
        <pc:spChg chg="add mod">
          <ac:chgData name="Sivakumar Paulraj" userId="fba6c5ed4cacd2a1" providerId="LiveId" clId="{D1EBAADC-385B-473D-93D5-8EB6B720CE6C}" dt="2024-07-27T07:18:28.334" v="359"/>
          <ac:spMkLst>
            <pc:docMk/>
            <pc:sldMk cId="1532526026" sldId="344"/>
            <ac:spMk id="38" creationId="{22BC0DFE-614F-6FE7-34DA-AC28558DC070}"/>
          </ac:spMkLst>
        </pc:spChg>
        <pc:spChg chg="add mod">
          <ac:chgData name="Sivakumar Paulraj" userId="fba6c5ed4cacd2a1" providerId="LiveId" clId="{D1EBAADC-385B-473D-93D5-8EB6B720CE6C}" dt="2024-07-27T07:18:28.334" v="359"/>
          <ac:spMkLst>
            <pc:docMk/>
            <pc:sldMk cId="1532526026" sldId="344"/>
            <ac:spMk id="39" creationId="{06AB582F-1DCA-223A-7656-2FA5BEF23A4D}"/>
          </ac:spMkLst>
        </pc:spChg>
        <pc:graphicFrameChg chg="add mod">
          <ac:chgData name="Sivakumar Paulraj" userId="fba6c5ed4cacd2a1" providerId="LiveId" clId="{D1EBAADC-385B-473D-93D5-8EB6B720CE6C}" dt="2024-07-27T07:18:28.334" v="359"/>
          <ac:graphicFrameMkLst>
            <pc:docMk/>
            <pc:sldMk cId="1532526026" sldId="344"/>
            <ac:graphicFrameMk id="3" creationId="{C33EDCF3-0A11-3835-6DDA-1863BBCCDD58}"/>
          </ac:graphicFrameMkLst>
        </pc:graphicFrameChg>
        <pc:graphicFrameChg chg="add mod">
          <ac:chgData name="Sivakumar Paulraj" userId="fba6c5ed4cacd2a1" providerId="LiveId" clId="{D1EBAADC-385B-473D-93D5-8EB6B720CE6C}" dt="2024-07-27T07:18:28.334" v="359"/>
          <ac:graphicFrameMkLst>
            <pc:docMk/>
            <pc:sldMk cId="1532526026" sldId="344"/>
            <ac:graphicFrameMk id="5" creationId="{5E4CABAA-F4E9-64B6-AA68-18311CF5DA91}"/>
          </ac:graphicFrameMkLst>
        </pc:graphicFrameChg>
        <pc:cxnChg chg="add mod">
          <ac:chgData name="Sivakumar Paulraj" userId="fba6c5ed4cacd2a1" providerId="LiveId" clId="{D1EBAADC-385B-473D-93D5-8EB6B720CE6C}" dt="2024-07-27T07:18:28.334" v="359"/>
          <ac:cxnSpMkLst>
            <pc:docMk/>
            <pc:sldMk cId="1532526026" sldId="344"/>
            <ac:cxnSpMk id="6" creationId="{B5786B84-ACA9-FDA7-2068-976DA744BCD1}"/>
          </ac:cxnSpMkLst>
        </pc:cxnChg>
        <pc:cxnChg chg="add mod">
          <ac:chgData name="Sivakumar Paulraj" userId="fba6c5ed4cacd2a1" providerId="LiveId" clId="{D1EBAADC-385B-473D-93D5-8EB6B720CE6C}" dt="2024-07-27T07:18:28.334" v="359"/>
          <ac:cxnSpMkLst>
            <pc:docMk/>
            <pc:sldMk cId="1532526026" sldId="344"/>
            <ac:cxnSpMk id="40" creationId="{F1F5D7CA-3B2D-9E85-4BF4-81F40D2E853C}"/>
          </ac:cxnSpMkLst>
        </pc:cxnChg>
        <pc:cxnChg chg="add mod">
          <ac:chgData name="Sivakumar Paulraj" userId="fba6c5ed4cacd2a1" providerId="LiveId" clId="{D1EBAADC-385B-473D-93D5-8EB6B720CE6C}" dt="2024-07-27T07:18:28.334" v="359"/>
          <ac:cxnSpMkLst>
            <pc:docMk/>
            <pc:sldMk cId="1532526026" sldId="344"/>
            <ac:cxnSpMk id="41" creationId="{DE59D93D-B5D3-8343-D38E-CEAC9D1382DF}"/>
          </ac:cxnSpMkLst>
        </pc:cxnChg>
      </pc:sldChg>
      <pc:sldChg chg="add del">
        <pc:chgData name="Sivakumar Paulraj" userId="fba6c5ed4cacd2a1" providerId="LiveId" clId="{D1EBAADC-385B-473D-93D5-8EB6B720CE6C}" dt="2024-07-27T07:17:26.373" v="347" actId="47"/>
        <pc:sldMkLst>
          <pc:docMk/>
          <pc:sldMk cId="3415292891" sldId="344"/>
        </pc:sldMkLst>
      </pc:sldChg>
      <pc:sldChg chg="addSp modSp add modAnim">
        <pc:chgData name="Sivakumar Paulraj" userId="fba6c5ed4cacd2a1" providerId="LiveId" clId="{D1EBAADC-385B-473D-93D5-8EB6B720CE6C}" dt="2024-07-27T07:18:37.146" v="360"/>
        <pc:sldMkLst>
          <pc:docMk/>
          <pc:sldMk cId="1147552768" sldId="345"/>
        </pc:sldMkLst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2" creationId="{57C89CE2-7210-C634-30FE-28C508E8D8AC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3" creationId="{F10DBE20-5D4D-5F7D-83F9-F43430E24B5D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4" creationId="{3DBC0369-2FA3-DCAE-C0FD-374BDB41152B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5" creationId="{CE816599-A8C2-2233-8F87-F013CEE31269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6" creationId="{490282D0-E4A7-7BE2-67D3-99BC92DD0217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7" creationId="{B8B1431B-46B3-4A6D-7096-B3C51FA01916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8" creationId="{76D711B4-7E48-747D-4C7D-A0E7A74633D8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9" creationId="{1C9C4F66-4EF6-72D3-5FCA-D02520A9C79C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10" creationId="{46D4A2F6-957D-70F8-2666-9AF3FCE53D9B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11" creationId="{2AAF6367-3DAC-72C4-8D93-7FEDD933D33E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12" creationId="{850886FA-F876-47D0-5B44-A8C2F5F2C489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13" creationId="{3C637FCF-B525-F42C-3D0B-AC1F0AE77248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14" creationId="{63E6D5AA-93C3-F743-9DAF-AA8980F8FB2F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15" creationId="{C62CFD8D-0A7A-3981-BBA1-0B25656E4D14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16" creationId="{7C0D0300-B275-387F-B862-F9179567E6A4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17" creationId="{DFE18E54-69B9-8314-172B-33AE040FBBE6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18" creationId="{E2A07CF0-5FB7-4C30-FE28-A4E8D82A12EA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19" creationId="{2F647CC5-8AED-EC72-1B30-5392B51775B1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20" creationId="{F81D8A1E-8AB2-D0B1-47B3-D08AAD3B3715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21" creationId="{0730F0A3-1E38-228D-F9F9-780238CB224B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22" creationId="{049F14DF-8988-B4F7-7DE0-D40B9B7F8928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23" creationId="{A9ECFE2D-4F43-FADD-C85D-B0169115A42D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24" creationId="{4AA6481C-CED8-A0C3-9AF1-1C993F393155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25" creationId="{43A84F19-55C0-2B20-6DB1-6F475A5318DC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26" creationId="{C1D49343-2F46-FD07-DEA2-C5B9B39603D9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27" creationId="{5EA71919-EF85-CC19-87D0-7CDA8CA11107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30" creationId="{C8E09CBA-10B5-4546-C4B0-F4D8E207A4B0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31" creationId="{EB7206E3-F609-7586-B9C7-93913D85D611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32" creationId="{7A2C9554-D2E0-6051-1BE8-22E143647C8E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33" creationId="{57BA3C12-F495-FA00-B9EE-8F7DEBCC1156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34" creationId="{4FF83480-6F14-0ABC-61BA-142B8332D245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35" creationId="{2F6FCB57-5C62-C0B4-960A-D00D36FD1F40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36" creationId="{E19800A2-7561-B964-9199-A8A988BFDCF6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37" creationId="{69586115-FB3C-B17F-5499-8BC44093B1B8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42" creationId="{D88B3DA6-99C4-99E4-F39F-5EFFEB8A23E2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43" creationId="{1DFED87D-9D29-CDF8-351A-1D44C6F54C9E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44" creationId="{EE1C6634-18D1-4B13-08BB-9EF65D098F64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45" creationId="{1FE7D46F-6B16-828F-19C2-B8FD6A3B41F9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50" creationId="{C82F6832-7AAA-A040-561F-D2A372E81139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51" creationId="{81EC5657-EDC6-E7DC-C6A4-52F2D0B3B41D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52" creationId="{DA598AFA-437D-C5E5-FCFD-A2BA3265D83B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53" creationId="{744608BD-0918-BB52-3F7E-05BCDF0BE772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56" creationId="{75AA1C76-0F33-4B67-3ECC-A584B27EB2A9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57" creationId="{42CEA907-453A-002E-89C5-35F329062A0D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58" creationId="{21C1CADA-C420-2ACE-3A34-4D0AA32572E8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59" creationId="{77512A7B-1FC7-D438-5292-243306E11F52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60" creationId="{78B9A6AE-6BC5-32E3-B7B4-F6F9A9697654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61" creationId="{FFBA8E0E-0F5C-D6DF-BBEE-41FA8B7C0496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62" creationId="{8D370D2E-6ADD-2379-AAD1-B6F1C7A06421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63" creationId="{67B9D778-222B-5F26-303A-DD9E4EC001B7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66" creationId="{2529DB9F-F2AE-7E80-DA8E-31412F3AF088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67" creationId="{6F53F008-6EE7-4EC0-B9AB-BCAFEB4F5065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68" creationId="{8F8DB6B1-FA6E-AA46-D85D-83B0A041E7B6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69" creationId="{3DA044E0-E1C8-7638-3795-4EA965EE98AB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70" creationId="{B4F0CA1B-A812-6DDF-004A-D8EE8B2EB3E0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71" creationId="{DAE64940-D351-2703-0562-B54A71CCB394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72" creationId="{B9A1481D-654B-5B57-DF38-E074CEB2A348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73" creationId="{D9569C35-1A1B-2948-ED38-3ADD3310D3CB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78" creationId="{D30199B5-D427-9C84-D399-33971D4276C7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79" creationId="{956EB62E-32DE-DA90-CA09-7FDAEFC36C24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80" creationId="{713728A5-859A-A335-BE59-CB8435CB6048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81" creationId="{BF673E9C-5F12-A255-D07F-400F09397F93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86" creationId="{B724DB74-6EE7-25ED-C19E-ACDC2B8754F0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87" creationId="{2A6AF0DF-A5BB-FD59-967F-2CFBE51C2847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88" creationId="{DCC9D449-DA23-9F14-82C3-F8F2F674E166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89" creationId="{A26A981A-DFA8-6593-5225-3ED61AA8E3A7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92" creationId="{FE189CB4-AF26-2482-9350-711267CBB4DC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93" creationId="{6A7F8E26-BBED-08D8-94A9-75CB59164F30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94" creationId="{0F8084B8-555C-372D-DC61-C1C233DBB1CB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95" creationId="{CAE530CC-9A5D-C6FC-8897-3326A4A660A5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96" creationId="{3D72B7B7-B2E6-5350-F0FA-95AA61E2E160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97" creationId="{2D1D279A-FFFF-F14D-EC78-6581DAE8FE9B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98" creationId="{EB48A871-77AC-4421-04E4-2E96C2E81F67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99" creationId="{EF815A78-E356-5E47-4FFE-4344936F8658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102" creationId="{D3DFBB13-CA1C-76F9-CC01-6A19875FADB0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103" creationId="{D0625D27-311E-F29F-294F-92DC3A9E696B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104" creationId="{595ED4F3-703E-E4C4-1F44-5AB8525B69ED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110" creationId="{1321071E-6DC0-38B5-068C-27C4E1934E5D}"/>
          </ac:spMkLst>
        </pc:spChg>
        <pc:spChg chg="add mod">
          <ac:chgData name="Sivakumar Paulraj" userId="fba6c5ed4cacd2a1" providerId="LiveId" clId="{D1EBAADC-385B-473D-93D5-8EB6B720CE6C}" dt="2024-07-27T07:18:37.146" v="360"/>
          <ac:spMkLst>
            <pc:docMk/>
            <pc:sldMk cId="1147552768" sldId="345"/>
            <ac:spMk id="111" creationId="{A5D4FA72-E068-9E70-E209-D39818055C25}"/>
          </ac:spMkLst>
        </pc:spChg>
        <pc:cxnChg chg="add mod">
          <ac:chgData name="Sivakumar Paulraj" userId="fba6c5ed4cacd2a1" providerId="LiveId" clId="{D1EBAADC-385B-473D-93D5-8EB6B720CE6C}" dt="2024-07-27T07:18:37.146" v="360"/>
          <ac:cxnSpMkLst>
            <pc:docMk/>
            <pc:sldMk cId="1147552768" sldId="345"/>
            <ac:cxnSpMk id="28" creationId="{0152BFA7-B1FB-6863-5613-21CA3FCE015F}"/>
          </ac:cxnSpMkLst>
        </pc:cxnChg>
        <pc:cxnChg chg="add mod">
          <ac:chgData name="Sivakumar Paulraj" userId="fba6c5ed4cacd2a1" providerId="LiveId" clId="{D1EBAADC-385B-473D-93D5-8EB6B720CE6C}" dt="2024-07-27T07:18:37.146" v="360"/>
          <ac:cxnSpMkLst>
            <pc:docMk/>
            <pc:sldMk cId="1147552768" sldId="345"/>
            <ac:cxnSpMk id="29" creationId="{2549EDA6-EBDC-EAB4-5CF5-A769E6254FB6}"/>
          </ac:cxnSpMkLst>
        </pc:cxnChg>
        <pc:cxnChg chg="add mod">
          <ac:chgData name="Sivakumar Paulraj" userId="fba6c5ed4cacd2a1" providerId="LiveId" clId="{D1EBAADC-385B-473D-93D5-8EB6B720CE6C}" dt="2024-07-27T07:18:37.146" v="360"/>
          <ac:cxnSpMkLst>
            <pc:docMk/>
            <pc:sldMk cId="1147552768" sldId="345"/>
            <ac:cxnSpMk id="38" creationId="{AC51B8B6-4E7D-B635-03B4-7B5544148AC7}"/>
          </ac:cxnSpMkLst>
        </pc:cxnChg>
        <pc:cxnChg chg="add mod">
          <ac:chgData name="Sivakumar Paulraj" userId="fba6c5ed4cacd2a1" providerId="LiveId" clId="{D1EBAADC-385B-473D-93D5-8EB6B720CE6C}" dt="2024-07-27T07:18:37.146" v="360"/>
          <ac:cxnSpMkLst>
            <pc:docMk/>
            <pc:sldMk cId="1147552768" sldId="345"/>
            <ac:cxnSpMk id="39" creationId="{992D6A42-D5A7-35E7-40EC-C654C3C88874}"/>
          </ac:cxnSpMkLst>
        </pc:cxnChg>
        <pc:cxnChg chg="add mod">
          <ac:chgData name="Sivakumar Paulraj" userId="fba6c5ed4cacd2a1" providerId="LiveId" clId="{D1EBAADC-385B-473D-93D5-8EB6B720CE6C}" dt="2024-07-27T07:18:37.146" v="360"/>
          <ac:cxnSpMkLst>
            <pc:docMk/>
            <pc:sldMk cId="1147552768" sldId="345"/>
            <ac:cxnSpMk id="40" creationId="{85D65986-1445-A782-FD5C-961A39246EBB}"/>
          </ac:cxnSpMkLst>
        </pc:cxnChg>
        <pc:cxnChg chg="add mod">
          <ac:chgData name="Sivakumar Paulraj" userId="fba6c5ed4cacd2a1" providerId="LiveId" clId="{D1EBAADC-385B-473D-93D5-8EB6B720CE6C}" dt="2024-07-27T07:18:37.146" v="360"/>
          <ac:cxnSpMkLst>
            <pc:docMk/>
            <pc:sldMk cId="1147552768" sldId="345"/>
            <ac:cxnSpMk id="41" creationId="{C9494396-858E-34EA-28B1-319B48DBA1FB}"/>
          </ac:cxnSpMkLst>
        </pc:cxnChg>
        <pc:cxnChg chg="add mod">
          <ac:chgData name="Sivakumar Paulraj" userId="fba6c5ed4cacd2a1" providerId="LiveId" clId="{D1EBAADC-385B-473D-93D5-8EB6B720CE6C}" dt="2024-07-27T07:18:37.146" v="360"/>
          <ac:cxnSpMkLst>
            <pc:docMk/>
            <pc:sldMk cId="1147552768" sldId="345"/>
            <ac:cxnSpMk id="46" creationId="{F3E56D06-B9AD-293B-7204-864B43737509}"/>
          </ac:cxnSpMkLst>
        </pc:cxnChg>
        <pc:cxnChg chg="add mod">
          <ac:chgData name="Sivakumar Paulraj" userId="fba6c5ed4cacd2a1" providerId="LiveId" clId="{D1EBAADC-385B-473D-93D5-8EB6B720CE6C}" dt="2024-07-27T07:18:37.146" v="360"/>
          <ac:cxnSpMkLst>
            <pc:docMk/>
            <pc:sldMk cId="1147552768" sldId="345"/>
            <ac:cxnSpMk id="47" creationId="{85D975D9-B05F-85F9-2F9D-53FBA7615B91}"/>
          </ac:cxnSpMkLst>
        </pc:cxnChg>
        <pc:cxnChg chg="add mod">
          <ac:chgData name="Sivakumar Paulraj" userId="fba6c5ed4cacd2a1" providerId="LiveId" clId="{D1EBAADC-385B-473D-93D5-8EB6B720CE6C}" dt="2024-07-27T07:18:37.146" v="360"/>
          <ac:cxnSpMkLst>
            <pc:docMk/>
            <pc:sldMk cId="1147552768" sldId="345"/>
            <ac:cxnSpMk id="48" creationId="{158A5A94-4D7D-457F-582A-4DCD362392BF}"/>
          </ac:cxnSpMkLst>
        </pc:cxnChg>
        <pc:cxnChg chg="add mod">
          <ac:chgData name="Sivakumar Paulraj" userId="fba6c5ed4cacd2a1" providerId="LiveId" clId="{D1EBAADC-385B-473D-93D5-8EB6B720CE6C}" dt="2024-07-27T07:18:37.146" v="360"/>
          <ac:cxnSpMkLst>
            <pc:docMk/>
            <pc:sldMk cId="1147552768" sldId="345"/>
            <ac:cxnSpMk id="49" creationId="{156836D4-E90B-59BB-CB73-9FA492447BBF}"/>
          </ac:cxnSpMkLst>
        </pc:cxnChg>
        <pc:cxnChg chg="add mod">
          <ac:chgData name="Sivakumar Paulraj" userId="fba6c5ed4cacd2a1" providerId="LiveId" clId="{D1EBAADC-385B-473D-93D5-8EB6B720CE6C}" dt="2024-07-27T07:18:37.146" v="360"/>
          <ac:cxnSpMkLst>
            <pc:docMk/>
            <pc:sldMk cId="1147552768" sldId="345"/>
            <ac:cxnSpMk id="54" creationId="{1E63C8B2-5CCA-F76B-0C99-C1F3C638004E}"/>
          </ac:cxnSpMkLst>
        </pc:cxnChg>
        <pc:cxnChg chg="add mod">
          <ac:chgData name="Sivakumar Paulraj" userId="fba6c5ed4cacd2a1" providerId="LiveId" clId="{D1EBAADC-385B-473D-93D5-8EB6B720CE6C}" dt="2024-07-27T07:18:37.146" v="360"/>
          <ac:cxnSpMkLst>
            <pc:docMk/>
            <pc:sldMk cId="1147552768" sldId="345"/>
            <ac:cxnSpMk id="55" creationId="{11E591EC-2D86-A8EE-63E2-DB411A129113}"/>
          </ac:cxnSpMkLst>
        </pc:cxnChg>
        <pc:cxnChg chg="add mod">
          <ac:chgData name="Sivakumar Paulraj" userId="fba6c5ed4cacd2a1" providerId="LiveId" clId="{D1EBAADC-385B-473D-93D5-8EB6B720CE6C}" dt="2024-07-27T07:18:37.146" v="360"/>
          <ac:cxnSpMkLst>
            <pc:docMk/>
            <pc:sldMk cId="1147552768" sldId="345"/>
            <ac:cxnSpMk id="64" creationId="{A86A82C8-1392-A308-175C-199523B7263F}"/>
          </ac:cxnSpMkLst>
        </pc:cxnChg>
        <pc:cxnChg chg="add mod">
          <ac:chgData name="Sivakumar Paulraj" userId="fba6c5ed4cacd2a1" providerId="LiveId" clId="{D1EBAADC-385B-473D-93D5-8EB6B720CE6C}" dt="2024-07-27T07:18:37.146" v="360"/>
          <ac:cxnSpMkLst>
            <pc:docMk/>
            <pc:sldMk cId="1147552768" sldId="345"/>
            <ac:cxnSpMk id="65" creationId="{D009E45A-54AC-208A-2433-091F6089AD37}"/>
          </ac:cxnSpMkLst>
        </pc:cxnChg>
        <pc:cxnChg chg="add mod">
          <ac:chgData name="Sivakumar Paulraj" userId="fba6c5ed4cacd2a1" providerId="LiveId" clId="{D1EBAADC-385B-473D-93D5-8EB6B720CE6C}" dt="2024-07-27T07:18:37.146" v="360"/>
          <ac:cxnSpMkLst>
            <pc:docMk/>
            <pc:sldMk cId="1147552768" sldId="345"/>
            <ac:cxnSpMk id="74" creationId="{042E383D-E489-F6C9-6F96-6A5056F97430}"/>
          </ac:cxnSpMkLst>
        </pc:cxnChg>
        <pc:cxnChg chg="add mod">
          <ac:chgData name="Sivakumar Paulraj" userId="fba6c5ed4cacd2a1" providerId="LiveId" clId="{D1EBAADC-385B-473D-93D5-8EB6B720CE6C}" dt="2024-07-27T07:18:37.146" v="360"/>
          <ac:cxnSpMkLst>
            <pc:docMk/>
            <pc:sldMk cId="1147552768" sldId="345"/>
            <ac:cxnSpMk id="75" creationId="{371C6257-4995-4269-B3BF-2455CD19D851}"/>
          </ac:cxnSpMkLst>
        </pc:cxnChg>
        <pc:cxnChg chg="add mod">
          <ac:chgData name="Sivakumar Paulraj" userId="fba6c5ed4cacd2a1" providerId="LiveId" clId="{D1EBAADC-385B-473D-93D5-8EB6B720CE6C}" dt="2024-07-27T07:18:37.146" v="360"/>
          <ac:cxnSpMkLst>
            <pc:docMk/>
            <pc:sldMk cId="1147552768" sldId="345"/>
            <ac:cxnSpMk id="76" creationId="{FFEDCD39-B7FE-BDBB-BBC3-61A820435B84}"/>
          </ac:cxnSpMkLst>
        </pc:cxnChg>
        <pc:cxnChg chg="add mod">
          <ac:chgData name="Sivakumar Paulraj" userId="fba6c5ed4cacd2a1" providerId="LiveId" clId="{D1EBAADC-385B-473D-93D5-8EB6B720CE6C}" dt="2024-07-27T07:18:37.146" v="360"/>
          <ac:cxnSpMkLst>
            <pc:docMk/>
            <pc:sldMk cId="1147552768" sldId="345"/>
            <ac:cxnSpMk id="77" creationId="{122E14F1-2D1A-551F-8BFF-FA90A628B616}"/>
          </ac:cxnSpMkLst>
        </pc:cxnChg>
        <pc:cxnChg chg="add mod">
          <ac:chgData name="Sivakumar Paulraj" userId="fba6c5ed4cacd2a1" providerId="LiveId" clId="{D1EBAADC-385B-473D-93D5-8EB6B720CE6C}" dt="2024-07-27T07:18:37.146" v="360"/>
          <ac:cxnSpMkLst>
            <pc:docMk/>
            <pc:sldMk cId="1147552768" sldId="345"/>
            <ac:cxnSpMk id="82" creationId="{BE8EA2B3-01E0-9BA2-A53B-B5625A888331}"/>
          </ac:cxnSpMkLst>
        </pc:cxnChg>
        <pc:cxnChg chg="add mod">
          <ac:chgData name="Sivakumar Paulraj" userId="fba6c5ed4cacd2a1" providerId="LiveId" clId="{D1EBAADC-385B-473D-93D5-8EB6B720CE6C}" dt="2024-07-27T07:18:37.146" v="360"/>
          <ac:cxnSpMkLst>
            <pc:docMk/>
            <pc:sldMk cId="1147552768" sldId="345"/>
            <ac:cxnSpMk id="83" creationId="{FEFDDED0-EE6B-ED19-A516-531EE08558CC}"/>
          </ac:cxnSpMkLst>
        </pc:cxnChg>
        <pc:cxnChg chg="add mod">
          <ac:chgData name="Sivakumar Paulraj" userId="fba6c5ed4cacd2a1" providerId="LiveId" clId="{D1EBAADC-385B-473D-93D5-8EB6B720CE6C}" dt="2024-07-27T07:18:37.146" v="360"/>
          <ac:cxnSpMkLst>
            <pc:docMk/>
            <pc:sldMk cId="1147552768" sldId="345"/>
            <ac:cxnSpMk id="84" creationId="{0F0E82A6-8199-6E7E-3E65-493FA52FF442}"/>
          </ac:cxnSpMkLst>
        </pc:cxnChg>
        <pc:cxnChg chg="add mod">
          <ac:chgData name="Sivakumar Paulraj" userId="fba6c5ed4cacd2a1" providerId="LiveId" clId="{D1EBAADC-385B-473D-93D5-8EB6B720CE6C}" dt="2024-07-27T07:18:37.146" v="360"/>
          <ac:cxnSpMkLst>
            <pc:docMk/>
            <pc:sldMk cId="1147552768" sldId="345"/>
            <ac:cxnSpMk id="85" creationId="{D72C6CDC-833F-F7A8-5435-38ABFF71B5A1}"/>
          </ac:cxnSpMkLst>
        </pc:cxnChg>
        <pc:cxnChg chg="add mod">
          <ac:chgData name="Sivakumar Paulraj" userId="fba6c5ed4cacd2a1" providerId="LiveId" clId="{D1EBAADC-385B-473D-93D5-8EB6B720CE6C}" dt="2024-07-27T07:18:37.146" v="360"/>
          <ac:cxnSpMkLst>
            <pc:docMk/>
            <pc:sldMk cId="1147552768" sldId="345"/>
            <ac:cxnSpMk id="90" creationId="{9E54C83D-5852-23E6-1AE5-E0E59559B87C}"/>
          </ac:cxnSpMkLst>
        </pc:cxnChg>
        <pc:cxnChg chg="add mod">
          <ac:chgData name="Sivakumar Paulraj" userId="fba6c5ed4cacd2a1" providerId="LiveId" clId="{D1EBAADC-385B-473D-93D5-8EB6B720CE6C}" dt="2024-07-27T07:18:37.146" v="360"/>
          <ac:cxnSpMkLst>
            <pc:docMk/>
            <pc:sldMk cId="1147552768" sldId="345"/>
            <ac:cxnSpMk id="91" creationId="{E24D6AAD-B3BF-3D08-AE08-3A3E8229B6EA}"/>
          </ac:cxnSpMkLst>
        </pc:cxnChg>
        <pc:cxnChg chg="add mod">
          <ac:chgData name="Sivakumar Paulraj" userId="fba6c5ed4cacd2a1" providerId="LiveId" clId="{D1EBAADC-385B-473D-93D5-8EB6B720CE6C}" dt="2024-07-27T07:18:37.146" v="360"/>
          <ac:cxnSpMkLst>
            <pc:docMk/>
            <pc:sldMk cId="1147552768" sldId="345"/>
            <ac:cxnSpMk id="100" creationId="{FF8E2636-2EF8-2588-2901-DD548088C72E}"/>
          </ac:cxnSpMkLst>
        </pc:cxnChg>
        <pc:cxnChg chg="add mod">
          <ac:chgData name="Sivakumar Paulraj" userId="fba6c5ed4cacd2a1" providerId="LiveId" clId="{D1EBAADC-385B-473D-93D5-8EB6B720CE6C}" dt="2024-07-27T07:18:37.146" v="360"/>
          <ac:cxnSpMkLst>
            <pc:docMk/>
            <pc:sldMk cId="1147552768" sldId="345"/>
            <ac:cxnSpMk id="101" creationId="{23B56F1B-8158-FC27-DEC1-B3B0191AA560}"/>
          </ac:cxnSpMkLst>
        </pc:cxnChg>
        <pc:cxnChg chg="add mod">
          <ac:chgData name="Sivakumar Paulraj" userId="fba6c5ed4cacd2a1" providerId="LiveId" clId="{D1EBAADC-385B-473D-93D5-8EB6B720CE6C}" dt="2024-07-27T07:18:37.146" v="360"/>
          <ac:cxnSpMkLst>
            <pc:docMk/>
            <pc:sldMk cId="1147552768" sldId="345"/>
            <ac:cxnSpMk id="105" creationId="{4DD8F8D8-46FB-5B53-4583-BCEE3D571694}"/>
          </ac:cxnSpMkLst>
        </pc:cxnChg>
        <pc:cxnChg chg="add mod">
          <ac:chgData name="Sivakumar Paulraj" userId="fba6c5ed4cacd2a1" providerId="LiveId" clId="{D1EBAADC-385B-473D-93D5-8EB6B720CE6C}" dt="2024-07-27T07:18:37.146" v="360"/>
          <ac:cxnSpMkLst>
            <pc:docMk/>
            <pc:sldMk cId="1147552768" sldId="345"/>
            <ac:cxnSpMk id="106" creationId="{8CD60927-2A0D-67FF-69F1-FBE7E2D931D8}"/>
          </ac:cxnSpMkLst>
        </pc:cxnChg>
        <pc:cxnChg chg="add mod">
          <ac:chgData name="Sivakumar Paulraj" userId="fba6c5ed4cacd2a1" providerId="LiveId" clId="{D1EBAADC-385B-473D-93D5-8EB6B720CE6C}" dt="2024-07-27T07:18:37.146" v="360"/>
          <ac:cxnSpMkLst>
            <pc:docMk/>
            <pc:sldMk cId="1147552768" sldId="345"/>
            <ac:cxnSpMk id="107" creationId="{63D3E7A0-DDE6-7D36-40A6-9ED0F030BD31}"/>
          </ac:cxnSpMkLst>
        </pc:cxnChg>
        <pc:cxnChg chg="add mod">
          <ac:chgData name="Sivakumar Paulraj" userId="fba6c5ed4cacd2a1" providerId="LiveId" clId="{D1EBAADC-385B-473D-93D5-8EB6B720CE6C}" dt="2024-07-27T07:18:37.146" v="360"/>
          <ac:cxnSpMkLst>
            <pc:docMk/>
            <pc:sldMk cId="1147552768" sldId="345"/>
            <ac:cxnSpMk id="108" creationId="{C9C9CCCF-BDCB-1799-281A-C7BA032BF1E4}"/>
          </ac:cxnSpMkLst>
        </pc:cxnChg>
        <pc:cxnChg chg="add mod">
          <ac:chgData name="Sivakumar Paulraj" userId="fba6c5ed4cacd2a1" providerId="LiveId" clId="{D1EBAADC-385B-473D-93D5-8EB6B720CE6C}" dt="2024-07-27T07:18:37.146" v="360"/>
          <ac:cxnSpMkLst>
            <pc:docMk/>
            <pc:sldMk cId="1147552768" sldId="345"/>
            <ac:cxnSpMk id="109" creationId="{3B0F9BF5-3455-85EE-128D-731B18B5CF8F}"/>
          </ac:cxnSpMkLst>
        </pc:cxnChg>
      </pc:sldChg>
      <pc:sldChg chg="addSp modSp add mod modAnim modShow">
        <pc:chgData name="Sivakumar Paulraj" userId="fba6c5ed4cacd2a1" providerId="LiveId" clId="{D1EBAADC-385B-473D-93D5-8EB6B720CE6C}" dt="2024-08-05T03:55:47.545" v="533" actId="729"/>
        <pc:sldMkLst>
          <pc:docMk/>
          <pc:sldMk cId="1170993613" sldId="346"/>
        </pc:sldMkLst>
        <pc:spChg chg="add mod">
          <ac:chgData name="Sivakumar Paulraj" userId="fba6c5ed4cacd2a1" providerId="LiveId" clId="{D1EBAADC-385B-473D-93D5-8EB6B720CE6C}" dt="2024-07-27T07:18:46.273" v="361"/>
          <ac:spMkLst>
            <pc:docMk/>
            <pc:sldMk cId="1170993613" sldId="346"/>
            <ac:spMk id="2" creationId="{6A7285ED-F935-2CD8-E4BE-0A874455C0BF}"/>
          </ac:spMkLst>
        </pc:spChg>
        <pc:spChg chg="add mod">
          <ac:chgData name="Sivakumar Paulraj" userId="fba6c5ed4cacd2a1" providerId="LiveId" clId="{D1EBAADC-385B-473D-93D5-8EB6B720CE6C}" dt="2024-07-27T07:19:03.066" v="362" actId="255"/>
          <ac:spMkLst>
            <pc:docMk/>
            <pc:sldMk cId="1170993613" sldId="346"/>
            <ac:spMk id="3" creationId="{991033D3-A171-18A9-C560-C94B080CF4E6}"/>
          </ac:spMkLst>
        </pc:spChg>
        <pc:spChg chg="add mod">
          <ac:chgData name="Sivakumar Paulraj" userId="fba6c5ed4cacd2a1" providerId="LiveId" clId="{D1EBAADC-385B-473D-93D5-8EB6B720CE6C}" dt="2024-07-27T07:19:24.023" v="364" actId="14100"/>
          <ac:spMkLst>
            <pc:docMk/>
            <pc:sldMk cId="1170993613" sldId="346"/>
            <ac:spMk id="4" creationId="{1D0E5FA6-564E-C4F8-711D-A5EFB2FD59CD}"/>
          </ac:spMkLst>
        </pc:spChg>
      </pc:sldChg>
      <pc:sldChg chg="addSp modSp add mod modAnim">
        <pc:chgData name="Sivakumar Paulraj" userId="fba6c5ed4cacd2a1" providerId="LiveId" clId="{D1EBAADC-385B-473D-93D5-8EB6B720CE6C}" dt="2024-07-27T07:20:20.566" v="369" actId="14100"/>
        <pc:sldMkLst>
          <pc:docMk/>
          <pc:sldMk cId="2621878464" sldId="347"/>
        </pc:sldMkLst>
        <pc:spChg chg="add mod">
          <ac:chgData name="Sivakumar Paulraj" userId="fba6c5ed4cacd2a1" providerId="LiveId" clId="{D1EBAADC-385B-473D-93D5-8EB6B720CE6C}" dt="2024-07-27T07:19:53.856" v="365"/>
          <ac:spMkLst>
            <pc:docMk/>
            <pc:sldMk cId="2621878464" sldId="347"/>
            <ac:spMk id="2" creationId="{CB8B304F-A0F8-C642-A683-0958EC4AF2AA}"/>
          </ac:spMkLst>
        </pc:spChg>
        <pc:spChg chg="add mod">
          <ac:chgData name="Sivakumar Paulraj" userId="fba6c5ed4cacd2a1" providerId="LiveId" clId="{D1EBAADC-385B-473D-93D5-8EB6B720CE6C}" dt="2024-07-27T07:19:53.856" v="365"/>
          <ac:spMkLst>
            <pc:docMk/>
            <pc:sldMk cId="2621878464" sldId="347"/>
            <ac:spMk id="3" creationId="{8E7C7869-38FA-75C6-3B23-F6A37E445D77}"/>
          </ac:spMkLst>
        </pc:spChg>
        <pc:spChg chg="add mod">
          <ac:chgData name="Sivakumar Paulraj" userId="fba6c5ed4cacd2a1" providerId="LiveId" clId="{D1EBAADC-385B-473D-93D5-8EB6B720CE6C}" dt="2024-07-27T07:20:02.530" v="366" actId="1076"/>
          <ac:spMkLst>
            <pc:docMk/>
            <pc:sldMk cId="2621878464" sldId="347"/>
            <ac:spMk id="4" creationId="{75D9EAA0-FDCB-A85E-04CC-A5B821D7BFEF}"/>
          </ac:spMkLst>
        </pc:spChg>
        <pc:spChg chg="add mod">
          <ac:chgData name="Sivakumar Paulraj" userId="fba6c5ed4cacd2a1" providerId="LiveId" clId="{D1EBAADC-385B-473D-93D5-8EB6B720CE6C}" dt="2024-07-27T07:20:07.829" v="367" actId="1076"/>
          <ac:spMkLst>
            <pc:docMk/>
            <pc:sldMk cId="2621878464" sldId="347"/>
            <ac:spMk id="5" creationId="{6BFA660B-9DCB-D933-9669-EA4F59B90956}"/>
          </ac:spMkLst>
        </pc:spChg>
        <pc:spChg chg="add mod">
          <ac:chgData name="Sivakumar Paulraj" userId="fba6c5ed4cacd2a1" providerId="LiveId" clId="{D1EBAADC-385B-473D-93D5-8EB6B720CE6C}" dt="2024-07-27T07:20:20.566" v="369" actId="14100"/>
          <ac:spMkLst>
            <pc:docMk/>
            <pc:sldMk cId="2621878464" sldId="347"/>
            <ac:spMk id="6" creationId="{80CFC0D2-479D-3775-39A7-B075F90265E5}"/>
          </ac:spMkLst>
        </pc:spChg>
      </pc:sldChg>
      <pc:sldChg chg="add del">
        <pc:chgData name="Sivakumar Paulraj" userId="fba6c5ed4cacd2a1" providerId="LiveId" clId="{D1EBAADC-385B-473D-93D5-8EB6B720CE6C}" dt="2024-07-27T07:21:34.583" v="370" actId="47"/>
        <pc:sldMkLst>
          <pc:docMk/>
          <pc:sldMk cId="2133841446" sldId="348"/>
        </pc:sldMkLst>
      </pc:sldChg>
      <pc:sldChg chg="addSp modSp new modAnim">
        <pc:chgData name="Sivakumar Paulraj" userId="fba6c5ed4cacd2a1" providerId="LiveId" clId="{D1EBAADC-385B-473D-93D5-8EB6B720CE6C}" dt="2024-07-27T07:22:26.710" v="384" actId="207"/>
        <pc:sldMkLst>
          <pc:docMk/>
          <pc:sldMk cId="4120523059" sldId="348"/>
        </pc:sldMkLst>
        <pc:spChg chg="add mod">
          <ac:chgData name="Sivakumar Paulraj" userId="fba6c5ed4cacd2a1" providerId="LiveId" clId="{D1EBAADC-385B-473D-93D5-8EB6B720CE6C}" dt="2024-07-27T07:22:16.296" v="383"/>
          <ac:spMkLst>
            <pc:docMk/>
            <pc:sldMk cId="4120523059" sldId="348"/>
            <ac:spMk id="2" creationId="{2217E150-B97E-CE1E-BFEE-74AA64CC2F0C}"/>
          </ac:spMkLst>
        </pc:spChg>
        <pc:spChg chg="add mod">
          <ac:chgData name="Sivakumar Paulraj" userId="fba6c5ed4cacd2a1" providerId="LiveId" clId="{D1EBAADC-385B-473D-93D5-8EB6B720CE6C}" dt="2024-07-27T07:22:16.296" v="383"/>
          <ac:spMkLst>
            <pc:docMk/>
            <pc:sldMk cId="4120523059" sldId="348"/>
            <ac:spMk id="3" creationId="{0D4D6B74-C61F-3F2A-1D03-EAFDA79B7307}"/>
          </ac:spMkLst>
        </pc:spChg>
        <pc:spChg chg="add mod">
          <ac:chgData name="Sivakumar Paulraj" userId="fba6c5ed4cacd2a1" providerId="LiveId" clId="{D1EBAADC-385B-473D-93D5-8EB6B720CE6C}" dt="2024-07-27T07:22:16.296" v="383"/>
          <ac:spMkLst>
            <pc:docMk/>
            <pc:sldMk cId="4120523059" sldId="348"/>
            <ac:spMk id="4" creationId="{26482A86-7CFF-4C26-F80A-362553864166}"/>
          </ac:spMkLst>
        </pc:spChg>
        <pc:spChg chg="add mod">
          <ac:chgData name="Sivakumar Paulraj" userId="fba6c5ed4cacd2a1" providerId="LiveId" clId="{D1EBAADC-385B-473D-93D5-8EB6B720CE6C}" dt="2024-07-27T07:22:16.296" v="383"/>
          <ac:spMkLst>
            <pc:docMk/>
            <pc:sldMk cId="4120523059" sldId="348"/>
            <ac:spMk id="5" creationId="{D5AF1F69-BA6C-1ACB-4D72-92621A1EA9E3}"/>
          </ac:spMkLst>
        </pc:spChg>
        <pc:spChg chg="add mod">
          <ac:chgData name="Sivakumar Paulraj" userId="fba6c5ed4cacd2a1" providerId="LiveId" clId="{D1EBAADC-385B-473D-93D5-8EB6B720CE6C}" dt="2024-07-27T07:22:16.296" v="383"/>
          <ac:spMkLst>
            <pc:docMk/>
            <pc:sldMk cId="4120523059" sldId="348"/>
            <ac:spMk id="6" creationId="{61C501C1-913E-A891-3058-B5BA84A9AFBC}"/>
          </ac:spMkLst>
        </pc:spChg>
        <pc:spChg chg="add mod">
          <ac:chgData name="Sivakumar Paulraj" userId="fba6c5ed4cacd2a1" providerId="LiveId" clId="{D1EBAADC-385B-473D-93D5-8EB6B720CE6C}" dt="2024-07-27T07:22:16.296" v="383"/>
          <ac:spMkLst>
            <pc:docMk/>
            <pc:sldMk cId="4120523059" sldId="348"/>
            <ac:spMk id="7" creationId="{374A49F1-E1C5-72D8-91BF-507C205B499C}"/>
          </ac:spMkLst>
        </pc:spChg>
        <pc:spChg chg="add mod">
          <ac:chgData name="Sivakumar Paulraj" userId="fba6c5ed4cacd2a1" providerId="LiveId" clId="{D1EBAADC-385B-473D-93D5-8EB6B720CE6C}" dt="2024-07-27T07:22:16.296" v="383"/>
          <ac:spMkLst>
            <pc:docMk/>
            <pc:sldMk cId="4120523059" sldId="348"/>
            <ac:spMk id="8" creationId="{F7F2FC70-56C8-C212-A014-C98904987F29}"/>
          </ac:spMkLst>
        </pc:spChg>
        <pc:spChg chg="add mod">
          <ac:chgData name="Sivakumar Paulraj" userId="fba6c5ed4cacd2a1" providerId="LiveId" clId="{D1EBAADC-385B-473D-93D5-8EB6B720CE6C}" dt="2024-07-27T07:22:16.296" v="383"/>
          <ac:spMkLst>
            <pc:docMk/>
            <pc:sldMk cId="4120523059" sldId="348"/>
            <ac:spMk id="9" creationId="{D9DEBA53-269A-BB33-98EE-20D214EEEA30}"/>
          </ac:spMkLst>
        </pc:spChg>
        <pc:spChg chg="add mod">
          <ac:chgData name="Sivakumar Paulraj" userId="fba6c5ed4cacd2a1" providerId="LiveId" clId="{D1EBAADC-385B-473D-93D5-8EB6B720CE6C}" dt="2024-07-27T07:22:16.296" v="383"/>
          <ac:spMkLst>
            <pc:docMk/>
            <pc:sldMk cId="4120523059" sldId="348"/>
            <ac:spMk id="10" creationId="{8C4F7A60-B8B4-31A1-84CC-2146623B252F}"/>
          </ac:spMkLst>
        </pc:spChg>
        <pc:spChg chg="add mod">
          <ac:chgData name="Sivakumar Paulraj" userId="fba6c5ed4cacd2a1" providerId="LiveId" clId="{D1EBAADC-385B-473D-93D5-8EB6B720CE6C}" dt="2024-07-27T07:22:16.296" v="383"/>
          <ac:spMkLst>
            <pc:docMk/>
            <pc:sldMk cId="4120523059" sldId="348"/>
            <ac:spMk id="11" creationId="{D79245EF-F525-2C16-60F9-1844507F44FC}"/>
          </ac:spMkLst>
        </pc:spChg>
        <pc:spChg chg="add mod">
          <ac:chgData name="Sivakumar Paulraj" userId="fba6c5ed4cacd2a1" providerId="LiveId" clId="{D1EBAADC-385B-473D-93D5-8EB6B720CE6C}" dt="2024-07-27T07:22:16.296" v="383"/>
          <ac:spMkLst>
            <pc:docMk/>
            <pc:sldMk cId="4120523059" sldId="348"/>
            <ac:spMk id="12" creationId="{B1EF3359-0F0D-22FF-BF2A-EBEA0596F897}"/>
          </ac:spMkLst>
        </pc:spChg>
        <pc:spChg chg="add mod">
          <ac:chgData name="Sivakumar Paulraj" userId="fba6c5ed4cacd2a1" providerId="LiveId" clId="{D1EBAADC-385B-473D-93D5-8EB6B720CE6C}" dt="2024-07-27T07:22:16.296" v="383"/>
          <ac:spMkLst>
            <pc:docMk/>
            <pc:sldMk cId="4120523059" sldId="348"/>
            <ac:spMk id="13" creationId="{67BBF6C9-DA5E-A4FD-31DD-4F93FE70EC80}"/>
          </ac:spMkLst>
        </pc:spChg>
        <pc:spChg chg="add mod">
          <ac:chgData name="Sivakumar Paulraj" userId="fba6c5ed4cacd2a1" providerId="LiveId" clId="{D1EBAADC-385B-473D-93D5-8EB6B720CE6C}" dt="2024-07-27T07:22:16.296" v="383"/>
          <ac:spMkLst>
            <pc:docMk/>
            <pc:sldMk cId="4120523059" sldId="348"/>
            <ac:spMk id="14" creationId="{796FE11F-DA95-4282-13B3-67FFBC819F03}"/>
          </ac:spMkLst>
        </pc:spChg>
        <pc:spChg chg="add mod">
          <ac:chgData name="Sivakumar Paulraj" userId="fba6c5ed4cacd2a1" providerId="LiveId" clId="{D1EBAADC-385B-473D-93D5-8EB6B720CE6C}" dt="2024-07-27T07:22:16.296" v="383"/>
          <ac:spMkLst>
            <pc:docMk/>
            <pc:sldMk cId="4120523059" sldId="348"/>
            <ac:spMk id="15" creationId="{3C68302D-C18B-8C86-96D5-CF0E9AA70474}"/>
          </ac:spMkLst>
        </pc:spChg>
        <pc:spChg chg="add mod">
          <ac:chgData name="Sivakumar Paulraj" userId="fba6c5ed4cacd2a1" providerId="LiveId" clId="{D1EBAADC-385B-473D-93D5-8EB6B720CE6C}" dt="2024-07-27T07:22:16.296" v="383"/>
          <ac:spMkLst>
            <pc:docMk/>
            <pc:sldMk cId="4120523059" sldId="348"/>
            <ac:spMk id="16" creationId="{028C529C-8A03-7E53-F885-0F313783F708}"/>
          </ac:spMkLst>
        </pc:spChg>
        <pc:spChg chg="add mod">
          <ac:chgData name="Sivakumar Paulraj" userId="fba6c5ed4cacd2a1" providerId="LiveId" clId="{D1EBAADC-385B-473D-93D5-8EB6B720CE6C}" dt="2024-07-27T07:22:16.296" v="383"/>
          <ac:spMkLst>
            <pc:docMk/>
            <pc:sldMk cId="4120523059" sldId="348"/>
            <ac:spMk id="17" creationId="{3E9D0AF9-17C4-ED9D-E972-AFDB5C8E58C4}"/>
          </ac:spMkLst>
        </pc:spChg>
        <pc:spChg chg="add mod">
          <ac:chgData name="Sivakumar Paulraj" userId="fba6c5ed4cacd2a1" providerId="LiveId" clId="{D1EBAADC-385B-473D-93D5-8EB6B720CE6C}" dt="2024-07-27T07:22:16.296" v="383"/>
          <ac:spMkLst>
            <pc:docMk/>
            <pc:sldMk cId="4120523059" sldId="348"/>
            <ac:spMk id="18" creationId="{61BA2EBE-6464-3D68-1C2B-F31D96C683F3}"/>
          </ac:spMkLst>
        </pc:spChg>
        <pc:spChg chg="add mod">
          <ac:chgData name="Sivakumar Paulraj" userId="fba6c5ed4cacd2a1" providerId="LiveId" clId="{D1EBAADC-385B-473D-93D5-8EB6B720CE6C}" dt="2024-07-27T07:22:16.296" v="383"/>
          <ac:spMkLst>
            <pc:docMk/>
            <pc:sldMk cId="4120523059" sldId="348"/>
            <ac:spMk id="19" creationId="{3C7AAE95-0299-9D32-2708-DA50BD2C33DD}"/>
          </ac:spMkLst>
        </pc:spChg>
        <pc:spChg chg="add mod">
          <ac:chgData name="Sivakumar Paulraj" userId="fba6c5ed4cacd2a1" providerId="LiveId" clId="{D1EBAADC-385B-473D-93D5-8EB6B720CE6C}" dt="2024-07-27T07:22:16.296" v="383"/>
          <ac:spMkLst>
            <pc:docMk/>
            <pc:sldMk cId="4120523059" sldId="348"/>
            <ac:spMk id="20" creationId="{70C98B2F-5F58-1490-EABB-0EDABB04B85B}"/>
          </ac:spMkLst>
        </pc:spChg>
        <pc:spChg chg="add mod">
          <ac:chgData name="Sivakumar Paulraj" userId="fba6c5ed4cacd2a1" providerId="LiveId" clId="{D1EBAADC-385B-473D-93D5-8EB6B720CE6C}" dt="2024-07-27T07:22:16.296" v="383"/>
          <ac:spMkLst>
            <pc:docMk/>
            <pc:sldMk cId="4120523059" sldId="348"/>
            <ac:spMk id="21" creationId="{0C23687B-9771-E482-C2A1-67B97F9E41EC}"/>
          </ac:spMkLst>
        </pc:spChg>
        <pc:spChg chg="add mod">
          <ac:chgData name="Sivakumar Paulraj" userId="fba6c5ed4cacd2a1" providerId="LiveId" clId="{D1EBAADC-385B-473D-93D5-8EB6B720CE6C}" dt="2024-07-27T07:22:16.296" v="383"/>
          <ac:spMkLst>
            <pc:docMk/>
            <pc:sldMk cId="4120523059" sldId="348"/>
            <ac:spMk id="22" creationId="{83FD9F20-F17F-E9DE-812E-34EE346635ED}"/>
          </ac:spMkLst>
        </pc:spChg>
        <pc:spChg chg="add mod">
          <ac:chgData name="Sivakumar Paulraj" userId="fba6c5ed4cacd2a1" providerId="LiveId" clId="{D1EBAADC-385B-473D-93D5-8EB6B720CE6C}" dt="2024-07-27T07:22:26.710" v="384" actId="207"/>
          <ac:spMkLst>
            <pc:docMk/>
            <pc:sldMk cId="4120523059" sldId="348"/>
            <ac:spMk id="23" creationId="{D6E430C5-7F13-9801-0BD7-E7288F3A73D3}"/>
          </ac:spMkLst>
        </pc:spChg>
        <pc:spChg chg="add mod">
          <ac:chgData name="Sivakumar Paulraj" userId="fba6c5ed4cacd2a1" providerId="LiveId" clId="{D1EBAADC-385B-473D-93D5-8EB6B720CE6C}" dt="2024-07-27T07:22:16.296" v="383"/>
          <ac:spMkLst>
            <pc:docMk/>
            <pc:sldMk cId="4120523059" sldId="348"/>
            <ac:spMk id="24" creationId="{BDDBBB78-2F41-3AFC-855A-FB8FA29D95CA}"/>
          </ac:spMkLst>
        </pc:spChg>
        <pc:spChg chg="add mod">
          <ac:chgData name="Sivakumar Paulraj" userId="fba6c5ed4cacd2a1" providerId="LiveId" clId="{D1EBAADC-385B-473D-93D5-8EB6B720CE6C}" dt="2024-07-27T07:22:16.296" v="383"/>
          <ac:spMkLst>
            <pc:docMk/>
            <pc:sldMk cId="4120523059" sldId="348"/>
            <ac:spMk id="25" creationId="{69DE491B-4414-3759-E848-92B30E75FF78}"/>
          </ac:spMkLst>
        </pc:spChg>
        <pc:spChg chg="mod">
          <ac:chgData name="Sivakumar Paulraj" userId="fba6c5ed4cacd2a1" providerId="LiveId" clId="{D1EBAADC-385B-473D-93D5-8EB6B720CE6C}" dt="2024-07-27T07:22:16.296" v="383"/>
          <ac:spMkLst>
            <pc:docMk/>
            <pc:sldMk cId="4120523059" sldId="348"/>
            <ac:spMk id="27" creationId="{CED2433F-EB33-FE68-01E6-48E2E376A077}"/>
          </ac:spMkLst>
        </pc:spChg>
        <pc:spChg chg="add mod">
          <ac:chgData name="Sivakumar Paulraj" userId="fba6c5ed4cacd2a1" providerId="LiveId" clId="{D1EBAADC-385B-473D-93D5-8EB6B720CE6C}" dt="2024-07-27T07:22:16.296" v="383"/>
          <ac:spMkLst>
            <pc:docMk/>
            <pc:sldMk cId="4120523059" sldId="348"/>
            <ac:spMk id="29" creationId="{8481810B-35C3-758D-D17C-C0025FCECA69}"/>
          </ac:spMkLst>
        </pc:spChg>
        <pc:spChg chg="add mod">
          <ac:chgData name="Sivakumar Paulraj" userId="fba6c5ed4cacd2a1" providerId="LiveId" clId="{D1EBAADC-385B-473D-93D5-8EB6B720CE6C}" dt="2024-07-27T07:22:16.296" v="383"/>
          <ac:spMkLst>
            <pc:docMk/>
            <pc:sldMk cId="4120523059" sldId="348"/>
            <ac:spMk id="30" creationId="{A4ED55B3-4965-72B3-F5EA-77DA17D2CBA7}"/>
          </ac:spMkLst>
        </pc:spChg>
        <pc:spChg chg="add mod">
          <ac:chgData name="Sivakumar Paulraj" userId="fba6c5ed4cacd2a1" providerId="LiveId" clId="{D1EBAADC-385B-473D-93D5-8EB6B720CE6C}" dt="2024-07-27T07:22:16.296" v="383"/>
          <ac:spMkLst>
            <pc:docMk/>
            <pc:sldMk cId="4120523059" sldId="348"/>
            <ac:spMk id="31" creationId="{B1772BAF-DBB8-C8A4-1136-1BD0A827EC4B}"/>
          </ac:spMkLst>
        </pc:spChg>
        <pc:spChg chg="add mod">
          <ac:chgData name="Sivakumar Paulraj" userId="fba6c5ed4cacd2a1" providerId="LiveId" clId="{D1EBAADC-385B-473D-93D5-8EB6B720CE6C}" dt="2024-07-27T07:22:16.296" v="383"/>
          <ac:spMkLst>
            <pc:docMk/>
            <pc:sldMk cId="4120523059" sldId="348"/>
            <ac:spMk id="32" creationId="{91D2C383-6ABA-7553-B9F8-7C6C7E6D56E5}"/>
          </ac:spMkLst>
        </pc:spChg>
        <pc:spChg chg="add mod">
          <ac:chgData name="Sivakumar Paulraj" userId="fba6c5ed4cacd2a1" providerId="LiveId" clId="{D1EBAADC-385B-473D-93D5-8EB6B720CE6C}" dt="2024-07-27T07:22:16.296" v="383"/>
          <ac:spMkLst>
            <pc:docMk/>
            <pc:sldMk cId="4120523059" sldId="348"/>
            <ac:spMk id="33" creationId="{9777FB43-28D7-464D-0D90-EA8E28D502C2}"/>
          </ac:spMkLst>
        </pc:spChg>
        <pc:spChg chg="add mod">
          <ac:chgData name="Sivakumar Paulraj" userId="fba6c5ed4cacd2a1" providerId="LiveId" clId="{D1EBAADC-385B-473D-93D5-8EB6B720CE6C}" dt="2024-07-27T07:22:16.296" v="383"/>
          <ac:spMkLst>
            <pc:docMk/>
            <pc:sldMk cId="4120523059" sldId="348"/>
            <ac:spMk id="34" creationId="{91AE9370-6879-BAFB-52E3-6BF4C98D37E6}"/>
          </ac:spMkLst>
        </pc:spChg>
        <pc:spChg chg="add mod">
          <ac:chgData name="Sivakumar Paulraj" userId="fba6c5ed4cacd2a1" providerId="LiveId" clId="{D1EBAADC-385B-473D-93D5-8EB6B720CE6C}" dt="2024-07-27T07:22:16.296" v="383"/>
          <ac:spMkLst>
            <pc:docMk/>
            <pc:sldMk cId="4120523059" sldId="348"/>
            <ac:spMk id="35" creationId="{A33136CD-A81E-58E0-B544-D64D0F8567A0}"/>
          </ac:spMkLst>
        </pc:spChg>
        <pc:spChg chg="add mod">
          <ac:chgData name="Sivakumar Paulraj" userId="fba6c5ed4cacd2a1" providerId="LiveId" clId="{D1EBAADC-385B-473D-93D5-8EB6B720CE6C}" dt="2024-07-27T07:22:16.296" v="383"/>
          <ac:spMkLst>
            <pc:docMk/>
            <pc:sldMk cId="4120523059" sldId="348"/>
            <ac:spMk id="36" creationId="{BD7EF9E1-34DD-57D6-4FC5-983C0D3C4DB3}"/>
          </ac:spMkLst>
        </pc:spChg>
        <pc:spChg chg="add mod">
          <ac:chgData name="Sivakumar Paulraj" userId="fba6c5ed4cacd2a1" providerId="LiveId" clId="{D1EBAADC-385B-473D-93D5-8EB6B720CE6C}" dt="2024-07-27T07:22:16.296" v="383"/>
          <ac:spMkLst>
            <pc:docMk/>
            <pc:sldMk cId="4120523059" sldId="348"/>
            <ac:spMk id="37" creationId="{519F2733-9632-DA39-10AD-E8A77C72E19E}"/>
          </ac:spMkLst>
        </pc:spChg>
        <pc:spChg chg="add mod">
          <ac:chgData name="Sivakumar Paulraj" userId="fba6c5ed4cacd2a1" providerId="LiveId" clId="{D1EBAADC-385B-473D-93D5-8EB6B720CE6C}" dt="2024-07-27T07:22:16.296" v="383"/>
          <ac:spMkLst>
            <pc:docMk/>
            <pc:sldMk cId="4120523059" sldId="348"/>
            <ac:spMk id="38" creationId="{013CDFFC-6600-9ED5-9A4B-3FCC8DA5AACA}"/>
          </ac:spMkLst>
        </pc:spChg>
        <pc:spChg chg="mod">
          <ac:chgData name="Sivakumar Paulraj" userId="fba6c5ed4cacd2a1" providerId="LiveId" clId="{D1EBAADC-385B-473D-93D5-8EB6B720CE6C}" dt="2024-07-27T07:22:16.296" v="383"/>
          <ac:spMkLst>
            <pc:docMk/>
            <pc:sldMk cId="4120523059" sldId="348"/>
            <ac:spMk id="40" creationId="{43A62BD9-E009-EFDD-3A97-3FE8F242C2B5}"/>
          </ac:spMkLst>
        </pc:spChg>
        <pc:spChg chg="mod">
          <ac:chgData name="Sivakumar Paulraj" userId="fba6c5ed4cacd2a1" providerId="LiveId" clId="{D1EBAADC-385B-473D-93D5-8EB6B720CE6C}" dt="2024-07-27T07:22:16.296" v="383"/>
          <ac:spMkLst>
            <pc:docMk/>
            <pc:sldMk cId="4120523059" sldId="348"/>
            <ac:spMk id="43" creationId="{9926F760-0E44-6CE0-AB59-2CE2DBA63CF9}"/>
          </ac:spMkLst>
        </pc:spChg>
        <pc:spChg chg="add mod">
          <ac:chgData name="Sivakumar Paulraj" userId="fba6c5ed4cacd2a1" providerId="LiveId" clId="{D1EBAADC-385B-473D-93D5-8EB6B720CE6C}" dt="2024-07-27T07:22:16.296" v="383"/>
          <ac:spMkLst>
            <pc:docMk/>
            <pc:sldMk cId="4120523059" sldId="348"/>
            <ac:spMk id="45" creationId="{A4D42C1D-ED52-0C4C-3C75-8515047A487D}"/>
          </ac:spMkLst>
        </pc:spChg>
        <pc:spChg chg="add mod">
          <ac:chgData name="Sivakumar Paulraj" userId="fba6c5ed4cacd2a1" providerId="LiveId" clId="{D1EBAADC-385B-473D-93D5-8EB6B720CE6C}" dt="2024-07-27T07:22:16.296" v="383"/>
          <ac:spMkLst>
            <pc:docMk/>
            <pc:sldMk cId="4120523059" sldId="348"/>
            <ac:spMk id="46" creationId="{16808DE2-5641-02EC-C879-5047248C048D}"/>
          </ac:spMkLst>
        </pc:spChg>
        <pc:spChg chg="add mod">
          <ac:chgData name="Sivakumar Paulraj" userId="fba6c5ed4cacd2a1" providerId="LiveId" clId="{D1EBAADC-385B-473D-93D5-8EB6B720CE6C}" dt="2024-07-27T07:22:16.296" v="383"/>
          <ac:spMkLst>
            <pc:docMk/>
            <pc:sldMk cId="4120523059" sldId="348"/>
            <ac:spMk id="47" creationId="{9CDA5469-0B24-89DE-A944-1C4C863867C5}"/>
          </ac:spMkLst>
        </pc:spChg>
        <pc:spChg chg="add mod">
          <ac:chgData name="Sivakumar Paulraj" userId="fba6c5ed4cacd2a1" providerId="LiveId" clId="{D1EBAADC-385B-473D-93D5-8EB6B720CE6C}" dt="2024-07-27T07:22:16.296" v="383"/>
          <ac:spMkLst>
            <pc:docMk/>
            <pc:sldMk cId="4120523059" sldId="348"/>
            <ac:spMk id="48" creationId="{732E52A9-C1BE-6FA9-709E-6312F98D8A96}"/>
          </ac:spMkLst>
        </pc:spChg>
        <pc:spChg chg="add mod">
          <ac:chgData name="Sivakumar Paulraj" userId="fba6c5ed4cacd2a1" providerId="LiveId" clId="{D1EBAADC-385B-473D-93D5-8EB6B720CE6C}" dt="2024-07-27T07:22:16.296" v="383"/>
          <ac:spMkLst>
            <pc:docMk/>
            <pc:sldMk cId="4120523059" sldId="348"/>
            <ac:spMk id="49" creationId="{3EA62623-1542-A1C0-F01F-F2C5F784684A}"/>
          </ac:spMkLst>
        </pc:spChg>
        <pc:spChg chg="add mod">
          <ac:chgData name="Sivakumar Paulraj" userId="fba6c5ed4cacd2a1" providerId="LiveId" clId="{D1EBAADC-385B-473D-93D5-8EB6B720CE6C}" dt="2024-07-27T07:22:16.296" v="383"/>
          <ac:spMkLst>
            <pc:docMk/>
            <pc:sldMk cId="4120523059" sldId="348"/>
            <ac:spMk id="50" creationId="{ECC98558-8116-33E6-4626-75394FBF6009}"/>
          </ac:spMkLst>
        </pc:spChg>
        <pc:spChg chg="add mod">
          <ac:chgData name="Sivakumar Paulraj" userId="fba6c5ed4cacd2a1" providerId="LiveId" clId="{D1EBAADC-385B-473D-93D5-8EB6B720CE6C}" dt="2024-07-27T07:22:16.296" v="383"/>
          <ac:spMkLst>
            <pc:docMk/>
            <pc:sldMk cId="4120523059" sldId="348"/>
            <ac:spMk id="51" creationId="{76E68F7B-0161-4D5F-CB35-A25A86896FC2}"/>
          </ac:spMkLst>
        </pc:spChg>
        <pc:spChg chg="add mod">
          <ac:chgData name="Sivakumar Paulraj" userId="fba6c5ed4cacd2a1" providerId="LiveId" clId="{D1EBAADC-385B-473D-93D5-8EB6B720CE6C}" dt="2024-07-27T07:22:16.296" v="383"/>
          <ac:spMkLst>
            <pc:docMk/>
            <pc:sldMk cId="4120523059" sldId="348"/>
            <ac:spMk id="52" creationId="{013C5A55-1E5E-1CA3-73F5-28FDC541B1DA}"/>
          </ac:spMkLst>
        </pc:spChg>
        <pc:spChg chg="add mod">
          <ac:chgData name="Sivakumar Paulraj" userId="fba6c5ed4cacd2a1" providerId="LiveId" clId="{D1EBAADC-385B-473D-93D5-8EB6B720CE6C}" dt="2024-07-27T07:22:16.296" v="383"/>
          <ac:spMkLst>
            <pc:docMk/>
            <pc:sldMk cId="4120523059" sldId="348"/>
            <ac:spMk id="53" creationId="{3314EFBE-01E4-985D-524E-DEFA08B33365}"/>
          </ac:spMkLst>
        </pc:spChg>
        <pc:spChg chg="add mod">
          <ac:chgData name="Sivakumar Paulraj" userId="fba6c5ed4cacd2a1" providerId="LiveId" clId="{D1EBAADC-385B-473D-93D5-8EB6B720CE6C}" dt="2024-07-27T07:22:16.296" v="383"/>
          <ac:spMkLst>
            <pc:docMk/>
            <pc:sldMk cId="4120523059" sldId="348"/>
            <ac:spMk id="54" creationId="{9EDA43C6-FB0B-3363-1D62-5A4A7C544E54}"/>
          </ac:spMkLst>
        </pc:spChg>
        <pc:spChg chg="add mod">
          <ac:chgData name="Sivakumar Paulraj" userId="fba6c5ed4cacd2a1" providerId="LiveId" clId="{D1EBAADC-385B-473D-93D5-8EB6B720CE6C}" dt="2024-07-27T07:22:16.296" v="383"/>
          <ac:spMkLst>
            <pc:docMk/>
            <pc:sldMk cId="4120523059" sldId="348"/>
            <ac:spMk id="55" creationId="{4481923E-0311-4ED6-A885-F30045A0ECC3}"/>
          </ac:spMkLst>
        </pc:spChg>
        <pc:spChg chg="add mod">
          <ac:chgData name="Sivakumar Paulraj" userId="fba6c5ed4cacd2a1" providerId="LiveId" clId="{D1EBAADC-385B-473D-93D5-8EB6B720CE6C}" dt="2024-07-27T07:22:16.296" v="383"/>
          <ac:spMkLst>
            <pc:docMk/>
            <pc:sldMk cId="4120523059" sldId="348"/>
            <ac:spMk id="56" creationId="{E632CD01-E252-A832-9741-5D69A4F7B1C6}"/>
          </ac:spMkLst>
        </pc:spChg>
        <pc:spChg chg="add mod">
          <ac:chgData name="Sivakumar Paulraj" userId="fba6c5ed4cacd2a1" providerId="LiveId" clId="{D1EBAADC-385B-473D-93D5-8EB6B720CE6C}" dt="2024-07-27T07:22:16.296" v="383"/>
          <ac:spMkLst>
            <pc:docMk/>
            <pc:sldMk cId="4120523059" sldId="348"/>
            <ac:spMk id="57" creationId="{F0989A41-B662-C69B-93B0-C243CFC7B111}"/>
          </ac:spMkLst>
        </pc:spChg>
        <pc:spChg chg="add mod">
          <ac:chgData name="Sivakumar Paulraj" userId="fba6c5ed4cacd2a1" providerId="LiveId" clId="{D1EBAADC-385B-473D-93D5-8EB6B720CE6C}" dt="2024-07-27T07:22:16.296" v="383"/>
          <ac:spMkLst>
            <pc:docMk/>
            <pc:sldMk cId="4120523059" sldId="348"/>
            <ac:spMk id="58" creationId="{EAA88899-8CBD-2D6B-3204-7C2179F5DA29}"/>
          </ac:spMkLst>
        </pc:spChg>
        <pc:spChg chg="mod">
          <ac:chgData name="Sivakumar Paulraj" userId="fba6c5ed4cacd2a1" providerId="LiveId" clId="{D1EBAADC-385B-473D-93D5-8EB6B720CE6C}" dt="2024-07-27T07:22:16.296" v="383"/>
          <ac:spMkLst>
            <pc:docMk/>
            <pc:sldMk cId="4120523059" sldId="348"/>
            <ac:spMk id="60" creationId="{CCACDB41-384A-0B12-3574-872E34D8ADA0}"/>
          </ac:spMkLst>
        </pc:spChg>
        <pc:spChg chg="mod">
          <ac:chgData name="Sivakumar Paulraj" userId="fba6c5ed4cacd2a1" providerId="LiveId" clId="{D1EBAADC-385B-473D-93D5-8EB6B720CE6C}" dt="2024-07-27T07:22:16.296" v="383"/>
          <ac:spMkLst>
            <pc:docMk/>
            <pc:sldMk cId="4120523059" sldId="348"/>
            <ac:spMk id="63" creationId="{1448E167-B297-B985-DDC4-BA4B737F7069}"/>
          </ac:spMkLst>
        </pc:spChg>
        <pc:spChg chg="add mod">
          <ac:chgData name="Sivakumar Paulraj" userId="fba6c5ed4cacd2a1" providerId="LiveId" clId="{D1EBAADC-385B-473D-93D5-8EB6B720CE6C}" dt="2024-07-27T07:22:16.296" v="383"/>
          <ac:spMkLst>
            <pc:docMk/>
            <pc:sldMk cId="4120523059" sldId="348"/>
            <ac:spMk id="65" creationId="{3AD853E6-A924-E7B8-1B27-2169D4B83633}"/>
          </ac:spMkLst>
        </pc:spChg>
        <pc:spChg chg="add mod">
          <ac:chgData name="Sivakumar Paulraj" userId="fba6c5ed4cacd2a1" providerId="LiveId" clId="{D1EBAADC-385B-473D-93D5-8EB6B720CE6C}" dt="2024-07-27T07:22:16.296" v="383"/>
          <ac:spMkLst>
            <pc:docMk/>
            <pc:sldMk cId="4120523059" sldId="348"/>
            <ac:spMk id="66" creationId="{03748FB6-268C-A533-F833-673C69ADA4DC}"/>
          </ac:spMkLst>
        </pc:spChg>
        <pc:spChg chg="add mod">
          <ac:chgData name="Sivakumar Paulraj" userId="fba6c5ed4cacd2a1" providerId="LiveId" clId="{D1EBAADC-385B-473D-93D5-8EB6B720CE6C}" dt="2024-07-27T07:22:16.296" v="383"/>
          <ac:spMkLst>
            <pc:docMk/>
            <pc:sldMk cId="4120523059" sldId="348"/>
            <ac:spMk id="67" creationId="{3A25B272-A5CB-1D21-5E1B-9FD301D259D4}"/>
          </ac:spMkLst>
        </pc:spChg>
        <pc:spChg chg="add mod">
          <ac:chgData name="Sivakumar Paulraj" userId="fba6c5ed4cacd2a1" providerId="LiveId" clId="{D1EBAADC-385B-473D-93D5-8EB6B720CE6C}" dt="2024-07-27T07:22:16.296" v="383"/>
          <ac:spMkLst>
            <pc:docMk/>
            <pc:sldMk cId="4120523059" sldId="348"/>
            <ac:spMk id="68" creationId="{651D35DE-220E-B98B-D92A-911E20F6AF20}"/>
          </ac:spMkLst>
        </pc:spChg>
        <pc:spChg chg="add mod">
          <ac:chgData name="Sivakumar Paulraj" userId="fba6c5ed4cacd2a1" providerId="LiveId" clId="{D1EBAADC-385B-473D-93D5-8EB6B720CE6C}" dt="2024-07-27T07:22:16.296" v="383"/>
          <ac:spMkLst>
            <pc:docMk/>
            <pc:sldMk cId="4120523059" sldId="348"/>
            <ac:spMk id="69" creationId="{9849AD9D-CDCF-8BB1-C2BB-7B4BD68FED44}"/>
          </ac:spMkLst>
        </pc:spChg>
        <pc:spChg chg="mod">
          <ac:chgData name="Sivakumar Paulraj" userId="fba6c5ed4cacd2a1" providerId="LiveId" clId="{D1EBAADC-385B-473D-93D5-8EB6B720CE6C}" dt="2024-07-27T07:22:16.296" v="383"/>
          <ac:spMkLst>
            <pc:docMk/>
            <pc:sldMk cId="4120523059" sldId="348"/>
            <ac:spMk id="71" creationId="{9C2415DB-D80D-D724-E91F-0E15EB1BD633}"/>
          </ac:spMkLst>
        </pc:spChg>
        <pc:spChg chg="add mod">
          <ac:chgData name="Sivakumar Paulraj" userId="fba6c5ed4cacd2a1" providerId="LiveId" clId="{D1EBAADC-385B-473D-93D5-8EB6B720CE6C}" dt="2024-07-27T07:22:16.296" v="383"/>
          <ac:spMkLst>
            <pc:docMk/>
            <pc:sldMk cId="4120523059" sldId="348"/>
            <ac:spMk id="73" creationId="{7CA53875-C8D7-FEDA-16C3-39EC335F0C53}"/>
          </ac:spMkLst>
        </pc:spChg>
        <pc:spChg chg="add mod">
          <ac:chgData name="Sivakumar Paulraj" userId="fba6c5ed4cacd2a1" providerId="LiveId" clId="{D1EBAADC-385B-473D-93D5-8EB6B720CE6C}" dt="2024-07-27T07:22:16.296" v="383"/>
          <ac:spMkLst>
            <pc:docMk/>
            <pc:sldMk cId="4120523059" sldId="348"/>
            <ac:spMk id="74" creationId="{5BAFB557-8E48-5443-64BF-E0FD410D3A57}"/>
          </ac:spMkLst>
        </pc:spChg>
        <pc:grpChg chg="add mod">
          <ac:chgData name="Sivakumar Paulraj" userId="fba6c5ed4cacd2a1" providerId="LiveId" clId="{D1EBAADC-385B-473D-93D5-8EB6B720CE6C}" dt="2024-07-27T07:22:16.296" v="383"/>
          <ac:grpSpMkLst>
            <pc:docMk/>
            <pc:sldMk cId="4120523059" sldId="348"/>
            <ac:grpSpMk id="26" creationId="{F48CDF29-DA61-9C02-C5F3-2D9401F1EDFB}"/>
          </ac:grpSpMkLst>
        </pc:grpChg>
        <pc:grpChg chg="add mod">
          <ac:chgData name="Sivakumar Paulraj" userId="fba6c5ed4cacd2a1" providerId="LiveId" clId="{D1EBAADC-385B-473D-93D5-8EB6B720CE6C}" dt="2024-07-27T07:22:16.296" v="383"/>
          <ac:grpSpMkLst>
            <pc:docMk/>
            <pc:sldMk cId="4120523059" sldId="348"/>
            <ac:grpSpMk id="39" creationId="{3DE5A903-7BB0-4C2A-5CF0-E92E44CE693A}"/>
          </ac:grpSpMkLst>
        </pc:grpChg>
        <pc:grpChg chg="add mod">
          <ac:chgData name="Sivakumar Paulraj" userId="fba6c5ed4cacd2a1" providerId="LiveId" clId="{D1EBAADC-385B-473D-93D5-8EB6B720CE6C}" dt="2024-07-27T07:22:16.296" v="383"/>
          <ac:grpSpMkLst>
            <pc:docMk/>
            <pc:sldMk cId="4120523059" sldId="348"/>
            <ac:grpSpMk id="42" creationId="{82D0F085-87B4-DC70-3E6D-FD43BB5D952E}"/>
          </ac:grpSpMkLst>
        </pc:grpChg>
        <pc:grpChg chg="add mod">
          <ac:chgData name="Sivakumar Paulraj" userId="fba6c5ed4cacd2a1" providerId="LiveId" clId="{D1EBAADC-385B-473D-93D5-8EB6B720CE6C}" dt="2024-07-27T07:22:16.296" v="383"/>
          <ac:grpSpMkLst>
            <pc:docMk/>
            <pc:sldMk cId="4120523059" sldId="348"/>
            <ac:grpSpMk id="59" creationId="{43DF94F9-9D88-99B8-94E5-D0D5A9AE5011}"/>
          </ac:grpSpMkLst>
        </pc:grpChg>
        <pc:grpChg chg="add mod">
          <ac:chgData name="Sivakumar Paulraj" userId="fba6c5ed4cacd2a1" providerId="LiveId" clId="{D1EBAADC-385B-473D-93D5-8EB6B720CE6C}" dt="2024-07-27T07:22:16.296" v="383"/>
          <ac:grpSpMkLst>
            <pc:docMk/>
            <pc:sldMk cId="4120523059" sldId="348"/>
            <ac:grpSpMk id="62" creationId="{B7FFF548-6777-5329-FB49-F752E0E672AE}"/>
          </ac:grpSpMkLst>
        </pc:grpChg>
        <pc:grpChg chg="add mod">
          <ac:chgData name="Sivakumar Paulraj" userId="fba6c5ed4cacd2a1" providerId="LiveId" clId="{D1EBAADC-385B-473D-93D5-8EB6B720CE6C}" dt="2024-07-27T07:22:16.296" v="383"/>
          <ac:grpSpMkLst>
            <pc:docMk/>
            <pc:sldMk cId="4120523059" sldId="348"/>
            <ac:grpSpMk id="70" creationId="{AEF67BC5-EE1E-0B61-2718-A5BA6C16B1DB}"/>
          </ac:grpSpMkLst>
        </pc:grpChg>
        <pc:cxnChg chg="mod">
          <ac:chgData name="Sivakumar Paulraj" userId="fba6c5ed4cacd2a1" providerId="LiveId" clId="{D1EBAADC-385B-473D-93D5-8EB6B720CE6C}" dt="2024-07-27T07:22:16.296" v="383"/>
          <ac:cxnSpMkLst>
            <pc:docMk/>
            <pc:sldMk cId="4120523059" sldId="348"/>
            <ac:cxnSpMk id="28" creationId="{4C7416CE-F1E7-FC53-D89C-01D4CE43D8CE}"/>
          </ac:cxnSpMkLst>
        </pc:cxnChg>
        <pc:cxnChg chg="mod">
          <ac:chgData name="Sivakumar Paulraj" userId="fba6c5ed4cacd2a1" providerId="LiveId" clId="{D1EBAADC-385B-473D-93D5-8EB6B720CE6C}" dt="2024-07-27T07:22:16.296" v="383"/>
          <ac:cxnSpMkLst>
            <pc:docMk/>
            <pc:sldMk cId="4120523059" sldId="348"/>
            <ac:cxnSpMk id="41" creationId="{CBAE0143-0F88-B4AF-B2AA-F24D6E60DB52}"/>
          </ac:cxnSpMkLst>
        </pc:cxnChg>
        <pc:cxnChg chg="mod">
          <ac:chgData name="Sivakumar Paulraj" userId="fba6c5ed4cacd2a1" providerId="LiveId" clId="{D1EBAADC-385B-473D-93D5-8EB6B720CE6C}" dt="2024-07-27T07:22:16.296" v="383"/>
          <ac:cxnSpMkLst>
            <pc:docMk/>
            <pc:sldMk cId="4120523059" sldId="348"/>
            <ac:cxnSpMk id="44" creationId="{E0A740CD-F749-11E1-1314-08059258718A}"/>
          </ac:cxnSpMkLst>
        </pc:cxnChg>
        <pc:cxnChg chg="mod">
          <ac:chgData name="Sivakumar Paulraj" userId="fba6c5ed4cacd2a1" providerId="LiveId" clId="{D1EBAADC-385B-473D-93D5-8EB6B720CE6C}" dt="2024-07-27T07:22:16.296" v="383"/>
          <ac:cxnSpMkLst>
            <pc:docMk/>
            <pc:sldMk cId="4120523059" sldId="348"/>
            <ac:cxnSpMk id="61" creationId="{5C610F17-F69F-9ACA-16A4-2DD50AEFF6FD}"/>
          </ac:cxnSpMkLst>
        </pc:cxnChg>
        <pc:cxnChg chg="mod">
          <ac:chgData name="Sivakumar Paulraj" userId="fba6c5ed4cacd2a1" providerId="LiveId" clId="{D1EBAADC-385B-473D-93D5-8EB6B720CE6C}" dt="2024-07-27T07:22:16.296" v="383"/>
          <ac:cxnSpMkLst>
            <pc:docMk/>
            <pc:sldMk cId="4120523059" sldId="348"/>
            <ac:cxnSpMk id="64" creationId="{00B73F42-855E-259F-E34A-FF9128407E41}"/>
          </ac:cxnSpMkLst>
        </pc:cxnChg>
        <pc:cxnChg chg="mod">
          <ac:chgData name="Sivakumar Paulraj" userId="fba6c5ed4cacd2a1" providerId="LiveId" clId="{D1EBAADC-385B-473D-93D5-8EB6B720CE6C}" dt="2024-07-27T07:22:16.296" v="383"/>
          <ac:cxnSpMkLst>
            <pc:docMk/>
            <pc:sldMk cId="4120523059" sldId="348"/>
            <ac:cxnSpMk id="72" creationId="{AAE77F3D-52C4-B254-0D10-90A0F7E94217}"/>
          </ac:cxnSpMkLst>
        </pc:cxnChg>
      </pc:sldChg>
      <pc:sldChg chg="add del">
        <pc:chgData name="Sivakumar Paulraj" userId="fba6c5ed4cacd2a1" providerId="LiveId" clId="{D1EBAADC-385B-473D-93D5-8EB6B720CE6C}" dt="2024-07-27T07:21:36.298" v="371" actId="47"/>
        <pc:sldMkLst>
          <pc:docMk/>
          <pc:sldMk cId="3034033856" sldId="349"/>
        </pc:sldMkLst>
      </pc:sldChg>
      <pc:sldChg chg="addSp modSp add mod modAnim">
        <pc:chgData name="Sivakumar Paulraj" userId="fba6c5ed4cacd2a1" providerId="LiveId" clId="{D1EBAADC-385B-473D-93D5-8EB6B720CE6C}" dt="2024-07-27T07:22:38.865" v="386" actId="207"/>
        <pc:sldMkLst>
          <pc:docMk/>
          <pc:sldMk cId="3839873660" sldId="349"/>
        </pc:sldMkLst>
        <pc:spChg chg="add mod">
          <ac:chgData name="Sivakumar Paulraj" userId="fba6c5ed4cacd2a1" providerId="LiveId" clId="{D1EBAADC-385B-473D-93D5-8EB6B720CE6C}" dt="2024-07-27T07:22:35.148" v="385"/>
          <ac:spMkLst>
            <pc:docMk/>
            <pc:sldMk cId="3839873660" sldId="349"/>
            <ac:spMk id="2" creationId="{A806F7EA-12FC-6AA0-6DE2-7D2F7C820B48}"/>
          </ac:spMkLst>
        </pc:spChg>
        <pc:spChg chg="add mod">
          <ac:chgData name="Sivakumar Paulraj" userId="fba6c5ed4cacd2a1" providerId="LiveId" clId="{D1EBAADC-385B-473D-93D5-8EB6B720CE6C}" dt="2024-07-27T07:22:35.148" v="385"/>
          <ac:spMkLst>
            <pc:docMk/>
            <pc:sldMk cId="3839873660" sldId="349"/>
            <ac:spMk id="3" creationId="{EDBEFDDD-E338-D2F0-D10C-4883D745E638}"/>
          </ac:spMkLst>
        </pc:spChg>
        <pc:spChg chg="add mod">
          <ac:chgData name="Sivakumar Paulraj" userId="fba6c5ed4cacd2a1" providerId="LiveId" clId="{D1EBAADC-385B-473D-93D5-8EB6B720CE6C}" dt="2024-07-27T07:22:35.148" v="385"/>
          <ac:spMkLst>
            <pc:docMk/>
            <pc:sldMk cId="3839873660" sldId="349"/>
            <ac:spMk id="4" creationId="{7D8BBBA2-AFE2-5BB4-DFFE-A35C0E577E00}"/>
          </ac:spMkLst>
        </pc:spChg>
        <pc:spChg chg="add mod">
          <ac:chgData name="Sivakumar Paulraj" userId="fba6c5ed4cacd2a1" providerId="LiveId" clId="{D1EBAADC-385B-473D-93D5-8EB6B720CE6C}" dt="2024-07-27T07:22:35.148" v="385"/>
          <ac:spMkLst>
            <pc:docMk/>
            <pc:sldMk cId="3839873660" sldId="349"/>
            <ac:spMk id="5" creationId="{048888D1-5886-178B-DA1D-1DAD8DCF220A}"/>
          </ac:spMkLst>
        </pc:spChg>
        <pc:spChg chg="add mod">
          <ac:chgData name="Sivakumar Paulraj" userId="fba6c5ed4cacd2a1" providerId="LiveId" clId="{D1EBAADC-385B-473D-93D5-8EB6B720CE6C}" dt="2024-07-27T07:22:35.148" v="385"/>
          <ac:spMkLst>
            <pc:docMk/>
            <pc:sldMk cId="3839873660" sldId="349"/>
            <ac:spMk id="6" creationId="{FDB20AA3-C836-42CC-2996-C2D309F1A89B}"/>
          </ac:spMkLst>
        </pc:spChg>
        <pc:spChg chg="add mod">
          <ac:chgData name="Sivakumar Paulraj" userId="fba6c5ed4cacd2a1" providerId="LiveId" clId="{D1EBAADC-385B-473D-93D5-8EB6B720CE6C}" dt="2024-07-27T07:22:35.148" v="385"/>
          <ac:spMkLst>
            <pc:docMk/>
            <pc:sldMk cId="3839873660" sldId="349"/>
            <ac:spMk id="7" creationId="{583E7E49-7377-9932-4253-F2999B863D26}"/>
          </ac:spMkLst>
        </pc:spChg>
        <pc:spChg chg="add mod">
          <ac:chgData name="Sivakumar Paulraj" userId="fba6c5ed4cacd2a1" providerId="LiveId" clId="{D1EBAADC-385B-473D-93D5-8EB6B720CE6C}" dt="2024-07-27T07:22:35.148" v="385"/>
          <ac:spMkLst>
            <pc:docMk/>
            <pc:sldMk cId="3839873660" sldId="349"/>
            <ac:spMk id="8" creationId="{A21C8730-1C89-2C15-A665-3FAE409E8DE3}"/>
          </ac:spMkLst>
        </pc:spChg>
        <pc:spChg chg="add mod">
          <ac:chgData name="Sivakumar Paulraj" userId="fba6c5ed4cacd2a1" providerId="LiveId" clId="{D1EBAADC-385B-473D-93D5-8EB6B720CE6C}" dt="2024-07-27T07:22:35.148" v="385"/>
          <ac:spMkLst>
            <pc:docMk/>
            <pc:sldMk cId="3839873660" sldId="349"/>
            <ac:spMk id="9" creationId="{76059B75-AA87-F153-F3E8-A32295EA4796}"/>
          </ac:spMkLst>
        </pc:spChg>
        <pc:spChg chg="add mod">
          <ac:chgData name="Sivakumar Paulraj" userId="fba6c5ed4cacd2a1" providerId="LiveId" clId="{D1EBAADC-385B-473D-93D5-8EB6B720CE6C}" dt="2024-07-27T07:22:35.148" v="385"/>
          <ac:spMkLst>
            <pc:docMk/>
            <pc:sldMk cId="3839873660" sldId="349"/>
            <ac:spMk id="10" creationId="{02F22DFE-3A28-CE83-C601-64DA6DDBAEAC}"/>
          </ac:spMkLst>
        </pc:spChg>
        <pc:spChg chg="add mod">
          <ac:chgData name="Sivakumar Paulraj" userId="fba6c5ed4cacd2a1" providerId="LiveId" clId="{D1EBAADC-385B-473D-93D5-8EB6B720CE6C}" dt="2024-07-27T07:22:35.148" v="385"/>
          <ac:spMkLst>
            <pc:docMk/>
            <pc:sldMk cId="3839873660" sldId="349"/>
            <ac:spMk id="11" creationId="{DF3D39F8-B351-2374-EEBD-19306E2D85F4}"/>
          </ac:spMkLst>
        </pc:spChg>
        <pc:spChg chg="add mod">
          <ac:chgData name="Sivakumar Paulraj" userId="fba6c5ed4cacd2a1" providerId="LiveId" clId="{D1EBAADC-385B-473D-93D5-8EB6B720CE6C}" dt="2024-07-27T07:22:35.148" v="385"/>
          <ac:spMkLst>
            <pc:docMk/>
            <pc:sldMk cId="3839873660" sldId="349"/>
            <ac:spMk id="12" creationId="{94D16DEC-DD07-AB84-8F5E-748BCB97C22D}"/>
          </ac:spMkLst>
        </pc:spChg>
        <pc:spChg chg="add mod">
          <ac:chgData name="Sivakumar Paulraj" userId="fba6c5ed4cacd2a1" providerId="LiveId" clId="{D1EBAADC-385B-473D-93D5-8EB6B720CE6C}" dt="2024-07-27T07:22:35.148" v="385"/>
          <ac:spMkLst>
            <pc:docMk/>
            <pc:sldMk cId="3839873660" sldId="349"/>
            <ac:spMk id="13" creationId="{69551C78-2F52-1AB3-CC96-0AE701AF1945}"/>
          </ac:spMkLst>
        </pc:spChg>
        <pc:spChg chg="add mod">
          <ac:chgData name="Sivakumar Paulraj" userId="fba6c5ed4cacd2a1" providerId="LiveId" clId="{D1EBAADC-385B-473D-93D5-8EB6B720CE6C}" dt="2024-07-27T07:22:35.148" v="385"/>
          <ac:spMkLst>
            <pc:docMk/>
            <pc:sldMk cId="3839873660" sldId="349"/>
            <ac:spMk id="14" creationId="{312412EC-A9BA-2B05-FC34-2DEB0D44E1A5}"/>
          </ac:spMkLst>
        </pc:spChg>
        <pc:spChg chg="add mod">
          <ac:chgData name="Sivakumar Paulraj" userId="fba6c5ed4cacd2a1" providerId="LiveId" clId="{D1EBAADC-385B-473D-93D5-8EB6B720CE6C}" dt="2024-07-27T07:22:35.148" v="385"/>
          <ac:spMkLst>
            <pc:docMk/>
            <pc:sldMk cId="3839873660" sldId="349"/>
            <ac:spMk id="15" creationId="{A6E04DC5-B29D-DC2C-B893-91374D9C0E02}"/>
          </ac:spMkLst>
        </pc:spChg>
        <pc:spChg chg="add mod">
          <ac:chgData name="Sivakumar Paulraj" userId="fba6c5ed4cacd2a1" providerId="LiveId" clId="{D1EBAADC-385B-473D-93D5-8EB6B720CE6C}" dt="2024-07-27T07:22:35.148" v="385"/>
          <ac:spMkLst>
            <pc:docMk/>
            <pc:sldMk cId="3839873660" sldId="349"/>
            <ac:spMk id="16" creationId="{82D18481-0904-96BB-D34D-6B3CE631BDA9}"/>
          </ac:spMkLst>
        </pc:spChg>
        <pc:spChg chg="add mod">
          <ac:chgData name="Sivakumar Paulraj" userId="fba6c5ed4cacd2a1" providerId="LiveId" clId="{D1EBAADC-385B-473D-93D5-8EB6B720CE6C}" dt="2024-07-27T07:22:35.148" v="385"/>
          <ac:spMkLst>
            <pc:docMk/>
            <pc:sldMk cId="3839873660" sldId="349"/>
            <ac:spMk id="17" creationId="{CDEB1E83-D9B1-9FBA-DD53-F5622636E787}"/>
          </ac:spMkLst>
        </pc:spChg>
        <pc:spChg chg="add mod">
          <ac:chgData name="Sivakumar Paulraj" userId="fba6c5ed4cacd2a1" providerId="LiveId" clId="{D1EBAADC-385B-473D-93D5-8EB6B720CE6C}" dt="2024-07-27T07:22:35.148" v="385"/>
          <ac:spMkLst>
            <pc:docMk/>
            <pc:sldMk cId="3839873660" sldId="349"/>
            <ac:spMk id="18" creationId="{DD20AE75-922C-5B1D-FB0E-B4148206257D}"/>
          </ac:spMkLst>
        </pc:spChg>
        <pc:spChg chg="add mod">
          <ac:chgData name="Sivakumar Paulraj" userId="fba6c5ed4cacd2a1" providerId="LiveId" clId="{D1EBAADC-385B-473D-93D5-8EB6B720CE6C}" dt="2024-07-27T07:22:35.148" v="385"/>
          <ac:spMkLst>
            <pc:docMk/>
            <pc:sldMk cId="3839873660" sldId="349"/>
            <ac:spMk id="19" creationId="{8209AF82-665F-7BD1-42B3-8211ADDE038B}"/>
          </ac:spMkLst>
        </pc:spChg>
        <pc:spChg chg="add mod">
          <ac:chgData name="Sivakumar Paulraj" userId="fba6c5ed4cacd2a1" providerId="LiveId" clId="{D1EBAADC-385B-473D-93D5-8EB6B720CE6C}" dt="2024-07-27T07:22:35.148" v="385"/>
          <ac:spMkLst>
            <pc:docMk/>
            <pc:sldMk cId="3839873660" sldId="349"/>
            <ac:spMk id="20" creationId="{D24BE3CB-BF02-3CD9-D69A-A339DF9DD3F2}"/>
          </ac:spMkLst>
        </pc:spChg>
        <pc:spChg chg="add mod">
          <ac:chgData name="Sivakumar Paulraj" userId="fba6c5ed4cacd2a1" providerId="LiveId" clId="{D1EBAADC-385B-473D-93D5-8EB6B720CE6C}" dt="2024-07-27T07:22:35.148" v="385"/>
          <ac:spMkLst>
            <pc:docMk/>
            <pc:sldMk cId="3839873660" sldId="349"/>
            <ac:spMk id="21" creationId="{97A4D55B-A65A-C8A2-992F-96B0624A475E}"/>
          </ac:spMkLst>
        </pc:spChg>
        <pc:spChg chg="add mod">
          <ac:chgData name="Sivakumar Paulraj" userId="fba6c5ed4cacd2a1" providerId="LiveId" clId="{D1EBAADC-385B-473D-93D5-8EB6B720CE6C}" dt="2024-07-27T07:22:35.148" v="385"/>
          <ac:spMkLst>
            <pc:docMk/>
            <pc:sldMk cId="3839873660" sldId="349"/>
            <ac:spMk id="22" creationId="{F6BB8DDF-F545-048D-EB73-B11B3450351F}"/>
          </ac:spMkLst>
        </pc:spChg>
        <pc:spChg chg="add mod">
          <ac:chgData name="Sivakumar Paulraj" userId="fba6c5ed4cacd2a1" providerId="LiveId" clId="{D1EBAADC-385B-473D-93D5-8EB6B720CE6C}" dt="2024-07-27T07:22:38.865" v="386" actId="207"/>
          <ac:spMkLst>
            <pc:docMk/>
            <pc:sldMk cId="3839873660" sldId="349"/>
            <ac:spMk id="23" creationId="{A8CEEE0C-5F48-7732-8805-9650463879F7}"/>
          </ac:spMkLst>
        </pc:spChg>
        <pc:spChg chg="add mod">
          <ac:chgData name="Sivakumar Paulraj" userId="fba6c5ed4cacd2a1" providerId="LiveId" clId="{D1EBAADC-385B-473D-93D5-8EB6B720CE6C}" dt="2024-07-27T07:22:35.148" v="385"/>
          <ac:spMkLst>
            <pc:docMk/>
            <pc:sldMk cId="3839873660" sldId="349"/>
            <ac:spMk id="24" creationId="{601803EA-CA75-ED8C-FA4A-B27576F2A5B7}"/>
          </ac:spMkLst>
        </pc:spChg>
        <pc:spChg chg="add mod">
          <ac:chgData name="Sivakumar Paulraj" userId="fba6c5ed4cacd2a1" providerId="LiveId" clId="{D1EBAADC-385B-473D-93D5-8EB6B720CE6C}" dt="2024-07-27T07:22:35.148" v="385"/>
          <ac:spMkLst>
            <pc:docMk/>
            <pc:sldMk cId="3839873660" sldId="349"/>
            <ac:spMk id="25" creationId="{746D3F78-4594-E568-7DCB-3F2F0B6EFDAF}"/>
          </ac:spMkLst>
        </pc:spChg>
        <pc:spChg chg="add mod">
          <ac:chgData name="Sivakumar Paulraj" userId="fba6c5ed4cacd2a1" providerId="LiveId" clId="{D1EBAADC-385B-473D-93D5-8EB6B720CE6C}" dt="2024-07-27T07:22:35.148" v="385"/>
          <ac:spMkLst>
            <pc:docMk/>
            <pc:sldMk cId="3839873660" sldId="349"/>
            <ac:spMk id="26" creationId="{1AFF2766-6CCA-BBFC-D390-0F57E55B75C6}"/>
          </ac:spMkLst>
        </pc:spChg>
        <pc:spChg chg="add mod">
          <ac:chgData name="Sivakumar Paulraj" userId="fba6c5ed4cacd2a1" providerId="LiveId" clId="{D1EBAADC-385B-473D-93D5-8EB6B720CE6C}" dt="2024-07-27T07:22:35.148" v="385"/>
          <ac:spMkLst>
            <pc:docMk/>
            <pc:sldMk cId="3839873660" sldId="349"/>
            <ac:spMk id="27" creationId="{67F40DB7-B766-1540-54E9-1DBA1AF4D00C}"/>
          </ac:spMkLst>
        </pc:spChg>
        <pc:spChg chg="add mod">
          <ac:chgData name="Sivakumar Paulraj" userId="fba6c5ed4cacd2a1" providerId="LiveId" clId="{D1EBAADC-385B-473D-93D5-8EB6B720CE6C}" dt="2024-07-27T07:22:35.148" v="385"/>
          <ac:spMkLst>
            <pc:docMk/>
            <pc:sldMk cId="3839873660" sldId="349"/>
            <ac:spMk id="28" creationId="{18483305-6ACC-EA2F-0BEC-44383C6DE814}"/>
          </ac:spMkLst>
        </pc:spChg>
        <pc:spChg chg="add mod">
          <ac:chgData name="Sivakumar Paulraj" userId="fba6c5ed4cacd2a1" providerId="LiveId" clId="{D1EBAADC-385B-473D-93D5-8EB6B720CE6C}" dt="2024-07-27T07:22:35.148" v="385"/>
          <ac:spMkLst>
            <pc:docMk/>
            <pc:sldMk cId="3839873660" sldId="349"/>
            <ac:spMk id="29" creationId="{DC0EB6A1-A931-8DC9-C912-426DD8C1D98F}"/>
          </ac:spMkLst>
        </pc:spChg>
        <pc:spChg chg="add mod">
          <ac:chgData name="Sivakumar Paulraj" userId="fba6c5ed4cacd2a1" providerId="LiveId" clId="{D1EBAADC-385B-473D-93D5-8EB6B720CE6C}" dt="2024-07-27T07:22:35.148" v="385"/>
          <ac:spMkLst>
            <pc:docMk/>
            <pc:sldMk cId="3839873660" sldId="349"/>
            <ac:spMk id="30" creationId="{32537C8B-4418-2508-7FFA-BB390A9BB039}"/>
          </ac:spMkLst>
        </pc:spChg>
        <pc:spChg chg="add mod">
          <ac:chgData name="Sivakumar Paulraj" userId="fba6c5ed4cacd2a1" providerId="LiveId" clId="{D1EBAADC-385B-473D-93D5-8EB6B720CE6C}" dt="2024-07-27T07:22:35.148" v="385"/>
          <ac:spMkLst>
            <pc:docMk/>
            <pc:sldMk cId="3839873660" sldId="349"/>
            <ac:spMk id="31" creationId="{C347C966-807F-ADAE-D255-07810AF5E3D6}"/>
          </ac:spMkLst>
        </pc:spChg>
        <pc:spChg chg="add mod">
          <ac:chgData name="Sivakumar Paulraj" userId="fba6c5ed4cacd2a1" providerId="LiveId" clId="{D1EBAADC-385B-473D-93D5-8EB6B720CE6C}" dt="2024-07-27T07:22:35.148" v="385"/>
          <ac:spMkLst>
            <pc:docMk/>
            <pc:sldMk cId="3839873660" sldId="349"/>
            <ac:spMk id="32" creationId="{8990DAE3-EB9D-4521-5959-2A066892C33D}"/>
          </ac:spMkLst>
        </pc:spChg>
        <pc:spChg chg="add mod">
          <ac:chgData name="Sivakumar Paulraj" userId="fba6c5ed4cacd2a1" providerId="LiveId" clId="{D1EBAADC-385B-473D-93D5-8EB6B720CE6C}" dt="2024-07-27T07:22:35.148" v="385"/>
          <ac:spMkLst>
            <pc:docMk/>
            <pc:sldMk cId="3839873660" sldId="349"/>
            <ac:spMk id="33" creationId="{1C5B672A-19FA-84B3-B9FF-056160DFA4DE}"/>
          </ac:spMkLst>
        </pc:spChg>
        <pc:spChg chg="mod">
          <ac:chgData name="Sivakumar Paulraj" userId="fba6c5ed4cacd2a1" providerId="LiveId" clId="{D1EBAADC-385B-473D-93D5-8EB6B720CE6C}" dt="2024-07-27T07:22:35.148" v="385"/>
          <ac:spMkLst>
            <pc:docMk/>
            <pc:sldMk cId="3839873660" sldId="349"/>
            <ac:spMk id="35" creationId="{8CE8909B-213A-38E5-E825-357C8F5860B3}"/>
          </ac:spMkLst>
        </pc:spChg>
        <pc:spChg chg="mod">
          <ac:chgData name="Sivakumar Paulraj" userId="fba6c5ed4cacd2a1" providerId="LiveId" clId="{D1EBAADC-385B-473D-93D5-8EB6B720CE6C}" dt="2024-07-27T07:22:35.148" v="385"/>
          <ac:spMkLst>
            <pc:docMk/>
            <pc:sldMk cId="3839873660" sldId="349"/>
            <ac:spMk id="38" creationId="{1847F399-6D54-4ABD-0226-D4FC099E5CC7}"/>
          </ac:spMkLst>
        </pc:spChg>
        <pc:spChg chg="add mod">
          <ac:chgData name="Sivakumar Paulraj" userId="fba6c5ed4cacd2a1" providerId="LiveId" clId="{D1EBAADC-385B-473D-93D5-8EB6B720CE6C}" dt="2024-07-27T07:22:35.148" v="385"/>
          <ac:spMkLst>
            <pc:docMk/>
            <pc:sldMk cId="3839873660" sldId="349"/>
            <ac:spMk id="40" creationId="{4563E8B2-1EBF-319E-C27C-B4FA371434CF}"/>
          </ac:spMkLst>
        </pc:spChg>
        <pc:spChg chg="add mod">
          <ac:chgData name="Sivakumar Paulraj" userId="fba6c5ed4cacd2a1" providerId="LiveId" clId="{D1EBAADC-385B-473D-93D5-8EB6B720CE6C}" dt="2024-07-27T07:22:35.148" v="385"/>
          <ac:spMkLst>
            <pc:docMk/>
            <pc:sldMk cId="3839873660" sldId="349"/>
            <ac:spMk id="41" creationId="{7C7ABD57-6B33-7CF4-AA32-AEC12E46825F}"/>
          </ac:spMkLst>
        </pc:spChg>
        <pc:spChg chg="add mod">
          <ac:chgData name="Sivakumar Paulraj" userId="fba6c5ed4cacd2a1" providerId="LiveId" clId="{D1EBAADC-385B-473D-93D5-8EB6B720CE6C}" dt="2024-07-27T07:22:35.148" v="385"/>
          <ac:spMkLst>
            <pc:docMk/>
            <pc:sldMk cId="3839873660" sldId="349"/>
            <ac:spMk id="42" creationId="{45802380-F859-B1CB-1ACD-4A85B166C19B}"/>
          </ac:spMkLst>
        </pc:spChg>
        <pc:spChg chg="add mod">
          <ac:chgData name="Sivakumar Paulraj" userId="fba6c5ed4cacd2a1" providerId="LiveId" clId="{D1EBAADC-385B-473D-93D5-8EB6B720CE6C}" dt="2024-07-27T07:22:35.148" v="385"/>
          <ac:spMkLst>
            <pc:docMk/>
            <pc:sldMk cId="3839873660" sldId="349"/>
            <ac:spMk id="43" creationId="{96EF22A3-5A69-CFC7-748A-CE2012C79676}"/>
          </ac:spMkLst>
        </pc:spChg>
        <pc:spChg chg="add mod">
          <ac:chgData name="Sivakumar Paulraj" userId="fba6c5ed4cacd2a1" providerId="LiveId" clId="{D1EBAADC-385B-473D-93D5-8EB6B720CE6C}" dt="2024-07-27T07:22:35.148" v="385"/>
          <ac:spMkLst>
            <pc:docMk/>
            <pc:sldMk cId="3839873660" sldId="349"/>
            <ac:spMk id="44" creationId="{B6F830B0-1485-2356-1D1A-2EF56C4A2A08}"/>
          </ac:spMkLst>
        </pc:spChg>
        <pc:spChg chg="add mod">
          <ac:chgData name="Sivakumar Paulraj" userId="fba6c5ed4cacd2a1" providerId="LiveId" clId="{D1EBAADC-385B-473D-93D5-8EB6B720CE6C}" dt="2024-07-27T07:22:35.148" v="385"/>
          <ac:spMkLst>
            <pc:docMk/>
            <pc:sldMk cId="3839873660" sldId="349"/>
            <ac:spMk id="45" creationId="{353C2767-0EA7-A18C-64D6-35D10CAE322D}"/>
          </ac:spMkLst>
        </pc:spChg>
        <pc:spChg chg="add mod">
          <ac:chgData name="Sivakumar Paulraj" userId="fba6c5ed4cacd2a1" providerId="LiveId" clId="{D1EBAADC-385B-473D-93D5-8EB6B720CE6C}" dt="2024-07-27T07:22:35.148" v="385"/>
          <ac:spMkLst>
            <pc:docMk/>
            <pc:sldMk cId="3839873660" sldId="349"/>
            <ac:spMk id="46" creationId="{AA2BE798-97D7-F939-73D0-CD1F2A291F57}"/>
          </ac:spMkLst>
        </pc:spChg>
        <pc:spChg chg="add mod">
          <ac:chgData name="Sivakumar Paulraj" userId="fba6c5ed4cacd2a1" providerId="LiveId" clId="{D1EBAADC-385B-473D-93D5-8EB6B720CE6C}" dt="2024-07-27T07:22:35.148" v="385"/>
          <ac:spMkLst>
            <pc:docMk/>
            <pc:sldMk cId="3839873660" sldId="349"/>
            <ac:spMk id="47" creationId="{D6B23438-EE61-8DA0-66FB-19286EDBBD5C}"/>
          </ac:spMkLst>
        </pc:spChg>
        <pc:spChg chg="add mod">
          <ac:chgData name="Sivakumar Paulraj" userId="fba6c5ed4cacd2a1" providerId="LiveId" clId="{D1EBAADC-385B-473D-93D5-8EB6B720CE6C}" dt="2024-07-27T07:22:35.148" v="385"/>
          <ac:spMkLst>
            <pc:docMk/>
            <pc:sldMk cId="3839873660" sldId="349"/>
            <ac:spMk id="48" creationId="{5782671D-C9D4-F31E-7839-A26EC62D82EB}"/>
          </ac:spMkLst>
        </pc:spChg>
        <pc:spChg chg="add mod">
          <ac:chgData name="Sivakumar Paulraj" userId="fba6c5ed4cacd2a1" providerId="LiveId" clId="{D1EBAADC-385B-473D-93D5-8EB6B720CE6C}" dt="2024-07-27T07:22:35.148" v="385"/>
          <ac:spMkLst>
            <pc:docMk/>
            <pc:sldMk cId="3839873660" sldId="349"/>
            <ac:spMk id="49" creationId="{5DFF0469-14FC-D665-BC3E-0CEA0D597F95}"/>
          </ac:spMkLst>
        </pc:spChg>
        <pc:spChg chg="add mod">
          <ac:chgData name="Sivakumar Paulraj" userId="fba6c5ed4cacd2a1" providerId="LiveId" clId="{D1EBAADC-385B-473D-93D5-8EB6B720CE6C}" dt="2024-07-27T07:22:35.148" v="385"/>
          <ac:spMkLst>
            <pc:docMk/>
            <pc:sldMk cId="3839873660" sldId="349"/>
            <ac:spMk id="50" creationId="{53F97759-48ED-9335-B089-BBCAECAA9E70}"/>
          </ac:spMkLst>
        </pc:spChg>
        <pc:spChg chg="add mod">
          <ac:chgData name="Sivakumar Paulraj" userId="fba6c5ed4cacd2a1" providerId="LiveId" clId="{D1EBAADC-385B-473D-93D5-8EB6B720CE6C}" dt="2024-07-27T07:22:35.148" v="385"/>
          <ac:spMkLst>
            <pc:docMk/>
            <pc:sldMk cId="3839873660" sldId="349"/>
            <ac:spMk id="51" creationId="{8DCDDCBD-BE8C-AA89-3C06-5BE0F6E73E1B}"/>
          </ac:spMkLst>
        </pc:spChg>
        <pc:spChg chg="add mod">
          <ac:chgData name="Sivakumar Paulraj" userId="fba6c5ed4cacd2a1" providerId="LiveId" clId="{D1EBAADC-385B-473D-93D5-8EB6B720CE6C}" dt="2024-07-27T07:22:35.148" v="385"/>
          <ac:spMkLst>
            <pc:docMk/>
            <pc:sldMk cId="3839873660" sldId="349"/>
            <ac:spMk id="52" creationId="{30F47918-16B5-EB10-15A0-5980046CD227}"/>
          </ac:spMkLst>
        </pc:spChg>
        <pc:spChg chg="add mod">
          <ac:chgData name="Sivakumar Paulraj" userId="fba6c5ed4cacd2a1" providerId="LiveId" clId="{D1EBAADC-385B-473D-93D5-8EB6B720CE6C}" dt="2024-07-27T07:22:35.148" v="385"/>
          <ac:spMkLst>
            <pc:docMk/>
            <pc:sldMk cId="3839873660" sldId="349"/>
            <ac:spMk id="55" creationId="{37C6445A-B9A6-FC3A-7008-7ED4DE911EBC}"/>
          </ac:spMkLst>
        </pc:spChg>
        <pc:spChg chg="add mod">
          <ac:chgData name="Sivakumar Paulraj" userId="fba6c5ed4cacd2a1" providerId="LiveId" clId="{D1EBAADC-385B-473D-93D5-8EB6B720CE6C}" dt="2024-07-27T07:22:35.148" v="385"/>
          <ac:spMkLst>
            <pc:docMk/>
            <pc:sldMk cId="3839873660" sldId="349"/>
            <ac:spMk id="56" creationId="{FA2354E1-FABE-A083-9550-B9F90D18870C}"/>
          </ac:spMkLst>
        </pc:spChg>
        <pc:spChg chg="mod">
          <ac:chgData name="Sivakumar Paulraj" userId="fba6c5ed4cacd2a1" providerId="LiveId" clId="{D1EBAADC-385B-473D-93D5-8EB6B720CE6C}" dt="2024-07-27T07:22:35.148" v="385"/>
          <ac:spMkLst>
            <pc:docMk/>
            <pc:sldMk cId="3839873660" sldId="349"/>
            <ac:spMk id="58" creationId="{653092D9-E4B1-AAFF-8189-2F8F3D43F450}"/>
          </ac:spMkLst>
        </pc:spChg>
        <pc:spChg chg="mod">
          <ac:chgData name="Sivakumar Paulraj" userId="fba6c5ed4cacd2a1" providerId="LiveId" clId="{D1EBAADC-385B-473D-93D5-8EB6B720CE6C}" dt="2024-07-27T07:22:35.148" v="385"/>
          <ac:spMkLst>
            <pc:docMk/>
            <pc:sldMk cId="3839873660" sldId="349"/>
            <ac:spMk id="61" creationId="{DE952BA8-328E-40E4-3784-692F6ECBEF27}"/>
          </ac:spMkLst>
        </pc:spChg>
        <pc:spChg chg="add mod">
          <ac:chgData name="Sivakumar Paulraj" userId="fba6c5ed4cacd2a1" providerId="LiveId" clId="{D1EBAADC-385B-473D-93D5-8EB6B720CE6C}" dt="2024-07-27T07:22:35.148" v="385"/>
          <ac:spMkLst>
            <pc:docMk/>
            <pc:sldMk cId="3839873660" sldId="349"/>
            <ac:spMk id="64" creationId="{D56730D4-AFC1-64D5-E6B9-8D5BC33426A7}"/>
          </ac:spMkLst>
        </pc:spChg>
        <pc:spChg chg="add mod">
          <ac:chgData name="Sivakumar Paulraj" userId="fba6c5ed4cacd2a1" providerId="LiveId" clId="{D1EBAADC-385B-473D-93D5-8EB6B720CE6C}" dt="2024-07-27T07:22:35.148" v="385"/>
          <ac:spMkLst>
            <pc:docMk/>
            <pc:sldMk cId="3839873660" sldId="349"/>
            <ac:spMk id="66" creationId="{2629CA8C-0C94-CF81-D8FF-E8D3203C294B}"/>
          </ac:spMkLst>
        </pc:spChg>
        <pc:spChg chg="add mod">
          <ac:chgData name="Sivakumar Paulraj" userId="fba6c5ed4cacd2a1" providerId="LiveId" clId="{D1EBAADC-385B-473D-93D5-8EB6B720CE6C}" dt="2024-07-27T07:22:35.148" v="385"/>
          <ac:spMkLst>
            <pc:docMk/>
            <pc:sldMk cId="3839873660" sldId="349"/>
            <ac:spMk id="67" creationId="{E6EB0BE6-AB5F-0E99-FD83-4213F9540C03}"/>
          </ac:spMkLst>
        </pc:spChg>
        <pc:spChg chg="add mod">
          <ac:chgData name="Sivakumar Paulraj" userId="fba6c5ed4cacd2a1" providerId="LiveId" clId="{D1EBAADC-385B-473D-93D5-8EB6B720CE6C}" dt="2024-07-27T07:22:35.148" v="385"/>
          <ac:spMkLst>
            <pc:docMk/>
            <pc:sldMk cId="3839873660" sldId="349"/>
            <ac:spMk id="68" creationId="{84A42F7F-BCD4-0BBD-9151-1C0B39B9E7A7}"/>
          </ac:spMkLst>
        </pc:spChg>
        <pc:spChg chg="add mod">
          <ac:chgData name="Sivakumar Paulraj" userId="fba6c5ed4cacd2a1" providerId="LiveId" clId="{D1EBAADC-385B-473D-93D5-8EB6B720CE6C}" dt="2024-07-27T07:22:35.148" v="385"/>
          <ac:spMkLst>
            <pc:docMk/>
            <pc:sldMk cId="3839873660" sldId="349"/>
            <ac:spMk id="69" creationId="{0CC8D9E8-5836-6695-3BA2-98D3F03442F7}"/>
          </ac:spMkLst>
        </pc:spChg>
        <pc:spChg chg="add mod">
          <ac:chgData name="Sivakumar Paulraj" userId="fba6c5ed4cacd2a1" providerId="LiveId" clId="{D1EBAADC-385B-473D-93D5-8EB6B720CE6C}" dt="2024-07-27T07:22:35.148" v="385"/>
          <ac:spMkLst>
            <pc:docMk/>
            <pc:sldMk cId="3839873660" sldId="349"/>
            <ac:spMk id="71" creationId="{2D012D24-DF0A-03FB-2F91-9F05499697A5}"/>
          </ac:spMkLst>
        </pc:spChg>
        <pc:spChg chg="add mod">
          <ac:chgData name="Sivakumar Paulraj" userId="fba6c5ed4cacd2a1" providerId="LiveId" clId="{D1EBAADC-385B-473D-93D5-8EB6B720CE6C}" dt="2024-07-27T07:22:35.148" v="385"/>
          <ac:spMkLst>
            <pc:docMk/>
            <pc:sldMk cId="3839873660" sldId="349"/>
            <ac:spMk id="72" creationId="{D7373C6A-A20F-B0B0-EB43-2C5E73060D78}"/>
          </ac:spMkLst>
        </pc:spChg>
        <pc:grpChg chg="add mod">
          <ac:chgData name="Sivakumar Paulraj" userId="fba6c5ed4cacd2a1" providerId="LiveId" clId="{D1EBAADC-385B-473D-93D5-8EB6B720CE6C}" dt="2024-07-27T07:22:35.148" v="385"/>
          <ac:grpSpMkLst>
            <pc:docMk/>
            <pc:sldMk cId="3839873660" sldId="349"/>
            <ac:grpSpMk id="34" creationId="{8FA3F856-582A-25DA-20F5-208913885EBD}"/>
          </ac:grpSpMkLst>
        </pc:grpChg>
        <pc:grpChg chg="add mod">
          <ac:chgData name="Sivakumar Paulraj" userId="fba6c5ed4cacd2a1" providerId="LiveId" clId="{D1EBAADC-385B-473D-93D5-8EB6B720CE6C}" dt="2024-07-27T07:22:35.148" v="385"/>
          <ac:grpSpMkLst>
            <pc:docMk/>
            <pc:sldMk cId="3839873660" sldId="349"/>
            <ac:grpSpMk id="37" creationId="{05F4D4AF-0553-386F-2253-725842B9C157}"/>
          </ac:grpSpMkLst>
        </pc:grpChg>
        <pc:grpChg chg="add mod">
          <ac:chgData name="Sivakumar Paulraj" userId="fba6c5ed4cacd2a1" providerId="LiveId" clId="{D1EBAADC-385B-473D-93D5-8EB6B720CE6C}" dt="2024-07-27T07:22:35.148" v="385"/>
          <ac:grpSpMkLst>
            <pc:docMk/>
            <pc:sldMk cId="3839873660" sldId="349"/>
            <ac:grpSpMk id="57" creationId="{BA85F0B5-7A4A-6B13-1406-B9A8C50D9F6C}"/>
          </ac:grpSpMkLst>
        </pc:grpChg>
        <pc:grpChg chg="add mod">
          <ac:chgData name="Sivakumar Paulraj" userId="fba6c5ed4cacd2a1" providerId="LiveId" clId="{D1EBAADC-385B-473D-93D5-8EB6B720CE6C}" dt="2024-07-27T07:22:35.148" v="385"/>
          <ac:grpSpMkLst>
            <pc:docMk/>
            <pc:sldMk cId="3839873660" sldId="349"/>
            <ac:grpSpMk id="60" creationId="{3397A0FF-0907-135B-57E8-371C3EC8AD24}"/>
          </ac:grpSpMkLst>
        </pc:grpChg>
        <pc:cxnChg chg="mod">
          <ac:chgData name="Sivakumar Paulraj" userId="fba6c5ed4cacd2a1" providerId="LiveId" clId="{D1EBAADC-385B-473D-93D5-8EB6B720CE6C}" dt="2024-07-27T07:22:35.148" v="385"/>
          <ac:cxnSpMkLst>
            <pc:docMk/>
            <pc:sldMk cId="3839873660" sldId="349"/>
            <ac:cxnSpMk id="36" creationId="{347BE84E-24FF-B735-9605-1BA298802FAB}"/>
          </ac:cxnSpMkLst>
        </pc:cxnChg>
        <pc:cxnChg chg="mod">
          <ac:chgData name="Sivakumar Paulraj" userId="fba6c5ed4cacd2a1" providerId="LiveId" clId="{D1EBAADC-385B-473D-93D5-8EB6B720CE6C}" dt="2024-07-27T07:22:35.148" v="385"/>
          <ac:cxnSpMkLst>
            <pc:docMk/>
            <pc:sldMk cId="3839873660" sldId="349"/>
            <ac:cxnSpMk id="39" creationId="{EA420D51-B4B4-FB7E-439F-4ADE581B9CCD}"/>
          </ac:cxnSpMkLst>
        </pc:cxnChg>
        <pc:cxnChg chg="add mod">
          <ac:chgData name="Sivakumar Paulraj" userId="fba6c5ed4cacd2a1" providerId="LiveId" clId="{D1EBAADC-385B-473D-93D5-8EB6B720CE6C}" dt="2024-07-27T07:22:35.148" v="385"/>
          <ac:cxnSpMkLst>
            <pc:docMk/>
            <pc:sldMk cId="3839873660" sldId="349"/>
            <ac:cxnSpMk id="53" creationId="{ADFDD7A4-6113-DB26-8EE5-34D6ED74F3E4}"/>
          </ac:cxnSpMkLst>
        </pc:cxnChg>
        <pc:cxnChg chg="add mod">
          <ac:chgData name="Sivakumar Paulraj" userId="fba6c5ed4cacd2a1" providerId="LiveId" clId="{D1EBAADC-385B-473D-93D5-8EB6B720CE6C}" dt="2024-07-27T07:22:35.148" v="385"/>
          <ac:cxnSpMkLst>
            <pc:docMk/>
            <pc:sldMk cId="3839873660" sldId="349"/>
            <ac:cxnSpMk id="54" creationId="{1ABC185A-C2B4-7F7A-FED6-57730E9CBED3}"/>
          </ac:cxnSpMkLst>
        </pc:cxnChg>
        <pc:cxnChg chg="mod">
          <ac:chgData name="Sivakumar Paulraj" userId="fba6c5ed4cacd2a1" providerId="LiveId" clId="{D1EBAADC-385B-473D-93D5-8EB6B720CE6C}" dt="2024-07-27T07:22:35.148" v="385"/>
          <ac:cxnSpMkLst>
            <pc:docMk/>
            <pc:sldMk cId="3839873660" sldId="349"/>
            <ac:cxnSpMk id="59" creationId="{EC163FE3-C055-C188-D564-F96174C4F050}"/>
          </ac:cxnSpMkLst>
        </pc:cxnChg>
        <pc:cxnChg chg="mod">
          <ac:chgData name="Sivakumar Paulraj" userId="fba6c5ed4cacd2a1" providerId="LiveId" clId="{D1EBAADC-385B-473D-93D5-8EB6B720CE6C}" dt="2024-07-27T07:22:35.148" v="385"/>
          <ac:cxnSpMkLst>
            <pc:docMk/>
            <pc:sldMk cId="3839873660" sldId="349"/>
            <ac:cxnSpMk id="62" creationId="{2D06679B-AF53-3F22-B5EE-11B3B6E9A626}"/>
          </ac:cxnSpMkLst>
        </pc:cxnChg>
        <pc:cxnChg chg="add mod">
          <ac:chgData name="Sivakumar Paulraj" userId="fba6c5ed4cacd2a1" providerId="LiveId" clId="{D1EBAADC-385B-473D-93D5-8EB6B720CE6C}" dt="2024-07-27T07:22:35.148" v="385"/>
          <ac:cxnSpMkLst>
            <pc:docMk/>
            <pc:sldMk cId="3839873660" sldId="349"/>
            <ac:cxnSpMk id="63" creationId="{0D26AAED-0ABB-336A-EC22-439C8BF80115}"/>
          </ac:cxnSpMkLst>
        </pc:cxnChg>
        <pc:cxnChg chg="add mod">
          <ac:chgData name="Sivakumar Paulraj" userId="fba6c5ed4cacd2a1" providerId="LiveId" clId="{D1EBAADC-385B-473D-93D5-8EB6B720CE6C}" dt="2024-07-27T07:22:35.148" v="385"/>
          <ac:cxnSpMkLst>
            <pc:docMk/>
            <pc:sldMk cId="3839873660" sldId="349"/>
            <ac:cxnSpMk id="65" creationId="{BC98438D-DCE1-133D-F53A-56BABF2134C8}"/>
          </ac:cxnSpMkLst>
        </pc:cxnChg>
        <pc:cxnChg chg="add mod">
          <ac:chgData name="Sivakumar Paulraj" userId="fba6c5ed4cacd2a1" providerId="LiveId" clId="{D1EBAADC-385B-473D-93D5-8EB6B720CE6C}" dt="2024-07-27T07:22:35.148" v="385"/>
          <ac:cxnSpMkLst>
            <pc:docMk/>
            <pc:sldMk cId="3839873660" sldId="349"/>
            <ac:cxnSpMk id="70" creationId="{E807B510-4BCB-B76C-EB3A-4DCD0F44C7BB}"/>
          </ac:cxnSpMkLst>
        </pc:cxnChg>
      </pc:sldChg>
      <pc:sldChg chg="add del">
        <pc:chgData name="Sivakumar Paulraj" userId="fba6c5ed4cacd2a1" providerId="LiveId" clId="{D1EBAADC-385B-473D-93D5-8EB6B720CE6C}" dt="2024-07-27T07:21:37.380" v="372" actId="47"/>
        <pc:sldMkLst>
          <pc:docMk/>
          <pc:sldMk cId="929226868" sldId="350"/>
        </pc:sldMkLst>
      </pc:sldChg>
      <pc:sldChg chg="addSp modSp add mod modAnim">
        <pc:chgData name="Sivakumar Paulraj" userId="fba6c5ed4cacd2a1" providerId="LiveId" clId="{D1EBAADC-385B-473D-93D5-8EB6B720CE6C}" dt="2024-07-27T07:22:48.233" v="388" actId="207"/>
        <pc:sldMkLst>
          <pc:docMk/>
          <pc:sldMk cId="3670748686" sldId="350"/>
        </pc:sldMkLst>
        <pc:spChg chg="add mod">
          <ac:chgData name="Sivakumar Paulraj" userId="fba6c5ed4cacd2a1" providerId="LiveId" clId="{D1EBAADC-385B-473D-93D5-8EB6B720CE6C}" dt="2024-07-27T07:22:44.373" v="387"/>
          <ac:spMkLst>
            <pc:docMk/>
            <pc:sldMk cId="3670748686" sldId="350"/>
            <ac:spMk id="2" creationId="{4D68F90B-AE19-3926-3992-0F76D621BB63}"/>
          </ac:spMkLst>
        </pc:spChg>
        <pc:spChg chg="add mod">
          <ac:chgData name="Sivakumar Paulraj" userId="fba6c5ed4cacd2a1" providerId="LiveId" clId="{D1EBAADC-385B-473D-93D5-8EB6B720CE6C}" dt="2024-07-27T07:22:44.373" v="387"/>
          <ac:spMkLst>
            <pc:docMk/>
            <pc:sldMk cId="3670748686" sldId="350"/>
            <ac:spMk id="3" creationId="{8E0D47AA-EF6E-E058-14B2-95C8DA0CE347}"/>
          </ac:spMkLst>
        </pc:spChg>
        <pc:spChg chg="add mod">
          <ac:chgData name="Sivakumar Paulraj" userId="fba6c5ed4cacd2a1" providerId="LiveId" clId="{D1EBAADC-385B-473D-93D5-8EB6B720CE6C}" dt="2024-07-27T07:22:44.373" v="387"/>
          <ac:spMkLst>
            <pc:docMk/>
            <pc:sldMk cId="3670748686" sldId="350"/>
            <ac:spMk id="4" creationId="{6FB237FE-C3F7-FB72-3153-BB47BB8254E1}"/>
          </ac:spMkLst>
        </pc:spChg>
        <pc:spChg chg="add mod">
          <ac:chgData name="Sivakumar Paulraj" userId="fba6c5ed4cacd2a1" providerId="LiveId" clId="{D1EBAADC-385B-473D-93D5-8EB6B720CE6C}" dt="2024-07-27T07:22:44.373" v="387"/>
          <ac:spMkLst>
            <pc:docMk/>
            <pc:sldMk cId="3670748686" sldId="350"/>
            <ac:spMk id="5" creationId="{996823BF-1294-D81C-394C-DE28B51F7162}"/>
          </ac:spMkLst>
        </pc:spChg>
        <pc:spChg chg="add mod">
          <ac:chgData name="Sivakumar Paulraj" userId="fba6c5ed4cacd2a1" providerId="LiveId" clId="{D1EBAADC-385B-473D-93D5-8EB6B720CE6C}" dt="2024-07-27T07:22:44.373" v="387"/>
          <ac:spMkLst>
            <pc:docMk/>
            <pc:sldMk cId="3670748686" sldId="350"/>
            <ac:spMk id="6" creationId="{65F74944-D3DE-6B08-7870-C40041A9E7BF}"/>
          </ac:spMkLst>
        </pc:spChg>
        <pc:spChg chg="add mod">
          <ac:chgData name="Sivakumar Paulraj" userId="fba6c5ed4cacd2a1" providerId="LiveId" clId="{D1EBAADC-385B-473D-93D5-8EB6B720CE6C}" dt="2024-07-27T07:22:44.373" v="387"/>
          <ac:spMkLst>
            <pc:docMk/>
            <pc:sldMk cId="3670748686" sldId="350"/>
            <ac:spMk id="7" creationId="{169847B1-FB76-FAC8-3069-B16993BBCE16}"/>
          </ac:spMkLst>
        </pc:spChg>
        <pc:spChg chg="add mod">
          <ac:chgData name="Sivakumar Paulraj" userId="fba6c5ed4cacd2a1" providerId="LiveId" clId="{D1EBAADC-385B-473D-93D5-8EB6B720CE6C}" dt="2024-07-27T07:22:44.373" v="387"/>
          <ac:spMkLst>
            <pc:docMk/>
            <pc:sldMk cId="3670748686" sldId="350"/>
            <ac:spMk id="8" creationId="{976B28C2-DFBF-248D-B21A-E8659AD66E35}"/>
          </ac:spMkLst>
        </pc:spChg>
        <pc:spChg chg="add mod">
          <ac:chgData name="Sivakumar Paulraj" userId="fba6c5ed4cacd2a1" providerId="LiveId" clId="{D1EBAADC-385B-473D-93D5-8EB6B720CE6C}" dt="2024-07-27T07:22:44.373" v="387"/>
          <ac:spMkLst>
            <pc:docMk/>
            <pc:sldMk cId="3670748686" sldId="350"/>
            <ac:spMk id="9" creationId="{A8529B37-5A41-50DF-12EE-96850274664F}"/>
          </ac:spMkLst>
        </pc:spChg>
        <pc:spChg chg="add mod">
          <ac:chgData name="Sivakumar Paulraj" userId="fba6c5ed4cacd2a1" providerId="LiveId" clId="{D1EBAADC-385B-473D-93D5-8EB6B720CE6C}" dt="2024-07-27T07:22:44.373" v="387"/>
          <ac:spMkLst>
            <pc:docMk/>
            <pc:sldMk cId="3670748686" sldId="350"/>
            <ac:spMk id="10" creationId="{C40E856E-BEFC-3817-4EC5-3B2C707DF63F}"/>
          </ac:spMkLst>
        </pc:spChg>
        <pc:spChg chg="add mod">
          <ac:chgData name="Sivakumar Paulraj" userId="fba6c5ed4cacd2a1" providerId="LiveId" clId="{D1EBAADC-385B-473D-93D5-8EB6B720CE6C}" dt="2024-07-27T07:22:44.373" v="387"/>
          <ac:spMkLst>
            <pc:docMk/>
            <pc:sldMk cId="3670748686" sldId="350"/>
            <ac:spMk id="11" creationId="{7705D4AC-2FEC-1109-4388-9C8A0F2B33C7}"/>
          </ac:spMkLst>
        </pc:spChg>
        <pc:spChg chg="add mod">
          <ac:chgData name="Sivakumar Paulraj" userId="fba6c5ed4cacd2a1" providerId="LiveId" clId="{D1EBAADC-385B-473D-93D5-8EB6B720CE6C}" dt="2024-07-27T07:22:44.373" v="387"/>
          <ac:spMkLst>
            <pc:docMk/>
            <pc:sldMk cId="3670748686" sldId="350"/>
            <ac:spMk id="12" creationId="{649D2C8F-ED40-E43D-3A18-42C8F9241C96}"/>
          </ac:spMkLst>
        </pc:spChg>
        <pc:spChg chg="add mod">
          <ac:chgData name="Sivakumar Paulraj" userId="fba6c5ed4cacd2a1" providerId="LiveId" clId="{D1EBAADC-385B-473D-93D5-8EB6B720CE6C}" dt="2024-07-27T07:22:44.373" v="387"/>
          <ac:spMkLst>
            <pc:docMk/>
            <pc:sldMk cId="3670748686" sldId="350"/>
            <ac:spMk id="13" creationId="{10E8D87D-2C99-537E-5631-025261368B4F}"/>
          </ac:spMkLst>
        </pc:spChg>
        <pc:spChg chg="add mod">
          <ac:chgData name="Sivakumar Paulraj" userId="fba6c5ed4cacd2a1" providerId="LiveId" clId="{D1EBAADC-385B-473D-93D5-8EB6B720CE6C}" dt="2024-07-27T07:22:44.373" v="387"/>
          <ac:spMkLst>
            <pc:docMk/>
            <pc:sldMk cId="3670748686" sldId="350"/>
            <ac:spMk id="14" creationId="{F9EB4C0C-CF38-B10D-27A0-E823BE023FB0}"/>
          </ac:spMkLst>
        </pc:spChg>
        <pc:spChg chg="add mod">
          <ac:chgData name="Sivakumar Paulraj" userId="fba6c5ed4cacd2a1" providerId="LiveId" clId="{D1EBAADC-385B-473D-93D5-8EB6B720CE6C}" dt="2024-07-27T07:22:44.373" v="387"/>
          <ac:spMkLst>
            <pc:docMk/>
            <pc:sldMk cId="3670748686" sldId="350"/>
            <ac:spMk id="15" creationId="{9C47C39F-5174-EF3B-E5F2-FC9B8BA985E2}"/>
          </ac:spMkLst>
        </pc:spChg>
        <pc:spChg chg="add mod">
          <ac:chgData name="Sivakumar Paulraj" userId="fba6c5ed4cacd2a1" providerId="LiveId" clId="{D1EBAADC-385B-473D-93D5-8EB6B720CE6C}" dt="2024-07-27T07:22:44.373" v="387"/>
          <ac:spMkLst>
            <pc:docMk/>
            <pc:sldMk cId="3670748686" sldId="350"/>
            <ac:spMk id="16" creationId="{0733D4E9-8978-EE2C-9C92-AE5C1BE81C78}"/>
          </ac:spMkLst>
        </pc:spChg>
        <pc:spChg chg="add mod">
          <ac:chgData name="Sivakumar Paulraj" userId="fba6c5ed4cacd2a1" providerId="LiveId" clId="{D1EBAADC-385B-473D-93D5-8EB6B720CE6C}" dt="2024-07-27T07:22:44.373" v="387"/>
          <ac:spMkLst>
            <pc:docMk/>
            <pc:sldMk cId="3670748686" sldId="350"/>
            <ac:spMk id="17" creationId="{4D59547C-DA0C-5AF2-0F77-752E5C97C24B}"/>
          </ac:spMkLst>
        </pc:spChg>
        <pc:spChg chg="add mod">
          <ac:chgData name="Sivakumar Paulraj" userId="fba6c5ed4cacd2a1" providerId="LiveId" clId="{D1EBAADC-385B-473D-93D5-8EB6B720CE6C}" dt="2024-07-27T07:22:44.373" v="387"/>
          <ac:spMkLst>
            <pc:docMk/>
            <pc:sldMk cId="3670748686" sldId="350"/>
            <ac:spMk id="18" creationId="{4FA93755-DF58-F99A-78B5-760D4A777AF1}"/>
          </ac:spMkLst>
        </pc:spChg>
        <pc:spChg chg="add mod">
          <ac:chgData name="Sivakumar Paulraj" userId="fba6c5ed4cacd2a1" providerId="LiveId" clId="{D1EBAADC-385B-473D-93D5-8EB6B720CE6C}" dt="2024-07-27T07:22:44.373" v="387"/>
          <ac:spMkLst>
            <pc:docMk/>
            <pc:sldMk cId="3670748686" sldId="350"/>
            <ac:spMk id="19" creationId="{7CBA193D-3508-1EB6-1137-D320A7E2EB8B}"/>
          </ac:spMkLst>
        </pc:spChg>
        <pc:spChg chg="add mod">
          <ac:chgData name="Sivakumar Paulraj" userId="fba6c5ed4cacd2a1" providerId="LiveId" clId="{D1EBAADC-385B-473D-93D5-8EB6B720CE6C}" dt="2024-07-27T07:22:44.373" v="387"/>
          <ac:spMkLst>
            <pc:docMk/>
            <pc:sldMk cId="3670748686" sldId="350"/>
            <ac:spMk id="20" creationId="{2428DC7C-0893-D820-F1A1-4B8E64E3AF24}"/>
          </ac:spMkLst>
        </pc:spChg>
        <pc:spChg chg="add mod">
          <ac:chgData name="Sivakumar Paulraj" userId="fba6c5ed4cacd2a1" providerId="LiveId" clId="{D1EBAADC-385B-473D-93D5-8EB6B720CE6C}" dt="2024-07-27T07:22:44.373" v="387"/>
          <ac:spMkLst>
            <pc:docMk/>
            <pc:sldMk cId="3670748686" sldId="350"/>
            <ac:spMk id="21" creationId="{F7479F2A-1D82-2C4F-1663-F071D11EFBC8}"/>
          </ac:spMkLst>
        </pc:spChg>
        <pc:spChg chg="add mod">
          <ac:chgData name="Sivakumar Paulraj" userId="fba6c5ed4cacd2a1" providerId="LiveId" clId="{D1EBAADC-385B-473D-93D5-8EB6B720CE6C}" dt="2024-07-27T07:22:44.373" v="387"/>
          <ac:spMkLst>
            <pc:docMk/>
            <pc:sldMk cId="3670748686" sldId="350"/>
            <ac:spMk id="22" creationId="{7A402269-CC97-EB06-3710-3F13DBFCC54A}"/>
          </ac:spMkLst>
        </pc:spChg>
        <pc:spChg chg="add mod">
          <ac:chgData name="Sivakumar Paulraj" userId="fba6c5ed4cacd2a1" providerId="LiveId" clId="{D1EBAADC-385B-473D-93D5-8EB6B720CE6C}" dt="2024-07-27T07:22:48.233" v="388" actId="207"/>
          <ac:spMkLst>
            <pc:docMk/>
            <pc:sldMk cId="3670748686" sldId="350"/>
            <ac:spMk id="23" creationId="{A4DBBE2E-49C8-F4A7-5979-42BC2306F835}"/>
          </ac:spMkLst>
        </pc:spChg>
        <pc:spChg chg="add mod">
          <ac:chgData name="Sivakumar Paulraj" userId="fba6c5ed4cacd2a1" providerId="LiveId" clId="{D1EBAADC-385B-473D-93D5-8EB6B720CE6C}" dt="2024-07-27T07:22:44.373" v="387"/>
          <ac:spMkLst>
            <pc:docMk/>
            <pc:sldMk cId="3670748686" sldId="350"/>
            <ac:spMk id="24" creationId="{03C76625-10F2-2D0B-1B96-75BDBDAF4221}"/>
          </ac:spMkLst>
        </pc:spChg>
        <pc:spChg chg="add mod">
          <ac:chgData name="Sivakumar Paulraj" userId="fba6c5ed4cacd2a1" providerId="LiveId" clId="{D1EBAADC-385B-473D-93D5-8EB6B720CE6C}" dt="2024-07-27T07:22:44.373" v="387"/>
          <ac:spMkLst>
            <pc:docMk/>
            <pc:sldMk cId="3670748686" sldId="350"/>
            <ac:spMk id="25" creationId="{5BED9CFC-82D9-7A5D-F1A5-30FAE4191DAB}"/>
          </ac:spMkLst>
        </pc:spChg>
        <pc:spChg chg="add mod">
          <ac:chgData name="Sivakumar Paulraj" userId="fba6c5ed4cacd2a1" providerId="LiveId" clId="{D1EBAADC-385B-473D-93D5-8EB6B720CE6C}" dt="2024-07-27T07:22:44.373" v="387"/>
          <ac:spMkLst>
            <pc:docMk/>
            <pc:sldMk cId="3670748686" sldId="350"/>
            <ac:spMk id="26" creationId="{F8AD81CA-A632-169F-9B72-AABD8EEF1A93}"/>
          </ac:spMkLst>
        </pc:spChg>
        <pc:spChg chg="add mod">
          <ac:chgData name="Sivakumar Paulraj" userId="fba6c5ed4cacd2a1" providerId="LiveId" clId="{D1EBAADC-385B-473D-93D5-8EB6B720CE6C}" dt="2024-07-27T07:22:44.373" v="387"/>
          <ac:spMkLst>
            <pc:docMk/>
            <pc:sldMk cId="3670748686" sldId="350"/>
            <ac:spMk id="27" creationId="{2421B15B-8EFB-8F0C-E986-0D68088D0E32}"/>
          </ac:spMkLst>
        </pc:spChg>
        <pc:spChg chg="add mod">
          <ac:chgData name="Sivakumar Paulraj" userId="fba6c5ed4cacd2a1" providerId="LiveId" clId="{D1EBAADC-385B-473D-93D5-8EB6B720CE6C}" dt="2024-07-27T07:22:44.373" v="387"/>
          <ac:spMkLst>
            <pc:docMk/>
            <pc:sldMk cId="3670748686" sldId="350"/>
            <ac:spMk id="28" creationId="{9C41D944-8788-4726-D97C-BCA8071A4194}"/>
          </ac:spMkLst>
        </pc:spChg>
        <pc:spChg chg="add mod">
          <ac:chgData name="Sivakumar Paulraj" userId="fba6c5ed4cacd2a1" providerId="LiveId" clId="{D1EBAADC-385B-473D-93D5-8EB6B720CE6C}" dt="2024-07-27T07:22:44.373" v="387"/>
          <ac:spMkLst>
            <pc:docMk/>
            <pc:sldMk cId="3670748686" sldId="350"/>
            <ac:spMk id="29" creationId="{0CF397DF-97BB-07DF-3C80-49066532871A}"/>
          </ac:spMkLst>
        </pc:spChg>
        <pc:spChg chg="add mod">
          <ac:chgData name="Sivakumar Paulraj" userId="fba6c5ed4cacd2a1" providerId="LiveId" clId="{D1EBAADC-385B-473D-93D5-8EB6B720CE6C}" dt="2024-07-27T07:22:44.373" v="387"/>
          <ac:spMkLst>
            <pc:docMk/>
            <pc:sldMk cId="3670748686" sldId="350"/>
            <ac:spMk id="30" creationId="{C5E83843-B45E-7C2E-3BC2-A92C6AC83232}"/>
          </ac:spMkLst>
        </pc:spChg>
        <pc:spChg chg="add mod">
          <ac:chgData name="Sivakumar Paulraj" userId="fba6c5ed4cacd2a1" providerId="LiveId" clId="{D1EBAADC-385B-473D-93D5-8EB6B720CE6C}" dt="2024-07-27T07:22:44.373" v="387"/>
          <ac:spMkLst>
            <pc:docMk/>
            <pc:sldMk cId="3670748686" sldId="350"/>
            <ac:spMk id="31" creationId="{4F9A05BB-B969-4DA6-0918-A276A5C336BC}"/>
          </ac:spMkLst>
        </pc:spChg>
        <pc:spChg chg="add mod">
          <ac:chgData name="Sivakumar Paulraj" userId="fba6c5ed4cacd2a1" providerId="LiveId" clId="{D1EBAADC-385B-473D-93D5-8EB6B720CE6C}" dt="2024-07-27T07:22:44.373" v="387"/>
          <ac:spMkLst>
            <pc:docMk/>
            <pc:sldMk cId="3670748686" sldId="350"/>
            <ac:spMk id="32" creationId="{B08DF8E4-9183-0689-85AF-F6C5B4CFC153}"/>
          </ac:spMkLst>
        </pc:spChg>
        <pc:spChg chg="add mod">
          <ac:chgData name="Sivakumar Paulraj" userId="fba6c5ed4cacd2a1" providerId="LiveId" clId="{D1EBAADC-385B-473D-93D5-8EB6B720CE6C}" dt="2024-07-27T07:22:44.373" v="387"/>
          <ac:spMkLst>
            <pc:docMk/>
            <pc:sldMk cId="3670748686" sldId="350"/>
            <ac:spMk id="33" creationId="{ECA19AB0-C783-B9FF-6482-586752A45E6B}"/>
          </ac:spMkLst>
        </pc:spChg>
        <pc:spChg chg="add mod">
          <ac:chgData name="Sivakumar Paulraj" userId="fba6c5ed4cacd2a1" providerId="LiveId" clId="{D1EBAADC-385B-473D-93D5-8EB6B720CE6C}" dt="2024-07-27T07:22:44.373" v="387"/>
          <ac:spMkLst>
            <pc:docMk/>
            <pc:sldMk cId="3670748686" sldId="350"/>
            <ac:spMk id="34" creationId="{ABF992E9-A0BD-1E69-F842-FF3131D5D9D1}"/>
          </ac:spMkLst>
        </pc:spChg>
        <pc:spChg chg="add mod">
          <ac:chgData name="Sivakumar Paulraj" userId="fba6c5ed4cacd2a1" providerId="LiveId" clId="{D1EBAADC-385B-473D-93D5-8EB6B720CE6C}" dt="2024-07-27T07:22:44.373" v="387"/>
          <ac:spMkLst>
            <pc:docMk/>
            <pc:sldMk cId="3670748686" sldId="350"/>
            <ac:spMk id="35" creationId="{42B591FC-70DA-2E4C-1817-90BAFFD90982}"/>
          </ac:spMkLst>
        </pc:spChg>
        <pc:spChg chg="add mod">
          <ac:chgData name="Sivakumar Paulraj" userId="fba6c5ed4cacd2a1" providerId="LiveId" clId="{D1EBAADC-385B-473D-93D5-8EB6B720CE6C}" dt="2024-07-27T07:22:44.373" v="387"/>
          <ac:spMkLst>
            <pc:docMk/>
            <pc:sldMk cId="3670748686" sldId="350"/>
            <ac:spMk id="36" creationId="{845F8DAB-4ECB-88AF-6C0B-E3E65333030F}"/>
          </ac:spMkLst>
        </pc:spChg>
        <pc:spChg chg="add mod">
          <ac:chgData name="Sivakumar Paulraj" userId="fba6c5ed4cacd2a1" providerId="LiveId" clId="{D1EBAADC-385B-473D-93D5-8EB6B720CE6C}" dt="2024-07-27T07:22:44.373" v="387"/>
          <ac:spMkLst>
            <pc:docMk/>
            <pc:sldMk cId="3670748686" sldId="350"/>
            <ac:spMk id="37" creationId="{B3234190-5585-68EC-F8A7-EAD201CD8E03}"/>
          </ac:spMkLst>
        </pc:spChg>
        <pc:spChg chg="add mod">
          <ac:chgData name="Sivakumar Paulraj" userId="fba6c5ed4cacd2a1" providerId="LiveId" clId="{D1EBAADC-385B-473D-93D5-8EB6B720CE6C}" dt="2024-07-27T07:22:44.373" v="387"/>
          <ac:spMkLst>
            <pc:docMk/>
            <pc:sldMk cId="3670748686" sldId="350"/>
            <ac:spMk id="38" creationId="{59C83DE9-67E8-F92D-2584-94C804000C36}"/>
          </ac:spMkLst>
        </pc:spChg>
        <pc:spChg chg="add mod">
          <ac:chgData name="Sivakumar Paulraj" userId="fba6c5ed4cacd2a1" providerId="LiveId" clId="{D1EBAADC-385B-473D-93D5-8EB6B720CE6C}" dt="2024-07-27T07:22:44.373" v="387"/>
          <ac:spMkLst>
            <pc:docMk/>
            <pc:sldMk cId="3670748686" sldId="350"/>
            <ac:spMk id="39" creationId="{015B0B35-A589-36DE-DDB8-06F3C586BD7F}"/>
          </ac:spMkLst>
        </pc:spChg>
        <pc:spChg chg="add mod">
          <ac:chgData name="Sivakumar Paulraj" userId="fba6c5ed4cacd2a1" providerId="LiveId" clId="{D1EBAADC-385B-473D-93D5-8EB6B720CE6C}" dt="2024-07-27T07:22:44.373" v="387"/>
          <ac:spMkLst>
            <pc:docMk/>
            <pc:sldMk cId="3670748686" sldId="350"/>
            <ac:spMk id="40" creationId="{C4920DEB-4501-5FE3-36F5-6363B4EA2DC3}"/>
          </ac:spMkLst>
        </pc:spChg>
        <pc:spChg chg="add mod">
          <ac:chgData name="Sivakumar Paulraj" userId="fba6c5ed4cacd2a1" providerId="LiveId" clId="{D1EBAADC-385B-473D-93D5-8EB6B720CE6C}" dt="2024-07-27T07:22:44.373" v="387"/>
          <ac:spMkLst>
            <pc:docMk/>
            <pc:sldMk cId="3670748686" sldId="350"/>
            <ac:spMk id="41" creationId="{8B4EFA6A-CB25-14F3-D5ED-2E14A0EE5A93}"/>
          </ac:spMkLst>
        </pc:spChg>
        <pc:spChg chg="add mod">
          <ac:chgData name="Sivakumar Paulraj" userId="fba6c5ed4cacd2a1" providerId="LiveId" clId="{D1EBAADC-385B-473D-93D5-8EB6B720CE6C}" dt="2024-07-27T07:22:44.373" v="387"/>
          <ac:spMkLst>
            <pc:docMk/>
            <pc:sldMk cId="3670748686" sldId="350"/>
            <ac:spMk id="42" creationId="{8EA7F4F8-00AC-301C-D74A-36AF7F8B592C}"/>
          </ac:spMkLst>
        </pc:spChg>
        <pc:spChg chg="mod">
          <ac:chgData name="Sivakumar Paulraj" userId="fba6c5ed4cacd2a1" providerId="LiveId" clId="{D1EBAADC-385B-473D-93D5-8EB6B720CE6C}" dt="2024-07-27T07:22:44.373" v="387"/>
          <ac:spMkLst>
            <pc:docMk/>
            <pc:sldMk cId="3670748686" sldId="350"/>
            <ac:spMk id="45" creationId="{B8600F2C-6654-B703-A7A3-918A337C2A10}"/>
          </ac:spMkLst>
        </pc:spChg>
        <pc:spChg chg="add mod">
          <ac:chgData name="Sivakumar Paulraj" userId="fba6c5ed4cacd2a1" providerId="LiveId" clId="{D1EBAADC-385B-473D-93D5-8EB6B720CE6C}" dt="2024-07-27T07:22:44.373" v="387"/>
          <ac:spMkLst>
            <pc:docMk/>
            <pc:sldMk cId="3670748686" sldId="350"/>
            <ac:spMk id="48" creationId="{EF3C17E8-39AE-DA7F-C711-D6232FC8D9C1}"/>
          </ac:spMkLst>
        </pc:spChg>
        <pc:spChg chg="add mod">
          <ac:chgData name="Sivakumar Paulraj" userId="fba6c5ed4cacd2a1" providerId="LiveId" clId="{D1EBAADC-385B-473D-93D5-8EB6B720CE6C}" dt="2024-07-27T07:22:44.373" v="387"/>
          <ac:spMkLst>
            <pc:docMk/>
            <pc:sldMk cId="3670748686" sldId="350"/>
            <ac:spMk id="49" creationId="{7A7137CD-9811-95B5-E85B-9E1C68FC8F5A}"/>
          </ac:spMkLst>
        </pc:spChg>
        <pc:spChg chg="add mod">
          <ac:chgData name="Sivakumar Paulraj" userId="fba6c5ed4cacd2a1" providerId="LiveId" clId="{D1EBAADC-385B-473D-93D5-8EB6B720CE6C}" dt="2024-07-27T07:22:44.373" v="387"/>
          <ac:spMkLst>
            <pc:docMk/>
            <pc:sldMk cId="3670748686" sldId="350"/>
            <ac:spMk id="50" creationId="{99DF5808-A6C4-2E0C-2EDB-9C9B2978C3AD}"/>
          </ac:spMkLst>
        </pc:spChg>
        <pc:spChg chg="add mod">
          <ac:chgData name="Sivakumar Paulraj" userId="fba6c5ed4cacd2a1" providerId="LiveId" clId="{D1EBAADC-385B-473D-93D5-8EB6B720CE6C}" dt="2024-07-27T07:22:44.373" v="387"/>
          <ac:spMkLst>
            <pc:docMk/>
            <pc:sldMk cId="3670748686" sldId="350"/>
            <ac:spMk id="51" creationId="{B64CD843-2FB5-4CA2-1D70-CA63D36ACF73}"/>
          </ac:spMkLst>
        </pc:spChg>
        <pc:spChg chg="add mod">
          <ac:chgData name="Sivakumar Paulraj" userId="fba6c5ed4cacd2a1" providerId="LiveId" clId="{D1EBAADC-385B-473D-93D5-8EB6B720CE6C}" dt="2024-07-27T07:22:44.373" v="387"/>
          <ac:spMkLst>
            <pc:docMk/>
            <pc:sldMk cId="3670748686" sldId="350"/>
            <ac:spMk id="52" creationId="{8F50510C-69D4-B9FB-9734-352C73B1384D}"/>
          </ac:spMkLst>
        </pc:spChg>
        <pc:spChg chg="add mod">
          <ac:chgData name="Sivakumar Paulraj" userId="fba6c5ed4cacd2a1" providerId="LiveId" clId="{D1EBAADC-385B-473D-93D5-8EB6B720CE6C}" dt="2024-07-27T07:22:44.373" v="387"/>
          <ac:spMkLst>
            <pc:docMk/>
            <pc:sldMk cId="3670748686" sldId="350"/>
            <ac:spMk id="53" creationId="{53976ECA-93D5-F72B-9479-4DD56860A3AE}"/>
          </ac:spMkLst>
        </pc:spChg>
        <pc:spChg chg="add mod">
          <ac:chgData name="Sivakumar Paulraj" userId="fba6c5ed4cacd2a1" providerId="LiveId" clId="{D1EBAADC-385B-473D-93D5-8EB6B720CE6C}" dt="2024-07-27T07:22:44.373" v="387"/>
          <ac:spMkLst>
            <pc:docMk/>
            <pc:sldMk cId="3670748686" sldId="350"/>
            <ac:spMk id="54" creationId="{5E5E0D6B-F81D-328F-0E18-AA39D0A97266}"/>
          </ac:spMkLst>
        </pc:spChg>
        <pc:spChg chg="add mod">
          <ac:chgData name="Sivakumar Paulraj" userId="fba6c5ed4cacd2a1" providerId="LiveId" clId="{D1EBAADC-385B-473D-93D5-8EB6B720CE6C}" dt="2024-07-27T07:22:44.373" v="387"/>
          <ac:spMkLst>
            <pc:docMk/>
            <pc:sldMk cId="3670748686" sldId="350"/>
            <ac:spMk id="55" creationId="{F8BE11B9-F61C-A9EB-D37A-5BEF26C9A4A8}"/>
          </ac:spMkLst>
        </pc:spChg>
        <pc:spChg chg="add mod">
          <ac:chgData name="Sivakumar Paulraj" userId="fba6c5ed4cacd2a1" providerId="LiveId" clId="{D1EBAADC-385B-473D-93D5-8EB6B720CE6C}" dt="2024-07-27T07:22:44.373" v="387"/>
          <ac:spMkLst>
            <pc:docMk/>
            <pc:sldMk cId="3670748686" sldId="350"/>
            <ac:spMk id="56" creationId="{79629BA8-B58E-2671-7A8B-31F4EF4B559E}"/>
          </ac:spMkLst>
        </pc:spChg>
        <pc:spChg chg="mod">
          <ac:chgData name="Sivakumar Paulraj" userId="fba6c5ed4cacd2a1" providerId="LiveId" clId="{D1EBAADC-385B-473D-93D5-8EB6B720CE6C}" dt="2024-07-27T07:22:44.373" v="387"/>
          <ac:spMkLst>
            <pc:docMk/>
            <pc:sldMk cId="3670748686" sldId="350"/>
            <ac:spMk id="58" creationId="{01B6C221-8EDB-EDA6-96D1-C3E85629B78C}"/>
          </ac:spMkLst>
        </pc:spChg>
        <pc:spChg chg="add mod">
          <ac:chgData name="Sivakumar Paulraj" userId="fba6c5ed4cacd2a1" providerId="LiveId" clId="{D1EBAADC-385B-473D-93D5-8EB6B720CE6C}" dt="2024-07-27T07:22:44.373" v="387"/>
          <ac:spMkLst>
            <pc:docMk/>
            <pc:sldMk cId="3670748686" sldId="350"/>
            <ac:spMk id="60" creationId="{5D7C8B3C-7409-534A-34E4-101404CC21E5}"/>
          </ac:spMkLst>
        </pc:spChg>
        <pc:spChg chg="add mod">
          <ac:chgData name="Sivakumar Paulraj" userId="fba6c5ed4cacd2a1" providerId="LiveId" clId="{D1EBAADC-385B-473D-93D5-8EB6B720CE6C}" dt="2024-07-27T07:22:44.373" v="387"/>
          <ac:spMkLst>
            <pc:docMk/>
            <pc:sldMk cId="3670748686" sldId="350"/>
            <ac:spMk id="61" creationId="{565A60FD-6D50-A277-9CBB-E9986FC94A12}"/>
          </ac:spMkLst>
        </pc:spChg>
        <pc:spChg chg="add mod">
          <ac:chgData name="Sivakumar Paulraj" userId="fba6c5ed4cacd2a1" providerId="LiveId" clId="{D1EBAADC-385B-473D-93D5-8EB6B720CE6C}" dt="2024-07-27T07:22:44.373" v="387"/>
          <ac:spMkLst>
            <pc:docMk/>
            <pc:sldMk cId="3670748686" sldId="350"/>
            <ac:spMk id="62" creationId="{7C71C475-B765-4C07-FB7D-41637E4DC343}"/>
          </ac:spMkLst>
        </pc:spChg>
        <pc:spChg chg="add mod">
          <ac:chgData name="Sivakumar Paulraj" userId="fba6c5ed4cacd2a1" providerId="LiveId" clId="{D1EBAADC-385B-473D-93D5-8EB6B720CE6C}" dt="2024-07-27T07:22:44.373" v="387"/>
          <ac:spMkLst>
            <pc:docMk/>
            <pc:sldMk cId="3670748686" sldId="350"/>
            <ac:spMk id="63" creationId="{7E669842-0567-FB42-1D86-A24B2E091C25}"/>
          </ac:spMkLst>
        </pc:spChg>
        <pc:spChg chg="add mod">
          <ac:chgData name="Sivakumar Paulraj" userId="fba6c5ed4cacd2a1" providerId="LiveId" clId="{D1EBAADC-385B-473D-93D5-8EB6B720CE6C}" dt="2024-07-27T07:22:44.373" v="387"/>
          <ac:spMkLst>
            <pc:docMk/>
            <pc:sldMk cId="3670748686" sldId="350"/>
            <ac:spMk id="64" creationId="{09363A62-0B0A-9A66-387D-83A04B985EC6}"/>
          </ac:spMkLst>
        </pc:spChg>
        <pc:grpChg chg="add mod">
          <ac:chgData name="Sivakumar Paulraj" userId="fba6c5ed4cacd2a1" providerId="LiveId" clId="{D1EBAADC-385B-473D-93D5-8EB6B720CE6C}" dt="2024-07-27T07:22:44.373" v="387"/>
          <ac:grpSpMkLst>
            <pc:docMk/>
            <pc:sldMk cId="3670748686" sldId="350"/>
            <ac:grpSpMk id="44" creationId="{3F9DBD88-6723-B917-BF9F-12D2D9D0936F}"/>
          </ac:grpSpMkLst>
        </pc:grpChg>
        <pc:grpChg chg="add mod">
          <ac:chgData name="Sivakumar Paulraj" userId="fba6c5ed4cacd2a1" providerId="LiveId" clId="{D1EBAADC-385B-473D-93D5-8EB6B720CE6C}" dt="2024-07-27T07:22:44.373" v="387"/>
          <ac:grpSpMkLst>
            <pc:docMk/>
            <pc:sldMk cId="3670748686" sldId="350"/>
            <ac:grpSpMk id="57" creationId="{016A0967-1C56-48BE-5513-E00ECA726BF3}"/>
          </ac:grpSpMkLst>
        </pc:grpChg>
        <pc:cxnChg chg="add mod">
          <ac:chgData name="Sivakumar Paulraj" userId="fba6c5ed4cacd2a1" providerId="LiveId" clId="{D1EBAADC-385B-473D-93D5-8EB6B720CE6C}" dt="2024-07-27T07:22:44.373" v="387"/>
          <ac:cxnSpMkLst>
            <pc:docMk/>
            <pc:sldMk cId="3670748686" sldId="350"/>
            <ac:cxnSpMk id="43" creationId="{85D44BF9-7610-9FE7-ED07-0A5BA41AC67A}"/>
          </ac:cxnSpMkLst>
        </pc:cxnChg>
        <pc:cxnChg chg="mod">
          <ac:chgData name="Sivakumar Paulraj" userId="fba6c5ed4cacd2a1" providerId="LiveId" clId="{D1EBAADC-385B-473D-93D5-8EB6B720CE6C}" dt="2024-07-27T07:22:44.373" v="387"/>
          <ac:cxnSpMkLst>
            <pc:docMk/>
            <pc:sldMk cId="3670748686" sldId="350"/>
            <ac:cxnSpMk id="46" creationId="{C704DB20-D109-9367-5F31-8D60BA22D9DA}"/>
          </ac:cxnSpMkLst>
        </pc:cxnChg>
        <pc:cxnChg chg="add mod">
          <ac:chgData name="Sivakumar Paulraj" userId="fba6c5ed4cacd2a1" providerId="LiveId" clId="{D1EBAADC-385B-473D-93D5-8EB6B720CE6C}" dt="2024-07-27T07:22:44.373" v="387"/>
          <ac:cxnSpMkLst>
            <pc:docMk/>
            <pc:sldMk cId="3670748686" sldId="350"/>
            <ac:cxnSpMk id="47" creationId="{C7B6CE35-D812-9184-86A0-D0E221B800D9}"/>
          </ac:cxnSpMkLst>
        </pc:cxnChg>
        <pc:cxnChg chg="mod">
          <ac:chgData name="Sivakumar Paulraj" userId="fba6c5ed4cacd2a1" providerId="LiveId" clId="{D1EBAADC-385B-473D-93D5-8EB6B720CE6C}" dt="2024-07-27T07:22:44.373" v="387"/>
          <ac:cxnSpMkLst>
            <pc:docMk/>
            <pc:sldMk cId="3670748686" sldId="350"/>
            <ac:cxnSpMk id="59" creationId="{7DE4B0C1-96D6-6AEA-623A-FAA54F69BB35}"/>
          </ac:cxnSpMkLst>
        </pc:cxnChg>
        <pc:cxnChg chg="add mod">
          <ac:chgData name="Sivakumar Paulraj" userId="fba6c5ed4cacd2a1" providerId="LiveId" clId="{D1EBAADC-385B-473D-93D5-8EB6B720CE6C}" dt="2024-07-27T07:22:44.373" v="387"/>
          <ac:cxnSpMkLst>
            <pc:docMk/>
            <pc:sldMk cId="3670748686" sldId="350"/>
            <ac:cxnSpMk id="65" creationId="{F4905E66-6A4A-9E0A-3D7E-65892B188DB5}"/>
          </ac:cxnSpMkLst>
        </pc:cxnChg>
      </pc:sldChg>
      <pc:sldChg chg="add del">
        <pc:chgData name="Sivakumar Paulraj" userId="fba6c5ed4cacd2a1" providerId="LiveId" clId="{D1EBAADC-385B-473D-93D5-8EB6B720CE6C}" dt="2024-07-27T07:21:38.659" v="373" actId="47"/>
        <pc:sldMkLst>
          <pc:docMk/>
          <pc:sldMk cId="1110924889" sldId="351"/>
        </pc:sldMkLst>
      </pc:sldChg>
      <pc:sldChg chg="addSp modSp add mod modAnim">
        <pc:chgData name="Sivakumar Paulraj" userId="fba6c5ed4cacd2a1" providerId="LiveId" clId="{D1EBAADC-385B-473D-93D5-8EB6B720CE6C}" dt="2024-07-27T07:22:58.258" v="390" actId="207"/>
        <pc:sldMkLst>
          <pc:docMk/>
          <pc:sldMk cId="3960060477" sldId="351"/>
        </pc:sldMkLst>
        <pc:spChg chg="add mod">
          <ac:chgData name="Sivakumar Paulraj" userId="fba6c5ed4cacd2a1" providerId="LiveId" clId="{D1EBAADC-385B-473D-93D5-8EB6B720CE6C}" dt="2024-07-27T07:22:54.773" v="389"/>
          <ac:spMkLst>
            <pc:docMk/>
            <pc:sldMk cId="3960060477" sldId="351"/>
            <ac:spMk id="2" creationId="{0B8F2DBC-40DF-235A-AE5F-8CC9AFEA9AFF}"/>
          </ac:spMkLst>
        </pc:spChg>
        <pc:spChg chg="add mod">
          <ac:chgData name="Sivakumar Paulraj" userId="fba6c5ed4cacd2a1" providerId="LiveId" clId="{D1EBAADC-385B-473D-93D5-8EB6B720CE6C}" dt="2024-07-27T07:22:54.773" v="389"/>
          <ac:spMkLst>
            <pc:docMk/>
            <pc:sldMk cId="3960060477" sldId="351"/>
            <ac:spMk id="3" creationId="{5C8E055A-7335-9C5E-18FA-319F09B25E1A}"/>
          </ac:spMkLst>
        </pc:spChg>
        <pc:spChg chg="add mod">
          <ac:chgData name="Sivakumar Paulraj" userId="fba6c5ed4cacd2a1" providerId="LiveId" clId="{D1EBAADC-385B-473D-93D5-8EB6B720CE6C}" dt="2024-07-27T07:22:54.773" v="389"/>
          <ac:spMkLst>
            <pc:docMk/>
            <pc:sldMk cId="3960060477" sldId="351"/>
            <ac:spMk id="4" creationId="{083FC923-A906-637C-9EC0-5F3EA150561A}"/>
          </ac:spMkLst>
        </pc:spChg>
        <pc:spChg chg="add mod">
          <ac:chgData name="Sivakumar Paulraj" userId="fba6c5ed4cacd2a1" providerId="LiveId" clId="{D1EBAADC-385B-473D-93D5-8EB6B720CE6C}" dt="2024-07-27T07:22:54.773" v="389"/>
          <ac:spMkLst>
            <pc:docMk/>
            <pc:sldMk cId="3960060477" sldId="351"/>
            <ac:spMk id="5" creationId="{FA9A0358-7371-F354-1ABC-24384895E30E}"/>
          </ac:spMkLst>
        </pc:spChg>
        <pc:spChg chg="add mod">
          <ac:chgData name="Sivakumar Paulraj" userId="fba6c5ed4cacd2a1" providerId="LiveId" clId="{D1EBAADC-385B-473D-93D5-8EB6B720CE6C}" dt="2024-07-27T07:22:54.773" v="389"/>
          <ac:spMkLst>
            <pc:docMk/>
            <pc:sldMk cId="3960060477" sldId="351"/>
            <ac:spMk id="6" creationId="{D25D2BE0-60FB-71AC-369D-4DD296C32995}"/>
          </ac:spMkLst>
        </pc:spChg>
        <pc:spChg chg="add mod">
          <ac:chgData name="Sivakumar Paulraj" userId="fba6c5ed4cacd2a1" providerId="LiveId" clId="{D1EBAADC-385B-473D-93D5-8EB6B720CE6C}" dt="2024-07-27T07:22:58.258" v="390" actId="207"/>
          <ac:spMkLst>
            <pc:docMk/>
            <pc:sldMk cId="3960060477" sldId="351"/>
            <ac:spMk id="7" creationId="{71E81D22-EB33-6E7C-7B2C-4202E4A47A71}"/>
          </ac:spMkLst>
        </pc:spChg>
        <pc:spChg chg="add mod">
          <ac:chgData name="Sivakumar Paulraj" userId="fba6c5ed4cacd2a1" providerId="LiveId" clId="{D1EBAADC-385B-473D-93D5-8EB6B720CE6C}" dt="2024-07-27T07:22:54.773" v="389"/>
          <ac:spMkLst>
            <pc:docMk/>
            <pc:sldMk cId="3960060477" sldId="351"/>
            <ac:spMk id="8" creationId="{896D528E-21BC-4FD6-1FFC-AABD49F0AF22}"/>
          </ac:spMkLst>
        </pc:spChg>
        <pc:spChg chg="add mod">
          <ac:chgData name="Sivakumar Paulraj" userId="fba6c5ed4cacd2a1" providerId="LiveId" clId="{D1EBAADC-385B-473D-93D5-8EB6B720CE6C}" dt="2024-07-27T07:22:54.773" v="389"/>
          <ac:spMkLst>
            <pc:docMk/>
            <pc:sldMk cId="3960060477" sldId="351"/>
            <ac:spMk id="9" creationId="{C6107D3C-F5D3-04C5-2AE7-222782A3C0C0}"/>
          </ac:spMkLst>
        </pc:spChg>
        <pc:spChg chg="add mod">
          <ac:chgData name="Sivakumar Paulraj" userId="fba6c5ed4cacd2a1" providerId="LiveId" clId="{D1EBAADC-385B-473D-93D5-8EB6B720CE6C}" dt="2024-07-27T07:22:54.773" v="389"/>
          <ac:spMkLst>
            <pc:docMk/>
            <pc:sldMk cId="3960060477" sldId="351"/>
            <ac:spMk id="10" creationId="{B32A723B-94F2-9596-9255-F5A220762F9D}"/>
          </ac:spMkLst>
        </pc:spChg>
        <pc:spChg chg="add mod">
          <ac:chgData name="Sivakumar Paulraj" userId="fba6c5ed4cacd2a1" providerId="LiveId" clId="{D1EBAADC-385B-473D-93D5-8EB6B720CE6C}" dt="2024-07-27T07:22:54.773" v="389"/>
          <ac:spMkLst>
            <pc:docMk/>
            <pc:sldMk cId="3960060477" sldId="351"/>
            <ac:spMk id="11" creationId="{03724C8E-4262-A6EC-1456-ED974E226C49}"/>
          </ac:spMkLst>
        </pc:spChg>
        <pc:spChg chg="add mod">
          <ac:chgData name="Sivakumar Paulraj" userId="fba6c5ed4cacd2a1" providerId="LiveId" clId="{D1EBAADC-385B-473D-93D5-8EB6B720CE6C}" dt="2024-07-27T07:22:54.773" v="389"/>
          <ac:spMkLst>
            <pc:docMk/>
            <pc:sldMk cId="3960060477" sldId="351"/>
            <ac:spMk id="12" creationId="{B8C78AC9-459E-B7FA-D539-D7906A776EB2}"/>
          </ac:spMkLst>
        </pc:spChg>
        <pc:spChg chg="add mod">
          <ac:chgData name="Sivakumar Paulraj" userId="fba6c5ed4cacd2a1" providerId="LiveId" clId="{D1EBAADC-385B-473D-93D5-8EB6B720CE6C}" dt="2024-07-27T07:22:54.773" v="389"/>
          <ac:spMkLst>
            <pc:docMk/>
            <pc:sldMk cId="3960060477" sldId="351"/>
            <ac:spMk id="13" creationId="{C1B5FAC9-610C-D002-994F-163EFC70F4E3}"/>
          </ac:spMkLst>
        </pc:spChg>
        <pc:spChg chg="add mod">
          <ac:chgData name="Sivakumar Paulraj" userId="fba6c5ed4cacd2a1" providerId="LiveId" clId="{D1EBAADC-385B-473D-93D5-8EB6B720CE6C}" dt="2024-07-27T07:22:54.773" v="389"/>
          <ac:spMkLst>
            <pc:docMk/>
            <pc:sldMk cId="3960060477" sldId="351"/>
            <ac:spMk id="14" creationId="{3EEAD2BC-97D4-3084-4DFD-4D585AD1A38C}"/>
          </ac:spMkLst>
        </pc:spChg>
        <pc:spChg chg="add mod">
          <ac:chgData name="Sivakumar Paulraj" userId="fba6c5ed4cacd2a1" providerId="LiveId" clId="{D1EBAADC-385B-473D-93D5-8EB6B720CE6C}" dt="2024-07-27T07:22:54.773" v="389"/>
          <ac:spMkLst>
            <pc:docMk/>
            <pc:sldMk cId="3960060477" sldId="351"/>
            <ac:spMk id="15" creationId="{30B61791-48FE-4FF9-B94A-EBA05884B938}"/>
          </ac:spMkLst>
        </pc:spChg>
        <pc:spChg chg="add mod">
          <ac:chgData name="Sivakumar Paulraj" userId="fba6c5ed4cacd2a1" providerId="LiveId" clId="{D1EBAADC-385B-473D-93D5-8EB6B720CE6C}" dt="2024-07-27T07:22:54.773" v="389"/>
          <ac:spMkLst>
            <pc:docMk/>
            <pc:sldMk cId="3960060477" sldId="351"/>
            <ac:spMk id="16" creationId="{2946984D-8BA2-9BA7-1C78-32E3CF133B9E}"/>
          </ac:spMkLst>
        </pc:spChg>
        <pc:spChg chg="add mod">
          <ac:chgData name="Sivakumar Paulraj" userId="fba6c5ed4cacd2a1" providerId="LiveId" clId="{D1EBAADC-385B-473D-93D5-8EB6B720CE6C}" dt="2024-07-27T07:22:54.773" v="389"/>
          <ac:spMkLst>
            <pc:docMk/>
            <pc:sldMk cId="3960060477" sldId="351"/>
            <ac:spMk id="17" creationId="{87D8BA85-435F-D85E-45B5-398E2C072370}"/>
          </ac:spMkLst>
        </pc:spChg>
        <pc:spChg chg="add mod">
          <ac:chgData name="Sivakumar Paulraj" userId="fba6c5ed4cacd2a1" providerId="LiveId" clId="{D1EBAADC-385B-473D-93D5-8EB6B720CE6C}" dt="2024-07-27T07:22:54.773" v="389"/>
          <ac:spMkLst>
            <pc:docMk/>
            <pc:sldMk cId="3960060477" sldId="351"/>
            <ac:spMk id="18" creationId="{C32C9D9D-41BD-50E2-527D-7EF4F4943331}"/>
          </ac:spMkLst>
        </pc:spChg>
        <pc:spChg chg="add mod">
          <ac:chgData name="Sivakumar Paulraj" userId="fba6c5ed4cacd2a1" providerId="LiveId" clId="{D1EBAADC-385B-473D-93D5-8EB6B720CE6C}" dt="2024-07-27T07:22:54.773" v="389"/>
          <ac:spMkLst>
            <pc:docMk/>
            <pc:sldMk cId="3960060477" sldId="351"/>
            <ac:spMk id="19" creationId="{DDAF01CE-6005-6781-300A-2220F10EAD70}"/>
          </ac:spMkLst>
        </pc:spChg>
        <pc:spChg chg="add mod">
          <ac:chgData name="Sivakumar Paulraj" userId="fba6c5ed4cacd2a1" providerId="LiveId" clId="{D1EBAADC-385B-473D-93D5-8EB6B720CE6C}" dt="2024-07-27T07:22:54.773" v="389"/>
          <ac:spMkLst>
            <pc:docMk/>
            <pc:sldMk cId="3960060477" sldId="351"/>
            <ac:spMk id="20" creationId="{5FCF1CA1-A569-1B6B-1DDC-C3270801B8E4}"/>
          </ac:spMkLst>
        </pc:spChg>
        <pc:spChg chg="add mod">
          <ac:chgData name="Sivakumar Paulraj" userId="fba6c5ed4cacd2a1" providerId="LiveId" clId="{D1EBAADC-385B-473D-93D5-8EB6B720CE6C}" dt="2024-07-27T07:22:54.773" v="389"/>
          <ac:spMkLst>
            <pc:docMk/>
            <pc:sldMk cId="3960060477" sldId="351"/>
            <ac:spMk id="21" creationId="{D00424D4-3076-E8ED-C4BB-6480683223E3}"/>
          </ac:spMkLst>
        </pc:spChg>
        <pc:spChg chg="add mod">
          <ac:chgData name="Sivakumar Paulraj" userId="fba6c5ed4cacd2a1" providerId="LiveId" clId="{D1EBAADC-385B-473D-93D5-8EB6B720CE6C}" dt="2024-07-27T07:22:54.773" v="389"/>
          <ac:spMkLst>
            <pc:docMk/>
            <pc:sldMk cId="3960060477" sldId="351"/>
            <ac:spMk id="22" creationId="{6726D2A9-FAFC-1217-D7C1-2BAF8D28C466}"/>
          </ac:spMkLst>
        </pc:spChg>
        <pc:spChg chg="add mod">
          <ac:chgData name="Sivakumar Paulraj" userId="fba6c5ed4cacd2a1" providerId="LiveId" clId="{D1EBAADC-385B-473D-93D5-8EB6B720CE6C}" dt="2024-07-27T07:22:54.773" v="389"/>
          <ac:spMkLst>
            <pc:docMk/>
            <pc:sldMk cId="3960060477" sldId="351"/>
            <ac:spMk id="23" creationId="{6F7CFC5E-BC8E-94C8-9621-5F5E78E2AB58}"/>
          </ac:spMkLst>
        </pc:spChg>
        <pc:spChg chg="add mod">
          <ac:chgData name="Sivakumar Paulraj" userId="fba6c5ed4cacd2a1" providerId="LiveId" clId="{D1EBAADC-385B-473D-93D5-8EB6B720CE6C}" dt="2024-07-27T07:22:54.773" v="389"/>
          <ac:spMkLst>
            <pc:docMk/>
            <pc:sldMk cId="3960060477" sldId="351"/>
            <ac:spMk id="24" creationId="{4BD26B65-237A-D695-AC2E-C31C81E20FFC}"/>
          </ac:spMkLst>
        </pc:spChg>
        <pc:spChg chg="add mod">
          <ac:chgData name="Sivakumar Paulraj" userId="fba6c5ed4cacd2a1" providerId="LiveId" clId="{D1EBAADC-385B-473D-93D5-8EB6B720CE6C}" dt="2024-07-27T07:22:54.773" v="389"/>
          <ac:spMkLst>
            <pc:docMk/>
            <pc:sldMk cId="3960060477" sldId="351"/>
            <ac:spMk id="26" creationId="{92CC9C75-1E1A-390A-34FA-836E4A214B61}"/>
          </ac:spMkLst>
        </pc:spChg>
        <pc:spChg chg="add mod">
          <ac:chgData name="Sivakumar Paulraj" userId="fba6c5ed4cacd2a1" providerId="LiveId" clId="{D1EBAADC-385B-473D-93D5-8EB6B720CE6C}" dt="2024-07-27T07:22:54.773" v="389"/>
          <ac:spMkLst>
            <pc:docMk/>
            <pc:sldMk cId="3960060477" sldId="351"/>
            <ac:spMk id="27" creationId="{36C967C1-2E29-7AA6-6AB4-4AB0B8B13A13}"/>
          </ac:spMkLst>
        </pc:spChg>
        <pc:spChg chg="add mod">
          <ac:chgData name="Sivakumar Paulraj" userId="fba6c5ed4cacd2a1" providerId="LiveId" clId="{D1EBAADC-385B-473D-93D5-8EB6B720CE6C}" dt="2024-07-27T07:22:54.773" v="389"/>
          <ac:spMkLst>
            <pc:docMk/>
            <pc:sldMk cId="3960060477" sldId="351"/>
            <ac:spMk id="28" creationId="{D110169B-2349-DCC7-4457-423A4C53E37C}"/>
          </ac:spMkLst>
        </pc:spChg>
        <pc:spChg chg="mod">
          <ac:chgData name="Sivakumar Paulraj" userId="fba6c5ed4cacd2a1" providerId="LiveId" clId="{D1EBAADC-385B-473D-93D5-8EB6B720CE6C}" dt="2024-07-27T07:22:54.773" v="389"/>
          <ac:spMkLst>
            <pc:docMk/>
            <pc:sldMk cId="3960060477" sldId="351"/>
            <ac:spMk id="31" creationId="{AA79C418-171E-1265-FFD3-848740F5A25E}"/>
          </ac:spMkLst>
        </pc:spChg>
        <pc:spChg chg="add mod">
          <ac:chgData name="Sivakumar Paulraj" userId="fba6c5ed4cacd2a1" providerId="LiveId" clId="{D1EBAADC-385B-473D-93D5-8EB6B720CE6C}" dt="2024-07-27T07:22:54.773" v="389"/>
          <ac:spMkLst>
            <pc:docMk/>
            <pc:sldMk cId="3960060477" sldId="351"/>
            <ac:spMk id="33" creationId="{8D3A9A9B-D057-979F-8945-4CE4BACECB52}"/>
          </ac:spMkLst>
        </pc:spChg>
        <pc:spChg chg="mod">
          <ac:chgData name="Sivakumar Paulraj" userId="fba6c5ed4cacd2a1" providerId="LiveId" clId="{D1EBAADC-385B-473D-93D5-8EB6B720CE6C}" dt="2024-07-27T07:22:54.773" v="389"/>
          <ac:spMkLst>
            <pc:docMk/>
            <pc:sldMk cId="3960060477" sldId="351"/>
            <ac:spMk id="35" creationId="{EB99E005-64C2-BE64-7F58-79EF67AC095E}"/>
          </ac:spMkLst>
        </pc:spChg>
        <pc:spChg chg="add mod">
          <ac:chgData name="Sivakumar Paulraj" userId="fba6c5ed4cacd2a1" providerId="LiveId" clId="{D1EBAADC-385B-473D-93D5-8EB6B720CE6C}" dt="2024-07-27T07:22:54.773" v="389"/>
          <ac:spMkLst>
            <pc:docMk/>
            <pc:sldMk cId="3960060477" sldId="351"/>
            <ac:spMk id="37" creationId="{0DAD53F0-E2DD-DF24-E910-125C9AED24B1}"/>
          </ac:spMkLst>
        </pc:spChg>
        <pc:spChg chg="add mod">
          <ac:chgData name="Sivakumar Paulraj" userId="fba6c5ed4cacd2a1" providerId="LiveId" clId="{D1EBAADC-385B-473D-93D5-8EB6B720CE6C}" dt="2024-07-27T07:22:54.773" v="389"/>
          <ac:spMkLst>
            <pc:docMk/>
            <pc:sldMk cId="3960060477" sldId="351"/>
            <ac:spMk id="38" creationId="{6A7458FD-E641-3C37-5262-9F544EC8434C}"/>
          </ac:spMkLst>
        </pc:spChg>
        <pc:spChg chg="add mod">
          <ac:chgData name="Sivakumar Paulraj" userId="fba6c5ed4cacd2a1" providerId="LiveId" clId="{D1EBAADC-385B-473D-93D5-8EB6B720CE6C}" dt="2024-07-27T07:22:54.773" v="389"/>
          <ac:spMkLst>
            <pc:docMk/>
            <pc:sldMk cId="3960060477" sldId="351"/>
            <ac:spMk id="39" creationId="{E3E285E0-67BD-58DC-B66D-E904A5DD7937}"/>
          </ac:spMkLst>
        </pc:spChg>
        <pc:spChg chg="add mod">
          <ac:chgData name="Sivakumar Paulraj" userId="fba6c5ed4cacd2a1" providerId="LiveId" clId="{D1EBAADC-385B-473D-93D5-8EB6B720CE6C}" dt="2024-07-27T07:22:54.773" v="389"/>
          <ac:spMkLst>
            <pc:docMk/>
            <pc:sldMk cId="3960060477" sldId="351"/>
            <ac:spMk id="40" creationId="{ABC8459B-E4EF-D03E-6801-9B85CBD050E6}"/>
          </ac:spMkLst>
        </pc:spChg>
        <pc:spChg chg="add mod">
          <ac:chgData name="Sivakumar Paulraj" userId="fba6c5ed4cacd2a1" providerId="LiveId" clId="{D1EBAADC-385B-473D-93D5-8EB6B720CE6C}" dt="2024-07-27T07:22:54.773" v="389"/>
          <ac:spMkLst>
            <pc:docMk/>
            <pc:sldMk cId="3960060477" sldId="351"/>
            <ac:spMk id="41" creationId="{C4E11F1A-9744-F923-29E3-958E76C258F9}"/>
          </ac:spMkLst>
        </pc:spChg>
        <pc:spChg chg="add mod">
          <ac:chgData name="Sivakumar Paulraj" userId="fba6c5ed4cacd2a1" providerId="LiveId" clId="{D1EBAADC-385B-473D-93D5-8EB6B720CE6C}" dt="2024-07-27T07:22:54.773" v="389"/>
          <ac:spMkLst>
            <pc:docMk/>
            <pc:sldMk cId="3960060477" sldId="351"/>
            <ac:spMk id="42" creationId="{44A11A66-C667-5603-B963-54C4B5994627}"/>
          </ac:spMkLst>
        </pc:spChg>
        <pc:spChg chg="add mod">
          <ac:chgData name="Sivakumar Paulraj" userId="fba6c5ed4cacd2a1" providerId="LiveId" clId="{D1EBAADC-385B-473D-93D5-8EB6B720CE6C}" dt="2024-07-27T07:22:54.773" v="389"/>
          <ac:spMkLst>
            <pc:docMk/>
            <pc:sldMk cId="3960060477" sldId="351"/>
            <ac:spMk id="43" creationId="{8D582095-3B85-0193-AC13-563D7C0C3975}"/>
          </ac:spMkLst>
        </pc:spChg>
        <pc:spChg chg="add mod">
          <ac:chgData name="Sivakumar Paulraj" userId="fba6c5ed4cacd2a1" providerId="LiveId" clId="{D1EBAADC-385B-473D-93D5-8EB6B720CE6C}" dt="2024-07-27T07:22:54.773" v="389"/>
          <ac:spMkLst>
            <pc:docMk/>
            <pc:sldMk cId="3960060477" sldId="351"/>
            <ac:spMk id="44" creationId="{87D8C871-7BE9-1C67-701D-CFEF77E6CB3B}"/>
          </ac:spMkLst>
        </pc:spChg>
        <pc:spChg chg="mod">
          <ac:chgData name="Sivakumar Paulraj" userId="fba6c5ed4cacd2a1" providerId="LiveId" clId="{D1EBAADC-385B-473D-93D5-8EB6B720CE6C}" dt="2024-07-27T07:22:54.773" v="389"/>
          <ac:spMkLst>
            <pc:docMk/>
            <pc:sldMk cId="3960060477" sldId="351"/>
            <ac:spMk id="46" creationId="{91EC3CE9-B797-2F2D-46A3-46C4B1C3A66C}"/>
          </ac:spMkLst>
        </pc:spChg>
        <pc:spChg chg="mod">
          <ac:chgData name="Sivakumar Paulraj" userId="fba6c5ed4cacd2a1" providerId="LiveId" clId="{D1EBAADC-385B-473D-93D5-8EB6B720CE6C}" dt="2024-07-27T07:22:54.773" v="389"/>
          <ac:spMkLst>
            <pc:docMk/>
            <pc:sldMk cId="3960060477" sldId="351"/>
            <ac:spMk id="49" creationId="{DF65C1A6-F149-0D4E-7025-C24AF3F61902}"/>
          </ac:spMkLst>
        </pc:spChg>
        <pc:spChg chg="add mod">
          <ac:chgData name="Sivakumar Paulraj" userId="fba6c5ed4cacd2a1" providerId="LiveId" clId="{D1EBAADC-385B-473D-93D5-8EB6B720CE6C}" dt="2024-07-27T07:22:54.773" v="389"/>
          <ac:spMkLst>
            <pc:docMk/>
            <pc:sldMk cId="3960060477" sldId="351"/>
            <ac:spMk id="51" creationId="{954B058A-475D-B9BA-E599-DCC018DAF499}"/>
          </ac:spMkLst>
        </pc:spChg>
        <pc:spChg chg="add mod">
          <ac:chgData name="Sivakumar Paulraj" userId="fba6c5ed4cacd2a1" providerId="LiveId" clId="{D1EBAADC-385B-473D-93D5-8EB6B720CE6C}" dt="2024-07-27T07:22:54.773" v="389"/>
          <ac:spMkLst>
            <pc:docMk/>
            <pc:sldMk cId="3960060477" sldId="351"/>
            <ac:spMk id="52" creationId="{71B4A5EB-55B1-ED0B-7630-CA3AD2E3B4C4}"/>
          </ac:spMkLst>
        </pc:spChg>
        <pc:spChg chg="add mod">
          <ac:chgData name="Sivakumar Paulraj" userId="fba6c5ed4cacd2a1" providerId="LiveId" clId="{D1EBAADC-385B-473D-93D5-8EB6B720CE6C}" dt="2024-07-27T07:22:54.773" v="389"/>
          <ac:spMkLst>
            <pc:docMk/>
            <pc:sldMk cId="3960060477" sldId="351"/>
            <ac:spMk id="53" creationId="{53BEE6B2-D44D-3F36-2CE5-42D03F1E73B0}"/>
          </ac:spMkLst>
        </pc:spChg>
        <pc:spChg chg="add mod">
          <ac:chgData name="Sivakumar Paulraj" userId="fba6c5ed4cacd2a1" providerId="LiveId" clId="{D1EBAADC-385B-473D-93D5-8EB6B720CE6C}" dt="2024-07-27T07:22:54.773" v="389"/>
          <ac:spMkLst>
            <pc:docMk/>
            <pc:sldMk cId="3960060477" sldId="351"/>
            <ac:spMk id="54" creationId="{70F20B82-9F7C-2491-0575-E49FAB695CF8}"/>
          </ac:spMkLst>
        </pc:spChg>
        <pc:spChg chg="mod">
          <ac:chgData name="Sivakumar Paulraj" userId="fba6c5ed4cacd2a1" providerId="LiveId" clId="{D1EBAADC-385B-473D-93D5-8EB6B720CE6C}" dt="2024-07-27T07:22:54.773" v="389"/>
          <ac:spMkLst>
            <pc:docMk/>
            <pc:sldMk cId="3960060477" sldId="351"/>
            <ac:spMk id="56" creationId="{9F2D118D-583A-728A-DA6F-79C96A0C5D54}"/>
          </ac:spMkLst>
        </pc:spChg>
        <pc:spChg chg="mod">
          <ac:chgData name="Sivakumar Paulraj" userId="fba6c5ed4cacd2a1" providerId="LiveId" clId="{D1EBAADC-385B-473D-93D5-8EB6B720CE6C}" dt="2024-07-27T07:22:54.773" v="389"/>
          <ac:spMkLst>
            <pc:docMk/>
            <pc:sldMk cId="3960060477" sldId="351"/>
            <ac:spMk id="59" creationId="{DCD1ACED-2449-176A-78D4-F17364300741}"/>
          </ac:spMkLst>
        </pc:spChg>
        <pc:spChg chg="add mod">
          <ac:chgData name="Sivakumar Paulraj" userId="fba6c5ed4cacd2a1" providerId="LiveId" clId="{D1EBAADC-385B-473D-93D5-8EB6B720CE6C}" dt="2024-07-27T07:22:54.773" v="389"/>
          <ac:spMkLst>
            <pc:docMk/>
            <pc:sldMk cId="3960060477" sldId="351"/>
            <ac:spMk id="61" creationId="{6EA402F5-D133-E1A9-F932-75D580B2D118}"/>
          </ac:spMkLst>
        </pc:spChg>
        <pc:spChg chg="add mod">
          <ac:chgData name="Sivakumar Paulraj" userId="fba6c5ed4cacd2a1" providerId="LiveId" clId="{D1EBAADC-385B-473D-93D5-8EB6B720CE6C}" dt="2024-07-27T07:22:54.773" v="389"/>
          <ac:spMkLst>
            <pc:docMk/>
            <pc:sldMk cId="3960060477" sldId="351"/>
            <ac:spMk id="62" creationId="{7CAB05A2-0C04-9581-F643-C72C9A5AA23D}"/>
          </ac:spMkLst>
        </pc:spChg>
        <pc:spChg chg="add mod">
          <ac:chgData name="Sivakumar Paulraj" userId="fba6c5ed4cacd2a1" providerId="LiveId" clId="{D1EBAADC-385B-473D-93D5-8EB6B720CE6C}" dt="2024-07-27T07:22:54.773" v="389"/>
          <ac:spMkLst>
            <pc:docMk/>
            <pc:sldMk cId="3960060477" sldId="351"/>
            <ac:spMk id="63" creationId="{7372BFCF-6579-2C0C-A08B-B85E6FE75FD6}"/>
          </ac:spMkLst>
        </pc:spChg>
        <pc:spChg chg="add mod">
          <ac:chgData name="Sivakumar Paulraj" userId="fba6c5ed4cacd2a1" providerId="LiveId" clId="{D1EBAADC-385B-473D-93D5-8EB6B720CE6C}" dt="2024-07-27T07:22:54.773" v="389"/>
          <ac:spMkLst>
            <pc:docMk/>
            <pc:sldMk cId="3960060477" sldId="351"/>
            <ac:spMk id="64" creationId="{33FAFC04-4A62-FF81-305B-E422F18C8073}"/>
          </ac:spMkLst>
        </pc:spChg>
        <pc:spChg chg="add mod">
          <ac:chgData name="Sivakumar Paulraj" userId="fba6c5ed4cacd2a1" providerId="LiveId" clId="{D1EBAADC-385B-473D-93D5-8EB6B720CE6C}" dt="2024-07-27T07:22:54.773" v="389"/>
          <ac:spMkLst>
            <pc:docMk/>
            <pc:sldMk cId="3960060477" sldId="351"/>
            <ac:spMk id="65" creationId="{918F1587-9815-91CF-5A93-D034D0A423F4}"/>
          </ac:spMkLst>
        </pc:spChg>
        <pc:grpChg chg="add mod">
          <ac:chgData name="Sivakumar Paulraj" userId="fba6c5ed4cacd2a1" providerId="LiveId" clId="{D1EBAADC-385B-473D-93D5-8EB6B720CE6C}" dt="2024-07-27T07:22:54.773" v="389"/>
          <ac:grpSpMkLst>
            <pc:docMk/>
            <pc:sldMk cId="3960060477" sldId="351"/>
            <ac:grpSpMk id="30" creationId="{FB69CF1B-5D29-8334-FA12-D1BE934543CD}"/>
          </ac:grpSpMkLst>
        </pc:grpChg>
        <pc:grpChg chg="add mod">
          <ac:chgData name="Sivakumar Paulraj" userId="fba6c5ed4cacd2a1" providerId="LiveId" clId="{D1EBAADC-385B-473D-93D5-8EB6B720CE6C}" dt="2024-07-27T07:22:54.773" v="389"/>
          <ac:grpSpMkLst>
            <pc:docMk/>
            <pc:sldMk cId="3960060477" sldId="351"/>
            <ac:grpSpMk id="34" creationId="{3FDAE15C-9942-5F98-96EB-86BE3A8FB84D}"/>
          </ac:grpSpMkLst>
        </pc:grpChg>
        <pc:grpChg chg="add mod">
          <ac:chgData name="Sivakumar Paulraj" userId="fba6c5ed4cacd2a1" providerId="LiveId" clId="{D1EBAADC-385B-473D-93D5-8EB6B720CE6C}" dt="2024-07-27T07:22:54.773" v="389"/>
          <ac:grpSpMkLst>
            <pc:docMk/>
            <pc:sldMk cId="3960060477" sldId="351"/>
            <ac:grpSpMk id="45" creationId="{BA1D5E88-F72F-C2C1-A74D-37C79A4C3D72}"/>
          </ac:grpSpMkLst>
        </pc:grpChg>
        <pc:grpChg chg="add mod">
          <ac:chgData name="Sivakumar Paulraj" userId="fba6c5ed4cacd2a1" providerId="LiveId" clId="{D1EBAADC-385B-473D-93D5-8EB6B720CE6C}" dt="2024-07-27T07:22:54.773" v="389"/>
          <ac:grpSpMkLst>
            <pc:docMk/>
            <pc:sldMk cId="3960060477" sldId="351"/>
            <ac:grpSpMk id="48" creationId="{6657AABC-AB91-29B4-0554-EF9F9225F211}"/>
          </ac:grpSpMkLst>
        </pc:grpChg>
        <pc:grpChg chg="add mod">
          <ac:chgData name="Sivakumar Paulraj" userId="fba6c5ed4cacd2a1" providerId="LiveId" clId="{D1EBAADC-385B-473D-93D5-8EB6B720CE6C}" dt="2024-07-27T07:22:54.773" v="389"/>
          <ac:grpSpMkLst>
            <pc:docMk/>
            <pc:sldMk cId="3960060477" sldId="351"/>
            <ac:grpSpMk id="55" creationId="{EE85A049-A725-1861-AE3B-404C53549C80}"/>
          </ac:grpSpMkLst>
        </pc:grpChg>
        <pc:grpChg chg="add mod">
          <ac:chgData name="Sivakumar Paulraj" userId="fba6c5ed4cacd2a1" providerId="LiveId" clId="{D1EBAADC-385B-473D-93D5-8EB6B720CE6C}" dt="2024-07-27T07:22:54.773" v="389"/>
          <ac:grpSpMkLst>
            <pc:docMk/>
            <pc:sldMk cId="3960060477" sldId="351"/>
            <ac:grpSpMk id="58" creationId="{C2838258-1E73-3334-8017-610B681F1650}"/>
          </ac:grpSpMkLst>
        </pc:grpChg>
        <pc:cxnChg chg="add mod">
          <ac:chgData name="Sivakumar Paulraj" userId="fba6c5ed4cacd2a1" providerId="LiveId" clId="{D1EBAADC-385B-473D-93D5-8EB6B720CE6C}" dt="2024-07-27T07:22:54.773" v="389"/>
          <ac:cxnSpMkLst>
            <pc:docMk/>
            <pc:sldMk cId="3960060477" sldId="351"/>
            <ac:cxnSpMk id="25" creationId="{E60C95C5-F85A-3769-7DCC-B8EB3C13EE66}"/>
          </ac:cxnSpMkLst>
        </pc:cxnChg>
        <pc:cxnChg chg="add mod">
          <ac:chgData name="Sivakumar Paulraj" userId="fba6c5ed4cacd2a1" providerId="LiveId" clId="{D1EBAADC-385B-473D-93D5-8EB6B720CE6C}" dt="2024-07-27T07:22:54.773" v="389"/>
          <ac:cxnSpMkLst>
            <pc:docMk/>
            <pc:sldMk cId="3960060477" sldId="351"/>
            <ac:cxnSpMk id="29" creationId="{D2D52913-3C2A-52C1-5F7E-016A05D9CA08}"/>
          </ac:cxnSpMkLst>
        </pc:cxnChg>
        <pc:cxnChg chg="mod">
          <ac:chgData name="Sivakumar Paulraj" userId="fba6c5ed4cacd2a1" providerId="LiveId" clId="{D1EBAADC-385B-473D-93D5-8EB6B720CE6C}" dt="2024-07-27T07:22:54.773" v="389"/>
          <ac:cxnSpMkLst>
            <pc:docMk/>
            <pc:sldMk cId="3960060477" sldId="351"/>
            <ac:cxnSpMk id="32" creationId="{A8D65067-20C6-4870-4872-1F977AAE6ADB}"/>
          </ac:cxnSpMkLst>
        </pc:cxnChg>
        <pc:cxnChg chg="mod">
          <ac:chgData name="Sivakumar Paulraj" userId="fba6c5ed4cacd2a1" providerId="LiveId" clId="{D1EBAADC-385B-473D-93D5-8EB6B720CE6C}" dt="2024-07-27T07:22:54.773" v="389"/>
          <ac:cxnSpMkLst>
            <pc:docMk/>
            <pc:sldMk cId="3960060477" sldId="351"/>
            <ac:cxnSpMk id="36" creationId="{A7E7F45E-544F-4ED7-6171-8C8B5399CD28}"/>
          </ac:cxnSpMkLst>
        </pc:cxnChg>
        <pc:cxnChg chg="mod">
          <ac:chgData name="Sivakumar Paulraj" userId="fba6c5ed4cacd2a1" providerId="LiveId" clId="{D1EBAADC-385B-473D-93D5-8EB6B720CE6C}" dt="2024-07-27T07:22:54.773" v="389"/>
          <ac:cxnSpMkLst>
            <pc:docMk/>
            <pc:sldMk cId="3960060477" sldId="351"/>
            <ac:cxnSpMk id="47" creationId="{B8BBE135-E237-36F4-F39D-4DA42894B300}"/>
          </ac:cxnSpMkLst>
        </pc:cxnChg>
        <pc:cxnChg chg="mod">
          <ac:chgData name="Sivakumar Paulraj" userId="fba6c5ed4cacd2a1" providerId="LiveId" clId="{D1EBAADC-385B-473D-93D5-8EB6B720CE6C}" dt="2024-07-27T07:22:54.773" v="389"/>
          <ac:cxnSpMkLst>
            <pc:docMk/>
            <pc:sldMk cId="3960060477" sldId="351"/>
            <ac:cxnSpMk id="50" creationId="{967FF3BF-E33E-F555-1775-70647C148883}"/>
          </ac:cxnSpMkLst>
        </pc:cxnChg>
        <pc:cxnChg chg="mod">
          <ac:chgData name="Sivakumar Paulraj" userId="fba6c5ed4cacd2a1" providerId="LiveId" clId="{D1EBAADC-385B-473D-93D5-8EB6B720CE6C}" dt="2024-07-27T07:22:54.773" v="389"/>
          <ac:cxnSpMkLst>
            <pc:docMk/>
            <pc:sldMk cId="3960060477" sldId="351"/>
            <ac:cxnSpMk id="57" creationId="{99AD3D41-9F4C-3589-984C-4BBFABA28FEF}"/>
          </ac:cxnSpMkLst>
        </pc:cxnChg>
        <pc:cxnChg chg="mod">
          <ac:chgData name="Sivakumar Paulraj" userId="fba6c5ed4cacd2a1" providerId="LiveId" clId="{D1EBAADC-385B-473D-93D5-8EB6B720CE6C}" dt="2024-07-27T07:22:54.773" v="389"/>
          <ac:cxnSpMkLst>
            <pc:docMk/>
            <pc:sldMk cId="3960060477" sldId="351"/>
            <ac:cxnSpMk id="60" creationId="{5BB96CC1-7899-9EAF-030E-67F2391B8F49}"/>
          </ac:cxnSpMkLst>
        </pc:cxnChg>
      </pc:sldChg>
      <pc:sldChg chg="addSp modSp add modAnim">
        <pc:chgData name="Sivakumar Paulraj" userId="fba6c5ed4cacd2a1" providerId="LiveId" clId="{D1EBAADC-385B-473D-93D5-8EB6B720CE6C}" dt="2024-07-27T07:23:40.693" v="392" actId="207"/>
        <pc:sldMkLst>
          <pc:docMk/>
          <pc:sldMk cId="1187183555" sldId="352"/>
        </pc:sldMkLst>
        <pc:spChg chg="add mod">
          <ac:chgData name="Sivakumar Paulraj" userId="fba6c5ed4cacd2a1" providerId="LiveId" clId="{D1EBAADC-385B-473D-93D5-8EB6B720CE6C}" dt="2024-07-27T07:23:35.661" v="391"/>
          <ac:spMkLst>
            <pc:docMk/>
            <pc:sldMk cId="1187183555" sldId="352"/>
            <ac:spMk id="2" creationId="{A1CA9474-7D5A-5F3E-2F41-FED1F3417463}"/>
          </ac:spMkLst>
        </pc:spChg>
        <pc:spChg chg="add mod">
          <ac:chgData name="Sivakumar Paulraj" userId="fba6c5ed4cacd2a1" providerId="LiveId" clId="{D1EBAADC-385B-473D-93D5-8EB6B720CE6C}" dt="2024-07-27T07:23:40.693" v="392" actId="207"/>
          <ac:spMkLst>
            <pc:docMk/>
            <pc:sldMk cId="1187183555" sldId="352"/>
            <ac:spMk id="3" creationId="{DFE00549-B634-20B7-DBF9-E9843260B674}"/>
          </ac:spMkLst>
        </pc:spChg>
        <pc:spChg chg="add mod">
          <ac:chgData name="Sivakumar Paulraj" userId="fba6c5ed4cacd2a1" providerId="LiveId" clId="{D1EBAADC-385B-473D-93D5-8EB6B720CE6C}" dt="2024-07-27T07:23:35.661" v="391"/>
          <ac:spMkLst>
            <pc:docMk/>
            <pc:sldMk cId="1187183555" sldId="352"/>
            <ac:spMk id="4" creationId="{F65584C8-494C-38E5-E47A-EA883CAF9A62}"/>
          </ac:spMkLst>
        </pc:spChg>
      </pc:sldChg>
      <pc:sldChg chg="addSp modSp add mod modAnim">
        <pc:chgData name="Sivakumar Paulraj" userId="fba6c5ed4cacd2a1" providerId="LiveId" clId="{D1EBAADC-385B-473D-93D5-8EB6B720CE6C}" dt="2024-07-27T07:24:17.472" v="397" actId="14100"/>
        <pc:sldMkLst>
          <pc:docMk/>
          <pc:sldMk cId="3394631298" sldId="353"/>
        </pc:sldMkLst>
        <pc:spChg chg="add mod">
          <ac:chgData name="Sivakumar Paulraj" userId="fba6c5ed4cacd2a1" providerId="LiveId" clId="{D1EBAADC-385B-473D-93D5-8EB6B720CE6C}" dt="2024-07-27T07:23:54.550" v="393"/>
          <ac:spMkLst>
            <pc:docMk/>
            <pc:sldMk cId="3394631298" sldId="353"/>
            <ac:spMk id="2" creationId="{F5BC772E-36F3-2FCC-A558-307BD49DC21C}"/>
          </ac:spMkLst>
        </pc:spChg>
        <pc:spChg chg="add mod">
          <ac:chgData name="Sivakumar Paulraj" userId="fba6c5ed4cacd2a1" providerId="LiveId" clId="{D1EBAADC-385B-473D-93D5-8EB6B720CE6C}" dt="2024-07-27T07:23:54.550" v="393"/>
          <ac:spMkLst>
            <pc:docMk/>
            <pc:sldMk cId="3394631298" sldId="353"/>
            <ac:spMk id="3" creationId="{9B6912CF-0453-4814-95A9-64000A68FA44}"/>
          </ac:spMkLst>
        </pc:spChg>
        <pc:spChg chg="add mod">
          <ac:chgData name="Sivakumar Paulraj" userId="fba6c5ed4cacd2a1" providerId="LiveId" clId="{D1EBAADC-385B-473D-93D5-8EB6B720CE6C}" dt="2024-07-27T07:24:07.132" v="395" actId="14100"/>
          <ac:spMkLst>
            <pc:docMk/>
            <pc:sldMk cId="3394631298" sldId="353"/>
            <ac:spMk id="4" creationId="{97425A34-81D9-D3CC-1BC8-2EA43CCBB05D}"/>
          </ac:spMkLst>
        </pc:spChg>
        <pc:spChg chg="add mod">
          <ac:chgData name="Sivakumar Paulraj" userId="fba6c5ed4cacd2a1" providerId="LiveId" clId="{D1EBAADC-385B-473D-93D5-8EB6B720CE6C}" dt="2024-07-27T07:24:17.472" v="397" actId="14100"/>
          <ac:spMkLst>
            <pc:docMk/>
            <pc:sldMk cId="3394631298" sldId="353"/>
            <ac:spMk id="5" creationId="{6175EABC-C006-90EE-BB91-E0B817C546D7}"/>
          </ac:spMkLst>
        </pc:spChg>
      </pc:sldChg>
      <pc:sldChg chg="addSp modSp add mod modAnim">
        <pc:chgData name="Sivakumar Paulraj" userId="fba6c5ed4cacd2a1" providerId="LiveId" clId="{D1EBAADC-385B-473D-93D5-8EB6B720CE6C}" dt="2024-07-27T07:24:35.723" v="400" actId="14100"/>
        <pc:sldMkLst>
          <pc:docMk/>
          <pc:sldMk cId="1359790157" sldId="354"/>
        </pc:sldMkLst>
        <pc:spChg chg="add mod">
          <ac:chgData name="Sivakumar Paulraj" userId="fba6c5ed4cacd2a1" providerId="LiveId" clId="{D1EBAADC-385B-473D-93D5-8EB6B720CE6C}" dt="2024-07-27T07:24:29.298" v="398"/>
          <ac:spMkLst>
            <pc:docMk/>
            <pc:sldMk cId="1359790157" sldId="354"/>
            <ac:spMk id="2" creationId="{EF7FA947-EEB0-E054-694C-FE18A0B3CE35}"/>
          </ac:spMkLst>
        </pc:spChg>
        <pc:spChg chg="add mod">
          <ac:chgData name="Sivakumar Paulraj" userId="fba6c5ed4cacd2a1" providerId="LiveId" clId="{D1EBAADC-385B-473D-93D5-8EB6B720CE6C}" dt="2024-07-27T07:24:29.298" v="398"/>
          <ac:spMkLst>
            <pc:docMk/>
            <pc:sldMk cId="1359790157" sldId="354"/>
            <ac:spMk id="3" creationId="{E4C7BDED-0FF0-670E-97EF-DBC82AD171FD}"/>
          </ac:spMkLst>
        </pc:spChg>
        <pc:spChg chg="add mod">
          <ac:chgData name="Sivakumar Paulraj" userId="fba6c5ed4cacd2a1" providerId="LiveId" clId="{D1EBAADC-385B-473D-93D5-8EB6B720CE6C}" dt="2024-07-27T07:24:35.723" v="400" actId="14100"/>
          <ac:spMkLst>
            <pc:docMk/>
            <pc:sldMk cId="1359790157" sldId="354"/>
            <ac:spMk id="4" creationId="{A3942C6C-6F1F-F653-2D72-D00A9F6DF018}"/>
          </ac:spMkLst>
        </pc:spChg>
      </pc:sldChg>
      <pc:sldChg chg="addSp modSp new">
        <pc:chgData name="Sivakumar Paulraj" userId="fba6c5ed4cacd2a1" providerId="LiveId" clId="{D1EBAADC-385B-473D-93D5-8EB6B720CE6C}" dt="2024-07-27T07:24:45.990" v="402"/>
        <pc:sldMkLst>
          <pc:docMk/>
          <pc:sldMk cId="607564477" sldId="355"/>
        </pc:sldMkLst>
        <pc:spChg chg="add mod">
          <ac:chgData name="Sivakumar Paulraj" userId="fba6c5ed4cacd2a1" providerId="LiveId" clId="{D1EBAADC-385B-473D-93D5-8EB6B720CE6C}" dt="2024-07-27T07:24:45.990" v="402"/>
          <ac:spMkLst>
            <pc:docMk/>
            <pc:sldMk cId="607564477" sldId="355"/>
            <ac:spMk id="2" creationId="{1B7D1E2F-353A-FF0F-7DB4-B439C66D6C6E}"/>
          </ac:spMkLst>
        </pc:spChg>
        <pc:spChg chg="add mod">
          <ac:chgData name="Sivakumar Paulraj" userId="fba6c5ed4cacd2a1" providerId="LiveId" clId="{D1EBAADC-385B-473D-93D5-8EB6B720CE6C}" dt="2024-07-27T07:24:45.990" v="402"/>
          <ac:spMkLst>
            <pc:docMk/>
            <pc:sldMk cId="607564477" sldId="355"/>
            <ac:spMk id="3" creationId="{C2297FC0-1EEC-6853-1B8F-2D5F0B380339}"/>
          </ac:spMkLst>
        </pc:spChg>
      </pc:sldChg>
      <pc:sldChg chg="addSp delSp modSp new mod modAnim">
        <pc:chgData name="Sivakumar Paulraj" userId="fba6c5ed4cacd2a1" providerId="LiveId" clId="{D1EBAADC-385B-473D-93D5-8EB6B720CE6C}" dt="2024-07-31T03:55:37.256" v="531" actId="1076"/>
        <pc:sldMkLst>
          <pc:docMk/>
          <pc:sldMk cId="2884724177" sldId="356"/>
        </pc:sldMkLst>
        <pc:spChg chg="add mod">
          <ac:chgData name="Sivakumar Paulraj" userId="fba6c5ed4cacd2a1" providerId="LiveId" clId="{D1EBAADC-385B-473D-93D5-8EB6B720CE6C}" dt="2024-07-31T03:32:37.988" v="439" actId="2711"/>
          <ac:spMkLst>
            <pc:docMk/>
            <pc:sldMk cId="2884724177" sldId="356"/>
            <ac:spMk id="3" creationId="{B4ACC5B5-88E7-9A27-AB5C-BBE5AD8EA002}"/>
          </ac:spMkLst>
        </pc:spChg>
        <pc:spChg chg="add mod">
          <ac:chgData name="Sivakumar Paulraj" userId="fba6c5ed4cacd2a1" providerId="LiveId" clId="{D1EBAADC-385B-473D-93D5-8EB6B720CE6C}" dt="2024-07-31T03:34:48.980" v="472" actId="1076"/>
          <ac:spMkLst>
            <pc:docMk/>
            <pc:sldMk cId="2884724177" sldId="356"/>
            <ac:spMk id="4" creationId="{E5100CD2-0C77-BE19-7975-669CD268E9FE}"/>
          </ac:spMkLst>
        </pc:spChg>
        <pc:spChg chg="add mod">
          <ac:chgData name="Sivakumar Paulraj" userId="fba6c5ed4cacd2a1" providerId="LiveId" clId="{D1EBAADC-385B-473D-93D5-8EB6B720CE6C}" dt="2024-07-31T03:34:52.065" v="473" actId="1076"/>
          <ac:spMkLst>
            <pc:docMk/>
            <pc:sldMk cId="2884724177" sldId="356"/>
            <ac:spMk id="6" creationId="{ECFABFD4-5F10-5545-2B34-394A663F588C}"/>
          </ac:spMkLst>
        </pc:spChg>
        <pc:spChg chg="add mod">
          <ac:chgData name="Sivakumar Paulraj" userId="fba6c5ed4cacd2a1" providerId="LiveId" clId="{D1EBAADC-385B-473D-93D5-8EB6B720CE6C}" dt="2024-07-31T03:35:23.336" v="478" actId="14100"/>
          <ac:spMkLst>
            <pc:docMk/>
            <pc:sldMk cId="2884724177" sldId="356"/>
            <ac:spMk id="7" creationId="{2ED66A54-7C8D-9193-A9DD-4073AE4FF2F5}"/>
          </ac:spMkLst>
        </pc:spChg>
        <pc:spChg chg="add mod">
          <ac:chgData name="Sivakumar Paulraj" userId="fba6c5ed4cacd2a1" providerId="LiveId" clId="{D1EBAADC-385B-473D-93D5-8EB6B720CE6C}" dt="2024-07-31T03:36:38.931" v="491" actId="14100"/>
          <ac:spMkLst>
            <pc:docMk/>
            <pc:sldMk cId="2884724177" sldId="356"/>
            <ac:spMk id="8" creationId="{4B1C942C-10ED-92F7-FD95-DA9D8A4EF062}"/>
          </ac:spMkLst>
        </pc:spChg>
        <pc:spChg chg="add mod">
          <ac:chgData name="Sivakumar Paulraj" userId="fba6c5ed4cacd2a1" providerId="LiveId" clId="{D1EBAADC-385B-473D-93D5-8EB6B720CE6C}" dt="2024-07-31T03:55:37.256" v="531" actId="1076"/>
          <ac:spMkLst>
            <pc:docMk/>
            <pc:sldMk cId="2884724177" sldId="356"/>
            <ac:spMk id="9" creationId="{03E94DC6-0D76-C6C5-4AEB-61CDE2122B3C}"/>
          </ac:spMkLst>
        </pc:spChg>
        <pc:spChg chg="del mod">
          <ac:chgData name="Sivakumar Paulraj" userId="fba6c5ed4cacd2a1" providerId="LiveId" clId="{D1EBAADC-385B-473D-93D5-8EB6B720CE6C}" dt="2024-07-31T03:39:11.641" v="513" actId="21"/>
          <ac:spMkLst>
            <pc:docMk/>
            <pc:sldMk cId="2884724177" sldId="356"/>
            <ac:spMk id="10" creationId="{7FD46069-D20B-4E91-8123-C30BBB3F9D71}"/>
          </ac:spMkLst>
        </pc:spChg>
        <pc:spChg chg="add del mod">
          <ac:chgData name="Sivakumar Paulraj" userId="fba6c5ed4cacd2a1" providerId="LiveId" clId="{D1EBAADC-385B-473D-93D5-8EB6B720CE6C}" dt="2024-07-31T03:39:54.852" v="521" actId="21"/>
          <ac:spMkLst>
            <pc:docMk/>
            <pc:sldMk cId="2884724177" sldId="356"/>
            <ac:spMk id="12" creationId="{276D857D-5DAF-A116-9CAB-0FC99FD0B9F5}"/>
          </ac:spMkLst>
        </pc:spChg>
        <pc:spChg chg="add mod">
          <ac:chgData name="Sivakumar Paulraj" userId="fba6c5ed4cacd2a1" providerId="LiveId" clId="{D1EBAADC-385B-473D-93D5-8EB6B720CE6C}" dt="2024-07-31T03:55:29.265" v="530" actId="1076"/>
          <ac:spMkLst>
            <pc:docMk/>
            <pc:sldMk cId="2884724177" sldId="356"/>
            <ac:spMk id="13" creationId="{C428B919-55F4-1A44-0B27-73CCF0602F5F}"/>
          </ac:spMkLst>
        </pc:spChg>
      </pc:sldChg>
    </pc:docChg>
  </pc:docChgLst>
  <pc:docChgLst>
    <pc:chgData name="Sivakumar Paulraj" userId="fba6c5ed4cacd2a1" providerId="LiveId" clId="{38B75041-550C-4019-98E9-930C2B9F0CC1}"/>
    <pc:docChg chg="delSld modSection">
      <pc:chgData name="Sivakumar Paulraj" userId="fba6c5ed4cacd2a1" providerId="LiveId" clId="{38B75041-550C-4019-98E9-930C2B9F0CC1}" dt="2024-08-17T09:20:31.851" v="2" actId="47"/>
      <pc:docMkLst>
        <pc:docMk/>
      </pc:docMkLst>
      <pc:sldChg chg="del">
        <pc:chgData name="Sivakumar Paulraj" userId="fba6c5ed4cacd2a1" providerId="LiveId" clId="{38B75041-550C-4019-98E9-930C2B9F0CC1}" dt="2024-08-17T09:20:08.099" v="0" actId="47"/>
        <pc:sldMkLst>
          <pc:docMk/>
          <pc:sldMk cId="3567573963" sldId="343"/>
        </pc:sldMkLst>
      </pc:sldChg>
      <pc:sldChg chg="del">
        <pc:chgData name="Sivakumar Paulraj" userId="fba6c5ed4cacd2a1" providerId="LiveId" clId="{38B75041-550C-4019-98E9-930C2B9F0CC1}" dt="2024-08-17T09:20:31.851" v="2" actId="47"/>
        <pc:sldMkLst>
          <pc:docMk/>
          <pc:sldMk cId="607564477" sldId="355"/>
        </pc:sldMkLst>
      </pc:sldChg>
      <pc:sldChg chg="del">
        <pc:chgData name="Sivakumar Paulraj" userId="fba6c5ed4cacd2a1" providerId="LiveId" clId="{38B75041-550C-4019-98E9-930C2B9F0CC1}" dt="2024-08-17T09:20:12.304" v="1" actId="47"/>
        <pc:sldMkLst>
          <pc:docMk/>
          <pc:sldMk cId="2884724177" sldId="356"/>
        </pc:sldMkLst>
      </pc:sldChg>
    </pc:docChg>
  </pc:docChgLst>
  <pc:docChgLst>
    <pc:chgData name="Sivakumar Paulraj" userId="fba6c5ed4cacd2a1" providerId="LiveId" clId="{F541A3AE-C60B-40A7-8647-A285F5FA1625}"/>
    <pc:docChg chg="undo redo custSel addSld delSld modSld sldOrd modMainMaster addSection delSection modSection">
      <pc:chgData name="Sivakumar Paulraj" userId="fba6c5ed4cacd2a1" providerId="LiveId" clId="{F541A3AE-C60B-40A7-8647-A285F5FA1625}" dt="2024-07-23T02:59:22.611" v="2989" actId="20577"/>
      <pc:docMkLst>
        <pc:docMk/>
      </pc:docMkLst>
      <pc:sldChg chg="modSp mod">
        <pc:chgData name="Sivakumar Paulraj" userId="fba6c5ed4cacd2a1" providerId="LiveId" clId="{F541A3AE-C60B-40A7-8647-A285F5FA1625}" dt="2024-07-08T02:16:08.508" v="42" actId="20577"/>
        <pc:sldMkLst>
          <pc:docMk/>
          <pc:sldMk cId="4262036992" sldId="284"/>
        </pc:sldMkLst>
        <pc:spChg chg="mod">
          <ac:chgData name="Sivakumar Paulraj" userId="fba6c5ed4cacd2a1" providerId="LiveId" clId="{F541A3AE-C60B-40A7-8647-A285F5FA1625}" dt="2024-07-08T02:16:08.508" v="42" actId="20577"/>
          <ac:spMkLst>
            <pc:docMk/>
            <pc:sldMk cId="4262036992" sldId="284"/>
            <ac:spMk id="3" creationId="{00000000-0000-0000-0000-000000000000}"/>
          </ac:spMkLst>
        </pc:spChg>
      </pc:sldChg>
      <pc:sldChg chg="modSp mod">
        <pc:chgData name="Sivakumar Paulraj" userId="fba6c5ed4cacd2a1" providerId="LiveId" clId="{F541A3AE-C60B-40A7-8647-A285F5FA1625}" dt="2024-07-08T02:33:09.244" v="365" actId="20577"/>
        <pc:sldMkLst>
          <pc:docMk/>
          <pc:sldMk cId="2727589981" sldId="285"/>
        </pc:sldMkLst>
        <pc:spChg chg="mod">
          <ac:chgData name="Sivakumar Paulraj" userId="fba6c5ed4cacd2a1" providerId="LiveId" clId="{F541A3AE-C60B-40A7-8647-A285F5FA1625}" dt="2024-07-08T02:33:09.244" v="365" actId="20577"/>
          <ac:spMkLst>
            <pc:docMk/>
            <pc:sldMk cId="2727589981" sldId="285"/>
            <ac:spMk id="3" creationId="{00000000-0000-0000-0000-000000000000}"/>
          </ac:spMkLst>
        </pc:spChg>
      </pc:sldChg>
      <pc:sldChg chg="modSp mod modShow">
        <pc:chgData name="Sivakumar Paulraj" userId="fba6c5ed4cacd2a1" providerId="LiveId" clId="{F541A3AE-C60B-40A7-8647-A285F5FA1625}" dt="2024-07-09T04:27:15.951" v="1295" actId="729"/>
        <pc:sldMkLst>
          <pc:docMk/>
          <pc:sldMk cId="0" sldId="401"/>
        </pc:sldMkLst>
        <pc:spChg chg="mod">
          <ac:chgData name="Sivakumar Paulraj" userId="fba6c5ed4cacd2a1" providerId="LiveId" clId="{F541A3AE-C60B-40A7-8647-A285F5FA1625}" dt="2024-07-08T02:31:59.574" v="338" actId="20577"/>
          <ac:spMkLst>
            <pc:docMk/>
            <pc:sldMk cId="0" sldId="401"/>
            <ac:spMk id="3" creationId="{00000000-0000-0000-0000-000000000000}"/>
          </ac:spMkLst>
        </pc:spChg>
      </pc:sldChg>
      <pc:sldChg chg="modSp mod">
        <pc:chgData name="Sivakumar Paulraj" userId="fba6c5ed4cacd2a1" providerId="LiveId" clId="{F541A3AE-C60B-40A7-8647-A285F5FA1625}" dt="2024-07-08T02:16:45.565" v="61" actId="20577"/>
        <pc:sldMkLst>
          <pc:docMk/>
          <pc:sldMk cId="1277168408" sldId="496"/>
        </pc:sldMkLst>
        <pc:spChg chg="mod">
          <ac:chgData name="Sivakumar Paulraj" userId="fba6c5ed4cacd2a1" providerId="LiveId" clId="{F541A3AE-C60B-40A7-8647-A285F5FA1625}" dt="2024-07-08T02:16:45.565" v="61" actId="20577"/>
          <ac:spMkLst>
            <pc:docMk/>
            <pc:sldMk cId="1277168408" sldId="496"/>
            <ac:spMk id="3" creationId="{F5CC7AFF-9422-C088-BBE7-58F38C518F0C}"/>
          </ac:spMkLst>
        </pc:spChg>
      </pc:sldChg>
      <pc:sldChg chg="modSp mod">
        <pc:chgData name="Sivakumar Paulraj" userId="fba6c5ed4cacd2a1" providerId="LiveId" clId="{F541A3AE-C60B-40A7-8647-A285F5FA1625}" dt="2024-07-08T02:30:02.742" v="282" actId="14100"/>
        <pc:sldMkLst>
          <pc:docMk/>
          <pc:sldMk cId="1317727850" sldId="497"/>
        </pc:sldMkLst>
        <pc:spChg chg="mod">
          <ac:chgData name="Sivakumar Paulraj" userId="fba6c5ed4cacd2a1" providerId="LiveId" clId="{F541A3AE-C60B-40A7-8647-A285F5FA1625}" dt="2024-07-08T02:30:00.160" v="281" actId="1076"/>
          <ac:spMkLst>
            <pc:docMk/>
            <pc:sldMk cId="1317727850" sldId="497"/>
            <ac:spMk id="2" creationId="{ECA24CFE-7D5D-803D-11F0-E00E70B86703}"/>
          </ac:spMkLst>
        </pc:spChg>
        <pc:spChg chg="mod">
          <ac:chgData name="Sivakumar Paulraj" userId="fba6c5ed4cacd2a1" providerId="LiveId" clId="{F541A3AE-C60B-40A7-8647-A285F5FA1625}" dt="2024-07-08T02:30:02.742" v="282" actId="14100"/>
          <ac:spMkLst>
            <pc:docMk/>
            <pc:sldMk cId="1317727850" sldId="497"/>
            <ac:spMk id="3" creationId="{B95FEACA-8421-C39E-AFD4-95A3CEED514E}"/>
          </ac:spMkLst>
        </pc:spChg>
      </pc:sldChg>
      <pc:sldChg chg="modSp mod">
        <pc:chgData name="Sivakumar Paulraj" userId="fba6c5ed4cacd2a1" providerId="LiveId" clId="{F541A3AE-C60B-40A7-8647-A285F5FA1625}" dt="2024-07-08T02:29:50.278" v="279" actId="27636"/>
        <pc:sldMkLst>
          <pc:docMk/>
          <pc:sldMk cId="1200058307" sldId="498"/>
        </pc:sldMkLst>
        <pc:spChg chg="mod">
          <ac:chgData name="Sivakumar Paulraj" userId="fba6c5ed4cacd2a1" providerId="LiveId" clId="{F541A3AE-C60B-40A7-8647-A285F5FA1625}" dt="2024-07-08T02:29:50.278" v="279" actId="27636"/>
          <ac:spMkLst>
            <pc:docMk/>
            <pc:sldMk cId="1200058307" sldId="498"/>
            <ac:spMk id="3" creationId="{B95FEACA-8421-C39E-AFD4-95A3CEED514E}"/>
          </ac:spMkLst>
        </pc:spChg>
      </pc:sldChg>
      <pc:sldChg chg="modSp mod">
        <pc:chgData name="Sivakumar Paulraj" userId="fba6c5ed4cacd2a1" providerId="LiveId" clId="{F541A3AE-C60B-40A7-8647-A285F5FA1625}" dt="2024-07-08T02:31:35.832" v="331" actId="14100"/>
        <pc:sldMkLst>
          <pc:docMk/>
          <pc:sldMk cId="531538303" sldId="499"/>
        </pc:sldMkLst>
        <pc:spChg chg="mod">
          <ac:chgData name="Sivakumar Paulraj" userId="fba6c5ed4cacd2a1" providerId="LiveId" clId="{F541A3AE-C60B-40A7-8647-A285F5FA1625}" dt="2024-07-08T02:30:49.337" v="305" actId="1076"/>
          <ac:spMkLst>
            <pc:docMk/>
            <pc:sldMk cId="531538303" sldId="499"/>
            <ac:spMk id="2" creationId="{A8AB2DBF-EBF6-2FC7-D3C2-D119900AC540}"/>
          </ac:spMkLst>
        </pc:spChg>
        <pc:spChg chg="mod">
          <ac:chgData name="Sivakumar Paulraj" userId="fba6c5ed4cacd2a1" providerId="LiveId" clId="{F541A3AE-C60B-40A7-8647-A285F5FA1625}" dt="2024-07-08T02:31:35.832" v="331" actId="14100"/>
          <ac:spMkLst>
            <pc:docMk/>
            <pc:sldMk cId="531538303" sldId="499"/>
            <ac:spMk id="3" creationId="{322E7A6A-D391-AE23-0B96-5B513E36A223}"/>
          </ac:spMkLst>
        </pc:spChg>
      </pc:sldChg>
      <pc:sldChg chg="modSp mod">
        <pc:chgData name="Sivakumar Paulraj" userId="fba6c5ed4cacd2a1" providerId="LiveId" clId="{F541A3AE-C60B-40A7-8647-A285F5FA1625}" dt="2024-07-08T02:18:02.192" v="103" actId="27636"/>
        <pc:sldMkLst>
          <pc:docMk/>
          <pc:sldMk cId="793662167" sldId="708"/>
        </pc:sldMkLst>
        <pc:spChg chg="mod">
          <ac:chgData name="Sivakumar Paulraj" userId="fba6c5ed4cacd2a1" providerId="LiveId" clId="{F541A3AE-C60B-40A7-8647-A285F5FA1625}" dt="2024-07-08T02:17:08.548" v="69" actId="1076"/>
          <ac:spMkLst>
            <pc:docMk/>
            <pc:sldMk cId="793662167" sldId="708"/>
            <ac:spMk id="2" creationId="{0FF15808-A4D0-1DCE-4975-C31A5D20E821}"/>
          </ac:spMkLst>
        </pc:spChg>
        <pc:spChg chg="mod">
          <ac:chgData name="Sivakumar Paulraj" userId="fba6c5ed4cacd2a1" providerId="LiveId" clId="{F541A3AE-C60B-40A7-8647-A285F5FA1625}" dt="2024-07-08T02:18:02.192" v="103" actId="27636"/>
          <ac:spMkLst>
            <pc:docMk/>
            <pc:sldMk cId="793662167" sldId="708"/>
            <ac:spMk id="3" creationId="{F5CC7AFF-9422-C088-BBE7-58F38C518F0C}"/>
          </ac:spMkLst>
        </pc:spChg>
      </pc:sldChg>
      <pc:sldChg chg="delSp modSp mod ord">
        <pc:chgData name="Sivakumar Paulraj" userId="fba6c5ed4cacd2a1" providerId="LiveId" clId="{F541A3AE-C60B-40A7-8647-A285F5FA1625}" dt="2024-07-12T06:39:21.775" v="2727" actId="20577"/>
        <pc:sldMkLst>
          <pc:docMk/>
          <pc:sldMk cId="2502465689" sldId="709"/>
        </pc:sldMkLst>
        <pc:spChg chg="mod">
          <ac:chgData name="Sivakumar Paulraj" userId="fba6c5ed4cacd2a1" providerId="LiveId" clId="{F541A3AE-C60B-40A7-8647-A285F5FA1625}" dt="2024-07-12T06:39:21.775" v="2727" actId="20577"/>
          <ac:spMkLst>
            <pc:docMk/>
            <pc:sldMk cId="2502465689" sldId="709"/>
            <ac:spMk id="2" creationId="{33EA1F0A-F89F-C4A4-4FEF-72B6AB11BFE4}"/>
          </ac:spMkLst>
        </pc:spChg>
        <pc:spChg chg="mod">
          <ac:chgData name="Sivakumar Paulraj" userId="fba6c5ed4cacd2a1" providerId="LiveId" clId="{F541A3AE-C60B-40A7-8647-A285F5FA1625}" dt="2024-07-09T02:26:34.333" v="735" actId="20577"/>
          <ac:spMkLst>
            <pc:docMk/>
            <pc:sldMk cId="2502465689" sldId="709"/>
            <ac:spMk id="3" creationId="{E767F006-52F8-5FD4-F0E9-8A090EED2CA1}"/>
          </ac:spMkLst>
        </pc:spChg>
        <pc:grpChg chg="del">
          <ac:chgData name="Sivakumar Paulraj" userId="fba6c5ed4cacd2a1" providerId="LiveId" clId="{F541A3AE-C60B-40A7-8647-A285F5FA1625}" dt="2024-07-08T02:33:47.426" v="370" actId="478"/>
          <ac:grpSpMkLst>
            <pc:docMk/>
            <pc:sldMk cId="2502465689" sldId="709"/>
            <ac:grpSpMk id="11" creationId="{AA984A1F-51C9-2C88-62C9-5CBBE547AAF5}"/>
          </ac:grpSpMkLst>
        </pc:grpChg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449651339" sldId="710"/>
        </pc:sldMkLst>
      </pc:sldChg>
      <pc:sldChg chg="modSp new del mod">
        <pc:chgData name="Sivakumar Paulraj" userId="fba6c5ed4cacd2a1" providerId="LiveId" clId="{F541A3AE-C60B-40A7-8647-A285F5FA1625}" dt="2024-07-23T02:44:31.050" v="2973" actId="47"/>
        <pc:sldMkLst>
          <pc:docMk/>
          <pc:sldMk cId="2374097456" sldId="710"/>
        </pc:sldMkLst>
        <pc:spChg chg="mod">
          <ac:chgData name="Sivakumar Paulraj" userId="fba6c5ed4cacd2a1" providerId="LiveId" clId="{F541A3AE-C60B-40A7-8647-A285F5FA1625}" dt="2024-07-08T02:36:42.764" v="379" actId="20577"/>
          <ac:spMkLst>
            <pc:docMk/>
            <pc:sldMk cId="2374097456" sldId="710"/>
            <ac:spMk id="2" creationId="{2B2552C3-B7C6-0BA1-E8D8-4215832CEB53}"/>
          </ac:spMkLst>
        </pc:spChg>
        <pc:spChg chg="mod">
          <ac:chgData name="Sivakumar Paulraj" userId="fba6c5ed4cacd2a1" providerId="LiveId" clId="{F541A3AE-C60B-40A7-8647-A285F5FA1625}" dt="2024-07-08T02:38:56.209" v="731" actId="20577"/>
          <ac:spMkLst>
            <pc:docMk/>
            <pc:sldMk cId="2374097456" sldId="710"/>
            <ac:spMk id="3" creationId="{CF791C65-EAA5-79FC-AAFD-917B47F0E68A}"/>
          </ac:spMkLst>
        </pc:spChg>
      </pc:sldChg>
      <pc:sldChg chg="new del">
        <pc:chgData name="Sivakumar Paulraj" userId="fba6c5ed4cacd2a1" providerId="LiveId" clId="{F541A3AE-C60B-40A7-8647-A285F5FA1625}" dt="2024-07-09T02:27:04.397" v="738" actId="47"/>
        <pc:sldMkLst>
          <pc:docMk/>
          <pc:sldMk cId="749238556" sldId="711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2520455496" sldId="711"/>
        </pc:sldMkLst>
      </pc:sldChg>
      <pc:sldChg chg="modSp add mod">
        <pc:chgData name="Sivakumar Paulraj" userId="fba6c5ed4cacd2a1" providerId="LiveId" clId="{F541A3AE-C60B-40A7-8647-A285F5FA1625}" dt="2024-07-09T02:27:22.777" v="741" actId="1076"/>
        <pc:sldMkLst>
          <pc:docMk/>
          <pc:sldMk cId="823774306" sldId="712"/>
        </pc:sldMkLst>
        <pc:spChg chg="mod">
          <ac:chgData name="Sivakumar Paulraj" userId="fba6c5ed4cacd2a1" providerId="LiveId" clId="{F541A3AE-C60B-40A7-8647-A285F5FA1625}" dt="2024-07-09T02:27:19.974" v="740" actId="14100"/>
          <ac:spMkLst>
            <pc:docMk/>
            <pc:sldMk cId="823774306" sldId="712"/>
            <ac:spMk id="3" creationId="{CEB240D5-591F-71E6-D6F1-2EA4A0278D1D}"/>
          </ac:spMkLst>
        </pc:spChg>
        <pc:picChg chg="mod">
          <ac:chgData name="Sivakumar Paulraj" userId="fba6c5ed4cacd2a1" providerId="LiveId" clId="{F541A3AE-C60B-40A7-8647-A285F5FA1625}" dt="2024-07-09T02:27:22.777" v="741" actId="1076"/>
          <ac:picMkLst>
            <pc:docMk/>
            <pc:sldMk cId="823774306" sldId="712"/>
            <ac:picMk id="4" creationId="{50653F70-DC3C-31AB-C228-6B698C821284}"/>
          </ac:picMkLst>
        </pc:picChg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3043547343" sldId="712"/>
        </pc:sldMkLst>
      </pc:sldChg>
      <pc:sldChg chg="modSp new mod">
        <pc:chgData name="Sivakumar Paulraj" userId="fba6c5ed4cacd2a1" providerId="LiveId" clId="{F541A3AE-C60B-40A7-8647-A285F5FA1625}" dt="2024-07-09T02:30:31.986" v="778" actId="20577"/>
        <pc:sldMkLst>
          <pc:docMk/>
          <pc:sldMk cId="1777786009" sldId="713"/>
        </pc:sldMkLst>
        <pc:spChg chg="mod">
          <ac:chgData name="Sivakumar Paulraj" userId="fba6c5ed4cacd2a1" providerId="LiveId" clId="{F541A3AE-C60B-40A7-8647-A285F5FA1625}" dt="2024-07-09T02:28:28.240" v="764" actId="20577"/>
          <ac:spMkLst>
            <pc:docMk/>
            <pc:sldMk cId="1777786009" sldId="713"/>
            <ac:spMk id="2" creationId="{6E06E4D1-62A8-334D-D39C-62BC88F6609B}"/>
          </ac:spMkLst>
        </pc:spChg>
        <pc:spChg chg="mod">
          <ac:chgData name="Sivakumar Paulraj" userId="fba6c5ed4cacd2a1" providerId="LiveId" clId="{F541A3AE-C60B-40A7-8647-A285F5FA1625}" dt="2024-07-09T02:30:31.986" v="778" actId="20577"/>
          <ac:spMkLst>
            <pc:docMk/>
            <pc:sldMk cId="1777786009" sldId="713"/>
            <ac:spMk id="3" creationId="{3FC02223-F6D7-B305-F27E-E2CDDC2C813D}"/>
          </ac:spMkLst>
        </pc:spChg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2710045271" sldId="713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1337964181" sldId="714"/>
        </pc:sldMkLst>
      </pc:sldChg>
      <pc:sldChg chg="modSp new mod">
        <pc:chgData name="Sivakumar Paulraj" userId="fba6c5ed4cacd2a1" providerId="LiveId" clId="{F541A3AE-C60B-40A7-8647-A285F5FA1625}" dt="2024-07-09T02:30:37.788" v="784" actId="20577"/>
        <pc:sldMkLst>
          <pc:docMk/>
          <pc:sldMk cId="2321146166" sldId="714"/>
        </pc:sldMkLst>
        <pc:spChg chg="mod">
          <ac:chgData name="Sivakumar Paulraj" userId="fba6c5ed4cacd2a1" providerId="LiveId" clId="{F541A3AE-C60B-40A7-8647-A285F5FA1625}" dt="2024-07-09T02:30:37.788" v="784" actId="20577"/>
          <ac:spMkLst>
            <pc:docMk/>
            <pc:sldMk cId="2321146166" sldId="714"/>
            <ac:spMk id="2" creationId="{F6574800-90B6-9FF8-0944-634D7AC4348A}"/>
          </ac:spMkLst>
        </pc:spChg>
        <pc:spChg chg="mod">
          <ac:chgData name="Sivakumar Paulraj" userId="fba6c5ed4cacd2a1" providerId="LiveId" clId="{F541A3AE-C60B-40A7-8647-A285F5FA1625}" dt="2024-07-09T02:30:23.679" v="774"/>
          <ac:spMkLst>
            <pc:docMk/>
            <pc:sldMk cId="2321146166" sldId="714"/>
            <ac:spMk id="3" creationId="{07BEB5F8-64FA-BE1E-F7E6-F0906F114819}"/>
          </ac:spMkLst>
        </pc:spChg>
      </pc:sldChg>
      <pc:sldChg chg="modSp new mod">
        <pc:chgData name="Sivakumar Paulraj" userId="fba6c5ed4cacd2a1" providerId="LiveId" clId="{F541A3AE-C60B-40A7-8647-A285F5FA1625}" dt="2024-07-09T02:31:40.800" v="799" actId="20577"/>
        <pc:sldMkLst>
          <pc:docMk/>
          <pc:sldMk cId="2703920911" sldId="715"/>
        </pc:sldMkLst>
        <pc:spChg chg="mod">
          <ac:chgData name="Sivakumar Paulraj" userId="fba6c5ed4cacd2a1" providerId="LiveId" clId="{F541A3AE-C60B-40A7-8647-A285F5FA1625}" dt="2024-07-09T02:30:54.823" v="788"/>
          <ac:spMkLst>
            <pc:docMk/>
            <pc:sldMk cId="2703920911" sldId="715"/>
            <ac:spMk id="2" creationId="{5F9E7FBE-9601-C976-22B0-3BF76AA671F2}"/>
          </ac:spMkLst>
        </pc:spChg>
        <pc:spChg chg="mod">
          <ac:chgData name="Sivakumar Paulraj" userId="fba6c5ed4cacd2a1" providerId="LiveId" clId="{F541A3AE-C60B-40A7-8647-A285F5FA1625}" dt="2024-07-09T02:31:40.800" v="799" actId="20577"/>
          <ac:spMkLst>
            <pc:docMk/>
            <pc:sldMk cId="2703920911" sldId="715"/>
            <ac:spMk id="3" creationId="{E09BF309-2557-FB5B-25DE-CB6A1E7F4940}"/>
          </ac:spMkLst>
        </pc:spChg>
      </pc:sldChg>
      <pc:sldChg chg="modSp new mod">
        <pc:chgData name="Sivakumar Paulraj" userId="fba6c5ed4cacd2a1" providerId="LiveId" clId="{F541A3AE-C60B-40A7-8647-A285F5FA1625}" dt="2024-07-09T03:14:59.539" v="1030" actId="207"/>
        <pc:sldMkLst>
          <pc:docMk/>
          <pc:sldMk cId="1951120513" sldId="716"/>
        </pc:sldMkLst>
        <pc:spChg chg="mod">
          <ac:chgData name="Sivakumar Paulraj" userId="fba6c5ed4cacd2a1" providerId="LiveId" clId="{F541A3AE-C60B-40A7-8647-A285F5FA1625}" dt="2024-07-09T02:31:48.662" v="806" actId="20577"/>
          <ac:spMkLst>
            <pc:docMk/>
            <pc:sldMk cId="1951120513" sldId="716"/>
            <ac:spMk id="2" creationId="{EF168320-C735-24D1-FD98-097239052296}"/>
          </ac:spMkLst>
        </pc:spChg>
        <pc:spChg chg="mod">
          <ac:chgData name="Sivakumar Paulraj" userId="fba6c5ed4cacd2a1" providerId="LiveId" clId="{F541A3AE-C60B-40A7-8647-A285F5FA1625}" dt="2024-07-09T03:14:59.539" v="1030" actId="207"/>
          <ac:spMkLst>
            <pc:docMk/>
            <pc:sldMk cId="1951120513" sldId="716"/>
            <ac:spMk id="3" creationId="{25FD6253-1EC4-32C9-E192-D64F45233D9F}"/>
          </ac:spMkLst>
        </pc:spChg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3490977100" sldId="717"/>
        </pc:sldMkLst>
      </pc:sldChg>
      <pc:sldChg chg="modSp new mod">
        <pc:chgData name="Sivakumar Paulraj" userId="fba6c5ed4cacd2a1" providerId="LiveId" clId="{F541A3AE-C60B-40A7-8647-A285F5FA1625}" dt="2024-07-09T03:14:46.098" v="1028" actId="207"/>
        <pc:sldMkLst>
          <pc:docMk/>
          <pc:sldMk cId="4140987695" sldId="717"/>
        </pc:sldMkLst>
        <pc:spChg chg="mod">
          <ac:chgData name="Sivakumar Paulraj" userId="fba6c5ed4cacd2a1" providerId="LiveId" clId="{F541A3AE-C60B-40A7-8647-A285F5FA1625}" dt="2024-07-09T02:34:24.629" v="834" actId="20577"/>
          <ac:spMkLst>
            <pc:docMk/>
            <pc:sldMk cId="4140987695" sldId="717"/>
            <ac:spMk id="2" creationId="{BE7E9472-B4F0-C253-4C3B-4AB2C4B502DA}"/>
          </ac:spMkLst>
        </pc:spChg>
        <pc:spChg chg="mod">
          <ac:chgData name="Sivakumar Paulraj" userId="fba6c5ed4cacd2a1" providerId="LiveId" clId="{F541A3AE-C60B-40A7-8647-A285F5FA1625}" dt="2024-07-09T03:14:46.098" v="1028" actId="207"/>
          <ac:spMkLst>
            <pc:docMk/>
            <pc:sldMk cId="4140987695" sldId="717"/>
            <ac:spMk id="3" creationId="{0AEC568B-9C39-5FBC-1EFD-F7687134A60B}"/>
          </ac:spMkLst>
        </pc:spChg>
      </pc:sldChg>
      <pc:sldChg chg="modSp new mod">
        <pc:chgData name="Sivakumar Paulraj" userId="fba6c5ed4cacd2a1" providerId="LiveId" clId="{F541A3AE-C60B-40A7-8647-A285F5FA1625}" dt="2024-07-09T03:14:53.233" v="1029" actId="207"/>
        <pc:sldMkLst>
          <pc:docMk/>
          <pc:sldMk cId="1300213376" sldId="718"/>
        </pc:sldMkLst>
        <pc:spChg chg="mod">
          <ac:chgData name="Sivakumar Paulraj" userId="fba6c5ed4cacd2a1" providerId="LiveId" clId="{F541A3AE-C60B-40A7-8647-A285F5FA1625}" dt="2024-07-09T02:54:23.447" v="838"/>
          <ac:spMkLst>
            <pc:docMk/>
            <pc:sldMk cId="1300213376" sldId="718"/>
            <ac:spMk id="2" creationId="{46E4E2A9-9330-0A2B-4818-5F47F3EE89D7}"/>
          </ac:spMkLst>
        </pc:spChg>
        <pc:spChg chg="mod">
          <ac:chgData name="Sivakumar Paulraj" userId="fba6c5ed4cacd2a1" providerId="LiveId" clId="{F541A3AE-C60B-40A7-8647-A285F5FA1625}" dt="2024-07-09T03:14:53.233" v="1029" actId="207"/>
          <ac:spMkLst>
            <pc:docMk/>
            <pc:sldMk cId="1300213376" sldId="718"/>
            <ac:spMk id="3" creationId="{49B39897-4BEB-DAE8-08ED-9932B743E55D}"/>
          </ac:spMkLst>
        </pc:spChg>
      </pc:sldChg>
      <pc:sldChg chg="modSp del mod">
        <pc:chgData name="Sivakumar Paulraj" userId="fba6c5ed4cacd2a1" providerId="LiveId" clId="{F541A3AE-C60B-40A7-8647-A285F5FA1625}" dt="2024-07-08T02:31:52.528" v="335" actId="2696"/>
        <pc:sldMkLst>
          <pc:docMk/>
          <pc:sldMk cId="2109567966" sldId="719"/>
        </pc:sldMkLst>
        <pc:spChg chg="mod">
          <ac:chgData name="Sivakumar Paulraj" userId="fba6c5ed4cacd2a1" providerId="LiveId" clId="{F541A3AE-C60B-40A7-8647-A285F5FA1625}" dt="2024-07-08T02:31:47.633" v="334" actId="20577"/>
          <ac:spMkLst>
            <pc:docMk/>
            <pc:sldMk cId="2109567966" sldId="719"/>
            <ac:spMk id="2" creationId="{815DC50B-D46A-DFB2-32ED-14D4F01F6D11}"/>
          </ac:spMkLst>
        </pc:spChg>
      </pc:sldChg>
      <pc:sldChg chg="modSp new mod">
        <pc:chgData name="Sivakumar Paulraj" userId="fba6c5ed4cacd2a1" providerId="LiveId" clId="{F541A3AE-C60B-40A7-8647-A285F5FA1625}" dt="2024-07-09T03:14:21.077" v="1025" actId="207"/>
        <pc:sldMkLst>
          <pc:docMk/>
          <pc:sldMk cId="4028477210" sldId="719"/>
        </pc:sldMkLst>
        <pc:spChg chg="mod">
          <ac:chgData name="Sivakumar Paulraj" userId="fba6c5ed4cacd2a1" providerId="LiveId" clId="{F541A3AE-C60B-40A7-8647-A285F5FA1625}" dt="2024-07-09T02:56:43.631" v="892" actId="14100"/>
          <ac:spMkLst>
            <pc:docMk/>
            <pc:sldMk cId="4028477210" sldId="719"/>
            <ac:spMk id="2" creationId="{EB10B5B3-526F-DE16-E6B8-FA3C8EF02D63}"/>
          </ac:spMkLst>
        </pc:spChg>
        <pc:spChg chg="mod">
          <ac:chgData name="Sivakumar Paulraj" userId="fba6c5ed4cacd2a1" providerId="LiveId" clId="{F541A3AE-C60B-40A7-8647-A285F5FA1625}" dt="2024-07-09T03:14:21.077" v="1025" actId="207"/>
          <ac:spMkLst>
            <pc:docMk/>
            <pc:sldMk cId="4028477210" sldId="719"/>
            <ac:spMk id="3" creationId="{FE17F617-F5FF-25E0-8980-728E3E45318E}"/>
          </ac:spMkLst>
        </pc:spChg>
      </pc:sldChg>
      <pc:sldChg chg="modSp new mod">
        <pc:chgData name="Sivakumar Paulraj" userId="fba6c5ed4cacd2a1" providerId="LiveId" clId="{F541A3AE-C60B-40A7-8647-A285F5FA1625}" dt="2024-07-09T03:01:01.597" v="933"/>
        <pc:sldMkLst>
          <pc:docMk/>
          <pc:sldMk cId="388164929" sldId="720"/>
        </pc:sldMkLst>
        <pc:spChg chg="mod">
          <ac:chgData name="Sivakumar Paulraj" userId="fba6c5ed4cacd2a1" providerId="LiveId" clId="{F541A3AE-C60B-40A7-8647-A285F5FA1625}" dt="2024-07-09T02:59:33.441" v="905"/>
          <ac:spMkLst>
            <pc:docMk/>
            <pc:sldMk cId="388164929" sldId="720"/>
            <ac:spMk id="2" creationId="{8379D278-3BF3-181C-A0B4-145F755D117B}"/>
          </ac:spMkLst>
        </pc:spChg>
        <pc:spChg chg="mod">
          <ac:chgData name="Sivakumar Paulraj" userId="fba6c5ed4cacd2a1" providerId="LiveId" clId="{F541A3AE-C60B-40A7-8647-A285F5FA1625}" dt="2024-07-09T03:01:01.597" v="933"/>
          <ac:spMkLst>
            <pc:docMk/>
            <pc:sldMk cId="388164929" sldId="720"/>
            <ac:spMk id="3" creationId="{0151C3D6-526D-0FC2-2FFC-9E91EF407955}"/>
          </ac:spMkLst>
        </pc:spChg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399360708" sldId="720"/>
        </pc:sldMkLst>
      </pc:sldChg>
      <pc:sldChg chg="modSp new mod">
        <pc:chgData name="Sivakumar Paulraj" userId="fba6c5ed4cacd2a1" providerId="LiveId" clId="{F541A3AE-C60B-40A7-8647-A285F5FA1625}" dt="2024-07-09T03:14:29.229" v="1026" actId="207"/>
        <pc:sldMkLst>
          <pc:docMk/>
          <pc:sldMk cId="971357585" sldId="721"/>
        </pc:sldMkLst>
        <pc:spChg chg="mod">
          <ac:chgData name="Sivakumar Paulraj" userId="fba6c5ed4cacd2a1" providerId="LiveId" clId="{F541A3AE-C60B-40A7-8647-A285F5FA1625}" dt="2024-07-09T03:11:31.876" v="975" actId="1076"/>
          <ac:spMkLst>
            <pc:docMk/>
            <pc:sldMk cId="971357585" sldId="721"/>
            <ac:spMk id="2" creationId="{78756F18-4D3E-68E6-3A1C-AADB6D7CF410}"/>
          </ac:spMkLst>
        </pc:spChg>
        <pc:spChg chg="mod">
          <ac:chgData name="Sivakumar Paulraj" userId="fba6c5ed4cacd2a1" providerId="LiveId" clId="{F541A3AE-C60B-40A7-8647-A285F5FA1625}" dt="2024-07-09T03:14:29.229" v="1026" actId="207"/>
          <ac:spMkLst>
            <pc:docMk/>
            <pc:sldMk cId="971357585" sldId="721"/>
            <ac:spMk id="3" creationId="{63DD447D-7A6C-91F6-1F07-3A205DC4795E}"/>
          </ac:spMkLst>
        </pc:spChg>
      </pc:sldChg>
      <pc:sldChg chg="modSp new mod">
        <pc:chgData name="Sivakumar Paulraj" userId="fba6c5ed4cacd2a1" providerId="LiveId" clId="{F541A3AE-C60B-40A7-8647-A285F5FA1625}" dt="2024-07-09T04:23:50.335" v="1290" actId="27636"/>
        <pc:sldMkLst>
          <pc:docMk/>
          <pc:sldMk cId="1992121793" sldId="722"/>
        </pc:sldMkLst>
        <pc:spChg chg="mod">
          <ac:chgData name="Sivakumar Paulraj" userId="fba6c5ed4cacd2a1" providerId="LiveId" clId="{F541A3AE-C60B-40A7-8647-A285F5FA1625}" dt="2024-07-09T04:23:50.335" v="1290" actId="27636"/>
          <ac:spMkLst>
            <pc:docMk/>
            <pc:sldMk cId="1992121793" sldId="722"/>
            <ac:spMk id="2" creationId="{E4C0972A-318C-95EC-185C-9AF0A86751A8}"/>
          </ac:spMkLst>
        </pc:spChg>
        <pc:spChg chg="mod">
          <ac:chgData name="Sivakumar Paulraj" userId="fba6c5ed4cacd2a1" providerId="LiveId" clId="{F541A3AE-C60B-40A7-8647-A285F5FA1625}" dt="2024-07-09T03:14:35.146" v="1027" actId="207"/>
          <ac:spMkLst>
            <pc:docMk/>
            <pc:sldMk cId="1992121793" sldId="722"/>
            <ac:spMk id="3" creationId="{85E7CE0D-6F55-4E2C-699A-F944DD6B07FC}"/>
          </ac:spMkLst>
        </pc:spChg>
      </pc:sldChg>
      <pc:sldChg chg="modSp new mod">
        <pc:chgData name="Sivakumar Paulraj" userId="fba6c5ed4cacd2a1" providerId="LiveId" clId="{F541A3AE-C60B-40A7-8647-A285F5FA1625}" dt="2024-07-09T04:23:50.338" v="1291" actId="27636"/>
        <pc:sldMkLst>
          <pc:docMk/>
          <pc:sldMk cId="3587649108" sldId="723"/>
        </pc:sldMkLst>
        <pc:spChg chg="mod">
          <ac:chgData name="Sivakumar Paulraj" userId="fba6c5ed4cacd2a1" providerId="LiveId" clId="{F541A3AE-C60B-40A7-8647-A285F5FA1625}" dt="2024-07-09T04:23:50.338" v="1291" actId="27636"/>
          <ac:spMkLst>
            <pc:docMk/>
            <pc:sldMk cId="3587649108" sldId="723"/>
            <ac:spMk id="2" creationId="{152B3A6A-8010-3024-BFA7-A56B4436FE80}"/>
          </ac:spMkLst>
        </pc:spChg>
        <pc:spChg chg="mod">
          <ac:chgData name="Sivakumar Paulraj" userId="fba6c5ed4cacd2a1" providerId="LiveId" clId="{F541A3AE-C60B-40A7-8647-A285F5FA1625}" dt="2024-07-09T03:49:14.279" v="1088" actId="20577"/>
          <ac:spMkLst>
            <pc:docMk/>
            <pc:sldMk cId="3587649108" sldId="723"/>
            <ac:spMk id="3" creationId="{1BE81B51-2E31-7774-0363-AEC5C41AC62D}"/>
          </ac:spMkLst>
        </pc:spChg>
      </pc:sldChg>
      <pc:sldChg chg="modSp new mod">
        <pc:chgData name="Sivakumar Paulraj" userId="fba6c5ed4cacd2a1" providerId="LiveId" clId="{F541A3AE-C60B-40A7-8647-A285F5FA1625}" dt="2024-07-19T02:17:25.272" v="2728" actId="207"/>
        <pc:sldMkLst>
          <pc:docMk/>
          <pc:sldMk cId="3640176852" sldId="724"/>
        </pc:sldMkLst>
        <pc:spChg chg="mod">
          <ac:chgData name="Sivakumar Paulraj" userId="fba6c5ed4cacd2a1" providerId="LiveId" clId="{F541A3AE-C60B-40A7-8647-A285F5FA1625}" dt="2024-07-09T04:04:26.129" v="1187" actId="1035"/>
          <ac:spMkLst>
            <pc:docMk/>
            <pc:sldMk cId="3640176852" sldId="724"/>
            <ac:spMk id="2" creationId="{0EFF916A-315E-5911-E3B1-70175436F1C9}"/>
          </ac:spMkLst>
        </pc:spChg>
        <pc:spChg chg="mod">
          <ac:chgData name="Sivakumar Paulraj" userId="fba6c5ed4cacd2a1" providerId="LiveId" clId="{F541A3AE-C60B-40A7-8647-A285F5FA1625}" dt="2024-07-19T02:17:25.272" v="2728" actId="207"/>
          <ac:spMkLst>
            <pc:docMk/>
            <pc:sldMk cId="3640176852" sldId="724"/>
            <ac:spMk id="3" creationId="{5CF38962-EBDB-9A91-D2DF-73FC46625395}"/>
          </ac:spMkLst>
        </pc:spChg>
      </pc:sldChg>
      <pc:sldChg chg="modSp new mod">
        <pc:chgData name="Sivakumar Paulraj" userId="fba6c5ed4cacd2a1" providerId="LiveId" clId="{F541A3AE-C60B-40A7-8647-A285F5FA1625}" dt="2024-07-19T02:19:23.394" v="2729" actId="207"/>
        <pc:sldMkLst>
          <pc:docMk/>
          <pc:sldMk cId="3204079651" sldId="725"/>
        </pc:sldMkLst>
        <pc:spChg chg="mod">
          <ac:chgData name="Sivakumar Paulraj" userId="fba6c5ed4cacd2a1" providerId="LiveId" clId="{F541A3AE-C60B-40A7-8647-A285F5FA1625}" dt="2024-07-09T04:04:56.621" v="1198" actId="1076"/>
          <ac:spMkLst>
            <pc:docMk/>
            <pc:sldMk cId="3204079651" sldId="725"/>
            <ac:spMk id="2" creationId="{1F0586A8-0111-3D3C-F2D1-9B392B95B5C0}"/>
          </ac:spMkLst>
        </pc:spChg>
        <pc:spChg chg="mod">
          <ac:chgData name="Sivakumar Paulraj" userId="fba6c5ed4cacd2a1" providerId="LiveId" clId="{F541A3AE-C60B-40A7-8647-A285F5FA1625}" dt="2024-07-19T02:19:23.394" v="2729" actId="207"/>
          <ac:spMkLst>
            <pc:docMk/>
            <pc:sldMk cId="3204079651" sldId="725"/>
            <ac:spMk id="3" creationId="{A28DC3AB-5B94-A11E-861E-E005FB22B984}"/>
          </ac:spMkLst>
        </pc:spChg>
      </pc:sldChg>
      <pc:sldChg chg="modSp new mod">
        <pc:chgData name="Sivakumar Paulraj" userId="fba6c5ed4cacd2a1" providerId="LiveId" clId="{F541A3AE-C60B-40A7-8647-A285F5FA1625}" dt="2024-07-12T03:04:35.388" v="1985"/>
        <pc:sldMkLst>
          <pc:docMk/>
          <pc:sldMk cId="2557674290" sldId="726"/>
        </pc:sldMkLst>
        <pc:spChg chg="mod">
          <ac:chgData name="Sivakumar Paulraj" userId="fba6c5ed4cacd2a1" providerId="LiveId" clId="{F541A3AE-C60B-40A7-8647-A285F5FA1625}" dt="2024-07-09T04:22:21.823" v="1263" actId="1076"/>
          <ac:spMkLst>
            <pc:docMk/>
            <pc:sldMk cId="2557674290" sldId="726"/>
            <ac:spMk id="2" creationId="{D55D6A71-CB5B-C28A-ED47-ED2C433E6215}"/>
          </ac:spMkLst>
        </pc:spChg>
        <pc:spChg chg="mod">
          <ac:chgData name="Sivakumar Paulraj" userId="fba6c5ed4cacd2a1" providerId="LiveId" clId="{F541A3AE-C60B-40A7-8647-A285F5FA1625}" dt="2024-07-12T03:04:35.388" v="1985"/>
          <ac:spMkLst>
            <pc:docMk/>
            <pc:sldMk cId="2557674290" sldId="726"/>
            <ac:spMk id="3" creationId="{03DC91C0-009A-A83F-8861-64D2D6022A1B}"/>
          </ac:spMkLst>
        </pc:spChg>
      </pc:sldChg>
      <pc:sldChg chg="modSp new mod">
        <pc:chgData name="Sivakumar Paulraj" userId="fba6c5ed4cacd2a1" providerId="LiveId" clId="{F541A3AE-C60B-40A7-8647-A285F5FA1625}" dt="2024-07-19T02:36:13.520" v="2744" actId="207"/>
        <pc:sldMkLst>
          <pc:docMk/>
          <pc:sldMk cId="2763393755" sldId="727"/>
        </pc:sldMkLst>
        <pc:spChg chg="mod">
          <ac:chgData name="Sivakumar Paulraj" userId="fba6c5ed4cacd2a1" providerId="LiveId" clId="{F541A3AE-C60B-40A7-8647-A285F5FA1625}" dt="2024-07-09T04:23:40.509" v="1285" actId="27636"/>
          <ac:spMkLst>
            <pc:docMk/>
            <pc:sldMk cId="2763393755" sldId="727"/>
            <ac:spMk id="2" creationId="{EC642C42-41F0-C9BE-7C5D-3338BA617E74}"/>
          </ac:spMkLst>
        </pc:spChg>
        <pc:spChg chg="mod">
          <ac:chgData name="Sivakumar Paulraj" userId="fba6c5ed4cacd2a1" providerId="LiveId" clId="{F541A3AE-C60B-40A7-8647-A285F5FA1625}" dt="2024-07-19T02:36:13.520" v="2744" actId="207"/>
          <ac:spMkLst>
            <pc:docMk/>
            <pc:sldMk cId="2763393755" sldId="727"/>
            <ac:spMk id="3" creationId="{334BE1FD-0BF5-A91C-9D28-C0CBE1E77A1C}"/>
          </ac:spMkLst>
        </pc:spChg>
      </pc:sldChg>
      <pc:sldChg chg="modSp new mod">
        <pc:chgData name="Sivakumar Paulraj" userId="fba6c5ed4cacd2a1" providerId="LiveId" clId="{F541A3AE-C60B-40A7-8647-A285F5FA1625}" dt="2024-07-12T06:32:26.143" v="2597" actId="20577"/>
        <pc:sldMkLst>
          <pc:docMk/>
          <pc:sldMk cId="3506346643" sldId="728"/>
        </pc:sldMkLst>
        <pc:spChg chg="mod">
          <ac:chgData name="Sivakumar Paulraj" userId="fba6c5ed4cacd2a1" providerId="LiveId" clId="{F541A3AE-C60B-40A7-8647-A285F5FA1625}" dt="2024-07-09T04:23:40.512" v="1286" actId="27636"/>
          <ac:spMkLst>
            <pc:docMk/>
            <pc:sldMk cId="3506346643" sldId="728"/>
            <ac:spMk id="2" creationId="{55C8106D-A140-A3D0-6BEE-AB4810800187}"/>
          </ac:spMkLst>
        </pc:spChg>
        <pc:spChg chg="mod">
          <ac:chgData name="Sivakumar Paulraj" userId="fba6c5ed4cacd2a1" providerId="LiveId" clId="{F541A3AE-C60B-40A7-8647-A285F5FA1625}" dt="2024-07-12T06:32:26.143" v="2597" actId="20577"/>
          <ac:spMkLst>
            <pc:docMk/>
            <pc:sldMk cId="3506346643" sldId="728"/>
            <ac:spMk id="3" creationId="{11A1EC7E-1C2F-89AF-9927-C7FE840B0CB5}"/>
          </ac:spMkLst>
        </pc:spChg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3685492289" sldId="728"/>
        </pc:sldMkLst>
      </pc:sldChg>
      <pc:sldChg chg="addSp modSp new mod">
        <pc:chgData name="Sivakumar Paulraj" userId="fba6c5ed4cacd2a1" providerId="LiveId" clId="{F541A3AE-C60B-40A7-8647-A285F5FA1625}" dt="2024-07-19T02:37:57.665" v="2746" actId="207"/>
        <pc:sldMkLst>
          <pc:docMk/>
          <pc:sldMk cId="2285693696" sldId="729"/>
        </pc:sldMkLst>
        <pc:spChg chg="mod">
          <ac:chgData name="Sivakumar Paulraj" userId="fba6c5ed4cacd2a1" providerId="LiveId" clId="{F541A3AE-C60B-40A7-8647-A285F5FA1625}" dt="2024-07-09T04:23:40.515" v="1287" actId="27636"/>
          <ac:spMkLst>
            <pc:docMk/>
            <pc:sldMk cId="2285693696" sldId="729"/>
            <ac:spMk id="2" creationId="{03D180B6-EE74-AB94-C436-83E335D294BC}"/>
          </ac:spMkLst>
        </pc:spChg>
        <pc:spChg chg="mod">
          <ac:chgData name="Sivakumar Paulraj" userId="fba6c5ed4cacd2a1" providerId="LiveId" clId="{F541A3AE-C60B-40A7-8647-A285F5FA1625}" dt="2024-07-19T02:37:57.665" v="2746" actId="207"/>
          <ac:spMkLst>
            <pc:docMk/>
            <pc:sldMk cId="2285693696" sldId="729"/>
            <ac:spMk id="3" creationId="{890FA3CA-BE11-05BA-155E-211ED675FE54}"/>
          </ac:spMkLst>
        </pc:spChg>
        <pc:picChg chg="add mod">
          <ac:chgData name="Sivakumar Paulraj" userId="fba6c5ed4cacd2a1" providerId="LiveId" clId="{F541A3AE-C60B-40A7-8647-A285F5FA1625}" dt="2024-07-12T06:36:14.185" v="2671" actId="1076"/>
          <ac:picMkLst>
            <pc:docMk/>
            <pc:sldMk cId="2285693696" sldId="729"/>
            <ac:picMk id="5" creationId="{3ED19EDD-A571-9B14-4DEB-C6B75E478E36}"/>
          </ac:picMkLst>
        </pc:picChg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2644313041" sldId="729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582700824" sldId="730"/>
        </pc:sldMkLst>
      </pc:sldChg>
      <pc:sldChg chg="modSp new mod">
        <pc:chgData name="Sivakumar Paulraj" userId="fba6c5ed4cacd2a1" providerId="LiveId" clId="{F541A3AE-C60B-40A7-8647-A285F5FA1625}" dt="2024-07-12T06:38:26.519" v="2721" actId="20577"/>
        <pc:sldMkLst>
          <pc:docMk/>
          <pc:sldMk cId="2491364427" sldId="730"/>
        </pc:sldMkLst>
        <pc:spChg chg="mod">
          <ac:chgData name="Sivakumar Paulraj" userId="fba6c5ed4cacd2a1" providerId="LiveId" clId="{F541A3AE-C60B-40A7-8647-A285F5FA1625}" dt="2024-07-09T04:22:53.668" v="1274" actId="255"/>
          <ac:spMkLst>
            <pc:docMk/>
            <pc:sldMk cId="2491364427" sldId="730"/>
            <ac:spMk id="2" creationId="{C4CD7722-83F6-287A-F9D3-F087A9C01B18}"/>
          </ac:spMkLst>
        </pc:spChg>
        <pc:spChg chg="mod">
          <ac:chgData name="Sivakumar Paulraj" userId="fba6c5ed4cacd2a1" providerId="LiveId" clId="{F541A3AE-C60B-40A7-8647-A285F5FA1625}" dt="2024-07-12T06:38:26.519" v="2721" actId="20577"/>
          <ac:spMkLst>
            <pc:docMk/>
            <pc:sldMk cId="2491364427" sldId="730"/>
            <ac:spMk id="3" creationId="{39BBEF4F-1F7A-C838-0E81-99BDA23A63B1}"/>
          </ac:spMkLst>
        </pc:spChg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1762454239" sldId="731"/>
        </pc:sldMkLst>
      </pc:sldChg>
      <pc:sldChg chg="addSp delSp modSp new mod">
        <pc:chgData name="Sivakumar Paulraj" userId="fba6c5ed4cacd2a1" providerId="LiveId" clId="{F541A3AE-C60B-40A7-8647-A285F5FA1625}" dt="2024-07-12T03:46:36.072" v="2071" actId="207"/>
        <pc:sldMkLst>
          <pc:docMk/>
          <pc:sldMk cId="3424896613" sldId="731"/>
        </pc:sldMkLst>
        <pc:spChg chg="mod">
          <ac:chgData name="Sivakumar Paulraj" userId="fba6c5ed4cacd2a1" providerId="LiveId" clId="{F541A3AE-C60B-40A7-8647-A285F5FA1625}" dt="2024-07-09T04:23:22.118" v="1282" actId="255"/>
          <ac:spMkLst>
            <pc:docMk/>
            <pc:sldMk cId="3424896613" sldId="731"/>
            <ac:spMk id="2" creationId="{68739C54-ECF0-D7FF-C4CB-8D3E18C64A6D}"/>
          </ac:spMkLst>
        </pc:spChg>
        <pc:spChg chg="add del mod">
          <ac:chgData name="Sivakumar Paulraj" userId="fba6c5ed4cacd2a1" providerId="LiveId" clId="{F541A3AE-C60B-40A7-8647-A285F5FA1625}" dt="2024-07-12T03:46:36.072" v="2071" actId="207"/>
          <ac:spMkLst>
            <pc:docMk/>
            <pc:sldMk cId="3424896613" sldId="731"/>
            <ac:spMk id="3" creationId="{06EAA0D4-5F3C-129A-2791-3AACD086981A}"/>
          </ac:spMkLst>
        </pc:spChg>
        <pc:spChg chg="add mod">
          <ac:chgData name="Sivakumar Paulraj" userId="fba6c5ed4cacd2a1" providerId="LiveId" clId="{F541A3AE-C60B-40A7-8647-A285F5FA1625}" dt="2024-07-12T03:46:25.410" v="2064"/>
          <ac:spMkLst>
            <pc:docMk/>
            <pc:sldMk cId="3424896613" sldId="731"/>
            <ac:spMk id="4" creationId="{17382E52-AE87-6492-0D6E-376B6AAD7199}"/>
          </ac:spMkLst>
        </pc:spChg>
      </pc:sldChg>
      <pc:sldChg chg="modSp new del mod">
        <pc:chgData name="Sivakumar Paulraj" userId="fba6c5ed4cacd2a1" providerId="LiveId" clId="{F541A3AE-C60B-40A7-8647-A285F5FA1625}" dt="2024-07-23T02:44:32.004" v="2974" actId="47"/>
        <pc:sldMkLst>
          <pc:docMk/>
          <pc:sldMk cId="2552770466" sldId="732"/>
        </pc:sldMkLst>
        <pc:spChg chg="mod">
          <ac:chgData name="Sivakumar Paulraj" userId="fba6c5ed4cacd2a1" providerId="LiveId" clId="{F541A3AE-C60B-40A7-8647-A285F5FA1625}" dt="2024-07-12T02:53:14.153" v="1309" actId="20577"/>
          <ac:spMkLst>
            <pc:docMk/>
            <pc:sldMk cId="2552770466" sldId="732"/>
            <ac:spMk id="2" creationId="{76379C6A-7921-3C0D-45B8-A4C343C2F088}"/>
          </ac:spMkLst>
        </pc:spChg>
        <pc:spChg chg="mod">
          <ac:chgData name="Sivakumar Paulraj" userId="fba6c5ed4cacd2a1" providerId="LiveId" clId="{F541A3AE-C60B-40A7-8647-A285F5FA1625}" dt="2024-07-12T02:57:28.900" v="1972" actId="20577"/>
          <ac:spMkLst>
            <pc:docMk/>
            <pc:sldMk cId="2552770466" sldId="732"/>
            <ac:spMk id="3" creationId="{6831DCA2-2C65-F81B-62D1-DB1329C6AC9B}"/>
          </ac:spMkLst>
        </pc:spChg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3770905972" sldId="732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1177070396" sldId="733"/>
        </pc:sldMkLst>
      </pc:sldChg>
      <pc:sldChg chg="modSp new mod">
        <pc:chgData name="Sivakumar Paulraj" userId="fba6c5ed4cacd2a1" providerId="LiveId" clId="{F541A3AE-C60B-40A7-8647-A285F5FA1625}" dt="2024-07-12T03:06:49.510" v="2012" actId="27636"/>
        <pc:sldMkLst>
          <pc:docMk/>
          <pc:sldMk cId="1812672926" sldId="733"/>
        </pc:sldMkLst>
        <pc:spChg chg="mod">
          <ac:chgData name="Sivakumar Paulraj" userId="fba6c5ed4cacd2a1" providerId="LiveId" clId="{F541A3AE-C60B-40A7-8647-A285F5FA1625}" dt="2024-07-12T03:06:42.563" v="2009" actId="1076"/>
          <ac:spMkLst>
            <pc:docMk/>
            <pc:sldMk cId="1812672926" sldId="733"/>
            <ac:spMk id="2" creationId="{D5DC8842-3718-9B49-ECDA-E9238C770823}"/>
          </ac:spMkLst>
        </pc:spChg>
        <pc:spChg chg="mod">
          <ac:chgData name="Sivakumar Paulraj" userId="fba6c5ed4cacd2a1" providerId="LiveId" clId="{F541A3AE-C60B-40A7-8647-A285F5FA1625}" dt="2024-07-12T03:06:49.510" v="2012" actId="27636"/>
          <ac:spMkLst>
            <pc:docMk/>
            <pc:sldMk cId="1812672926" sldId="733"/>
            <ac:spMk id="3" creationId="{CA7A83E1-45DF-05F7-167E-A2D1EC644F99}"/>
          </ac:spMkLst>
        </pc:spChg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2545481389" sldId="734"/>
        </pc:sldMkLst>
      </pc:sldChg>
      <pc:sldChg chg="addSp modSp new mod">
        <pc:chgData name="Sivakumar Paulraj" userId="fba6c5ed4cacd2a1" providerId="LiveId" clId="{F541A3AE-C60B-40A7-8647-A285F5FA1625}" dt="2024-07-12T03:08:43.502" v="2024" actId="1076"/>
        <pc:sldMkLst>
          <pc:docMk/>
          <pc:sldMk cId="3524376975" sldId="734"/>
        </pc:sldMkLst>
        <pc:spChg chg="mod">
          <ac:chgData name="Sivakumar Paulraj" userId="fba6c5ed4cacd2a1" providerId="LiveId" clId="{F541A3AE-C60B-40A7-8647-A285F5FA1625}" dt="2024-07-12T03:08:35.845" v="2022" actId="14100"/>
          <ac:spMkLst>
            <pc:docMk/>
            <pc:sldMk cId="3524376975" sldId="734"/>
            <ac:spMk id="3" creationId="{D452DFEE-26FA-B365-DDFA-B598A8F6D5AC}"/>
          </ac:spMkLst>
        </pc:spChg>
        <pc:picChg chg="add mod">
          <ac:chgData name="Sivakumar Paulraj" userId="fba6c5ed4cacd2a1" providerId="LiveId" clId="{F541A3AE-C60B-40A7-8647-A285F5FA1625}" dt="2024-07-12T03:08:43.502" v="2024" actId="1076"/>
          <ac:picMkLst>
            <pc:docMk/>
            <pc:sldMk cId="3524376975" sldId="734"/>
            <ac:picMk id="1026" creationId="{F870DA1F-8766-5B6D-2BD1-656C0CBE4DA7}"/>
          </ac:picMkLst>
        </pc:picChg>
      </pc:sldChg>
      <pc:sldChg chg="modSp new mod">
        <pc:chgData name="Sivakumar Paulraj" userId="fba6c5ed4cacd2a1" providerId="LiveId" clId="{F541A3AE-C60B-40A7-8647-A285F5FA1625}" dt="2024-07-12T03:36:31.392" v="2045" actId="20577"/>
        <pc:sldMkLst>
          <pc:docMk/>
          <pc:sldMk cId="259345691" sldId="735"/>
        </pc:sldMkLst>
        <pc:spChg chg="mod">
          <ac:chgData name="Sivakumar Paulraj" userId="fba6c5ed4cacd2a1" providerId="LiveId" clId="{F541A3AE-C60B-40A7-8647-A285F5FA1625}" dt="2024-07-12T03:36:31.392" v="2045" actId="20577"/>
          <ac:spMkLst>
            <pc:docMk/>
            <pc:sldMk cId="259345691" sldId="735"/>
            <ac:spMk id="2" creationId="{19CA8DC7-4013-B34D-2EDC-B6898C8358C1}"/>
          </ac:spMkLst>
        </pc:spChg>
        <pc:spChg chg="mod">
          <ac:chgData name="Sivakumar Paulraj" userId="fba6c5ed4cacd2a1" providerId="LiveId" clId="{F541A3AE-C60B-40A7-8647-A285F5FA1625}" dt="2024-07-12T03:28:50.760" v="2039" actId="20577"/>
          <ac:spMkLst>
            <pc:docMk/>
            <pc:sldMk cId="259345691" sldId="735"/>
            <ac:spMk id="3" creationId="{8914BE2B-B8C5-32B4-74F9-70DE612C547B}"/>
          </ac:spMkLst>
        </pc:spChg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2991626503" sldId="735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128160928" sldId="736"/>
        </pc:sldMkLst>
      </pc:sldChg>
      <pc:sldChg chg="addSp modSp new mod">
        <pc:chgData name="Sivakumar Paulraj" userId="fba6c5ed4cacd2a1" providerId="LiveId" clId="{F541A3AE-C60B-40A7-8647-A285F5FA1625}" dt="2024-07-19T02:36:56.032" v="2745" actId="207"/>
        <pc:sldMkLst>
          <pc:docMk/>
          <pc:sldMk cId="173286511" sldId="736"/>
        </pc:sldMkLst>
        <pc:spChg chg="mod">
          <ac:chgData name="Sivakumar Paulraj" userId="fba6c5ed4cacd2a1" providerId="LiveId" clId="{F541A3AE-C60B-40A7-8647-A285F5FA1625}" dt="2024-07-12T03:46:04.747" v="2062" actId="20577"/>
          <ac:spMkLst>
            <pc:docMk/>
            <pc:sldMk cId="173286511" sldId="736"/>
            <ac:spMk id="2" creationId="{24791846-1A7D-FDC4-C9A8-058A398B986E}"/>
          </ac:spMkLst>
        </pc:spChg>
        <pc:spChg chg="mod">
          <ac:chgData name="Sivakumar Paulraj" userId="fba6c5ed4cacd2a1" providerId="LiveId" clId="{F541A3AE-C60B-40A7-8647-A285F5FA1625}" dt="2024-07-19T02:36:56.032" v="2745" actId="207"/>
          <ac:spMkLst>
            <pc:docMk/>
            <pc:sldMk cId="173286511" sldId="736"/>
            <ac:spMk id="3" creationId="{7C97E62D-EC0E-8770-CC32-A71C5E85E98E}"/>
          </ac:spMkLst>
        </pc:spChg>
        <pc:picChg chg="add mod">
          <ac:chgData name="Sivakumar Paulraj" userId="fba6c5ed4cacd2a1" providerId="LiveId" clId="{F541A3AE-C60B-40A7-8647-A285F5FA1625}" dt="2024-07-12T03:37:31.818" v="2052" actId="1076"/>
          <ac:picMkLst>
            <pc:docMk/>
            <pc:sldMk cId="173286511" sldId="736"/>
            <ac:picMk id="2050" creationId="{22D90B6B-4AC5-3494-6EE8-CA7AB6DB0548}"/>
          </ac:picMkLst>
        </pc:picChg>
      </pc:sldChg>
      <pc:sldChg chg="addSp modSp new mod">
        <pc:chgData name="Sivakumar Paulraj" userId="fba6c5ed4cacd2a1" providerId="LiveId" clId="{F541A3AE-C60B-40A7-8647-A285F5FA1625}" dt="2024-07-23T02:45:36.568" v="2975" actId="313"/>
        <pc:sldMkLst>
          <pc:docMk/>
          <pc:sldMk cId="684289260" sldId="737"/>
        </pc:sldMkLst>
        <pc:spChg chg="mod">
          <ac:chgData name="Sivakumar Paulraj" userId="fba6c5ed4cacd2a1" providerId="LiveId" clId="{F541A3AE-C60B-40A7-8647-A285F5FA1625}" dt="2024-07-12T03:48:01.263" v="2112" actId="1076"/>
          <ac:spMkLst>
            <pc:docMk/>
            <pc:sldMk cId="684289260" sldId="737"/>
            <ac:spMk id="2" creationId="{DB1DAF5C-DF39-4E3A-86F7-5B7794C047F8}"/>
          </ac:spMkLst>
        </pc:spChg>
        <pc:spChg chg="mod">
          <ac:chgData name="Sivakumar Paulraj" userId="fba6c5ed4cacd2a1" providerId="LiveId" clId="{F541A3AE-C60B-40A7-8647-A285F5FA1625}" dt="2024-07-23T02:45:36.568" v="2975" actId="313"/>
          <ac:spMkLst>
            <pc:docMk/>
            <pc:sldMk cId="684289260" sldId="737"/>
            <ac:spMk id="3" creationId="{F7633465-FB11-3DC2-2211-706F74CA55D0}"/>
          </ac:spMkLst>
        </pc:spChg>
        <pc:spChg chg="add mod">
          <ac:chgData name="Sivakumar Paulraj" userId="fba6c5ed4cacd2a1" providerId="LiveId" clId="{F541A3AE-C60B-40A7-8647-A285F5FA1625}" dt="2024-07-12T03:48:36.313" v="2139" actId="20577"/>
          <ac:spMkLst>
            <pc:docMk/>
            <pc:sldMk cId="684289260" sldId="737"/>
            <ac:spMk id="4" creationId="{76935992-7F2F-7ABA-7ACC-120F748A662F}"/>
          </ac:spMkLst>
        </pc:spChg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2485736266" sldId="737"/>
        </pc:sldMkLst>
      </pc:sldChg>
      <pc:sldChg chg="modSp new mod">
        <pc:chgData name="Sivakumar Paulraj" userId="fba6c5ed4cacd2a1" providerId="LiveId" clId="{F541A3AE-C60B-40A7-8647-A285F5FA1625}" dt="2024-07-12T03:50:02.280" v="2193" actId="20577"/>
        <pc:sldMkLst>
          <pc:docMk/>
          <pc:sldMk cId="132342964" sldId="738"/>
        </pc:sldMkLst>
        <pc:spChg chg="mod">
          <ac:chgData name="Sivakumar Paulraj" userId="fba6c5ed4cacd2a1" providerId="LiveId" clId="{F541A3AE-C60B-40A7-8647-A285F5FA1625}" dt="2024-07-12T03:49:51.687" v="2190" actId="1076"/>
          <ac:spMkLst>
            <pc:docMk/>
            <pc:sldMk cId="132342964" sldId="738"/>
            <ac:spMk id="2" creationId="{5FFC8F16-4D42-A8DD-AA18-E2C18A902886}"/>
          </ac:spMkLst>
        </pc:spChg>
        <pc:spChg chg="mod">
          <ac:chgData name="Sivakumar Paulraj" userId="fba6c5ed4cacd2a1" providerId="LiveId" clId="{F541A3AE-C60B-40A7-8647-A285F5FA1625}" dt="2024-07-12T03:50:02.280" v="2193" actId="20577"/>
          <ac:spMkLst>
            <pc:docMk/>
            <pc:sldMk cId="132342964" sldId="738"/>
            <ac:spMk id="3" creationId="{6166EBB5-D64E-CA0B-163A-6CC0F53D7384}"/>
          </ac:spMkLst>
        </pc:spChg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2992397532" sldId="738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3037276133" sldId="739"/>
        </pc:sldMkLst>
      </pc:sldChg>
      <pc:sldChg chg="modSp new mod">
        <pc:chgData name="Sivakumar Paulraj" userId="fba6c5ed4cacd2a1" providerId="LiveId" clId="{F541A3AE-C60B-40A7-8647-A285F5FA1625}" dt="2024-07-12T03:50:39.962" v="2232" actId="207"/>
        <pc:sldMkLst>
          <pc:docMk/>
          <pc:sldMk cId="3912231238" sldId="739"/>
        </pc:sldMkLst>
        <pc:spChg chg="mod">
          <ac:chgData name="Sivakumar Paulraj" userId="fba6c5ed4cacd2a1" providerId="LiveId" clId="{F541A3AE-C60B-40A7-8647-A285F5FA1625}" dt="2024-07-12T03:50:16.294" v="2201" actId="27636"/>
          <ac:spMkLst>
            <pc:docMk/>
            <pc:sldMk cId="3912231238" sldId="739"/>
            <ac:spMk id="2" creationId="{F49953A0-365C-2925-663F-8C4B1CA123EB}"/>
          </ac:spMkLst>
        </pc:spChg>
        <pc:spChg chg="mod">
          <ac:chgData name="Sivakumar Paulraj" userId="fba6c5ed4cacd2a1" providerId="LiveId" clId="{F541A3AE-C60B-40A7-8647-A285F5FA1625}" dt="2024-07-12T03:50:39.962" v="2232" actId="207"/>
          <ac:spMkLst>
            <pc:docMk/>
            <pc:sldMk cId="3912231238" sldId="739"/>
            <ac:spMk id="3" creationId="{E706A96B-5253-43FF-5166-7391613D8610}"/>
          </ac:spMkLst>
        </pc:spChg>
      </pc:sldChg>
      <pc:sldChg chg="modSp new mod">
        <pc:chgData name="Sivakumar Paulraj" userId="fba6c5ed4cacd2a1" providerId="LiveId" clId="{F541A3AE-C60B-40A7-8647-A285F5FA1625}" dt="2024-07-12T03:52:19.524" v="2289" actId="207"/>
        <pc:sldMkLst>
          <pc:docMk/>
          <pc:sldMk cId="951393294" sldId="740"/>
        </pc:sldMkLst>
        <pc:spChg chg="mod">
          <ac:chgData name="Sivakumar Paulraj" userId="fba6c5ed4cacd2a1" providerId="LiveId" clId="{F541A3AE-C60B-40A7-8647-A285F5FA1625}" dt="2024-07-12T03:52:01.695" v="2283" actId="1076"/>
          <ac:spMkLst>
            <pc:docMk/>
            <pc:sldMk cId="951393294" sldId="740"/>
            <ac:spMk id="2" creationId="{47AF87A2-F1C8-0409-F8DF-A47BDE205C0A}"/>
          </ac:spMkLst>
        </pc:spChg>
        <pc:spChg chg="mod">
          <ac:chgData name="Sivakumar Paulraj" userId="fba6c5ed4cacd2a1" providerId="LiveId" clId="{F541A3AE-C60B-40A7-8647-A285F5FA1625}" dt="2024-07-12T03:52:19.524" v="2289" actId="207"/>
          <ac:spMkLst>
            <pc:docMk/>
            <pc:sldMk cId="951393294" sldId="740"/>
            <ac:spMk id="3" creationId="{67629E74-9949-2A26-D909-E9B397EB44EF}"/>
          </ac:spMkLst>
        </pc:spChg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2404801359" sldId="740"/>
        </pc:sldMkLst>
      </pc:sldChg>
      <pc:sldChg chg="modSp new mod">
        <pc:chgData name="Sivakumar Paulraj" userId="fba6c5ed4cacd2a1" providerId="LiveId" clId="{F541A3AE-C60B-40A7-8647-A285F5FA1625}" dt="2024-07-12T03:53:21.372" v="2347" actId="207"/>
        <pc:sldMkLst>
          <pc:docMk/>
          <pc:sldMk cId="932108099" sldId="741"/>
        </pc:sldMkLst>
        <pc:spChg chg="mod">
          <ac:chgData name="Sivakumar Paulraj" userId="fba6c5ed4cacd2a1" providerId="LiveId" clId="{F541A3AE-C60B-40A7-8647-A285F5FA1625}" dt="2024-07-12T03:52:40.210" v="2311" actId="20577"/>
          <ac:spMkLst>
            <pc:docMk/>
            <pc:sldMk cId="932108099" sldId="741"/>
            <ac:spMk id="2" creationId="{08AC3C13-5CBB-2B3B-CB08-E756DC127E5B}"/>
          </ac:spMkLst>
        </pc:spChg>
        <pc:spChg chg="mod">
          <ac:chgData name="Sivakumar Paulraj" userId="fba6c5ed4cacd2a1" providerId="LiveId" clId="{F541A3AE-C60B-40A7-8647-A285F5FA1625}" dt="2024-07-12T03:53:21.372" v="2347" actId="207"/>
          <ac:spMkLst>
            <pc:docMk/>
            <pc:sldMk cId="932108099" sldId="741"/>
            <ac:spMk id="3" creationId="{A5DBABCD-44A3-C28D-C0C6-6E944AF0D354}"/>
          </ac:spMkLst>
        </pc:spChg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1314076359" sldId="741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51592931" sldId="742"/>
        </pc:sldMkLst>
      </pc:sldChg>
      <pc:sldChg chg="modSp new mod">
        <pc:chgData name="Sivakumar Paulraj" userId="fba6c5ed4cacd2a1" providerId="LiveId" clId="{F541A3AE-C60B-40A7-8647-A285F5FA1625}" dt="2024-07-12T03:53:17.131" v="2346" actId="207"/>
        <pc:sldMkLst>
          <pc:docMk/>
          <pc:sldMk cId="2381478498" sldId="742"/>
        </pc:sldMkLst>
        <pc:spChg chg="mod">
          <ac:chgData name="Sivakumar Paulraj" userId="fba6c5ed4cacd2a1" providerId="LiveId" clId="{F541A3AE-C60B-40A7-8647-A285F5FA1625}" dt="2024-07-12T03:52:51.726" v="2319" actId="27636"/>
          <ac:spMkLst>
            <pc:docMk/>
            <pc:sldMk cId="2381478498" sldId="742"/>
            <ac:spMk id="2" creationId="{51F87D32-5BA0-DB60-0B0C-6A4FB2299A5D}"/>
          </ac:spMkLst>
        </pc:spChg>
        <pc:spChg chg="mod">
          <ac:chgData name="Sivakumar Paulraj" userId="fba6c5ed4cacd2a1" providerId="LiveId" clId="{F541A3AE-C60B-40A7-8647-A285F5FA1625}" dt="2024-07-12T03:53:17.131" v="2346" actId="207"/>
          <ac:spMkLst>
            <pc:docMk/>
            <pc:sldMk cId="2381478498" sldId="742"/>
            <ac:spMk id="3" creationId="{1544CA24-DFA1-E3E6-3BDB-9B854EFAD489}"/>
          </ac:spMkLst>
        </pc:spChg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3049658825" sldId="743"/>
        </pc:sldMkLst>
      </pc:sldChg>
      <pc:sldChg chg="modSp new mod">
        <pc:chgData name="Sivakumar Paulraj" userId="fba6c5ed4cacd2a1" providerId="LiveId" clId="{F541A3AE-C60B-40A7-8647-A285F5FA1625}" dt="2024-07-12T03:53:55.189" v="2388" actId="20577"/>
        <pc:sldMkLst>
          <pc:docMk/>
          <pc:sldMk cId="3227839124" sldId="743"/>
        </pc:sldMkLst>
        <pc:spChg chg="mod">
          <ac:chgData name="Sivakumar Paulraj" userId="fba6c5ed4cacd2a1" providerId="LiveId" clId="{F541A3AE-C60B-40A7-8647-A285F5FA1625}" dt="2024-07-12T03:53:55.189" v="2388" actId="20577"/>
          <ac:spMkLst>
            <pc:docMk/>
            <pc:sldMk cId="3227839124" sldId="743"/>
            <ac:spMk id="2" creationId="{B760AAFC-BB1D-DD08-F158-945D3E965421}"/>
          </ac:spMkLst>
        </pc:spChg>
        <pc:spChg chg="mod">
          <ac:chgData name="Sivakumar Paulraj" userId="fba6c5ed4cacd2a1" providerId="LiveId" clId="{F541A3AE-C60B-40A7-8647-A285F5FA1625}" dt="2024-07-12T03:53:52.973" v="2382" actId="207"/>
          <ac:spMkLst>
            <pc:docMk/>
            <pc:sldMk cId="3227839124" sldId="743"/>
            <ac:spMk id="3" creationId="{5162A9F4-BD4C-6004-F561-A631C933027C}"/>
          </ac:spMkLst>
        </pc:spChg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1150934728" sldId="744"/>
        </pc:sldMkLst>
      </pc:sldChg>
      <pc:sldChg chg="modSp new mod">
        <pc:chgData name="Sivakumar Paulraj" userId="fba6c5ed4cacd2a1" providerId="LiveId" clId="{F541A3AE-C60B-40A7-8647-A285F5FA1625}" dt="2024-07-12T03:54:45.414" v="2431" actId="207"/>
        <pc:sldMkLst>
          <pc:docMk/>
          <pc:sldMk cId="4294312293" sldId="744"/>
        </pc:sldMkLst>
        <pc:spChg chg="mod">
          <ac:chgData name="Sivakumar Paulraj" userId="fba6c5ed4cacd2a1" providerId="LiveId" clId="{F541A3AE-C60B-40A7-8647-A285F5FA1625}" dt="2024-07-12T03:54:18.290" v="2401" actId="1076"/>
          <ac:spMkLst>
            <pc:docMk/>
            <pc:sldMk cId="4294312293" sldId="744"/>
            <ac:spMk id="2" creationId="{E65A2711-B930-AE9C-BE54-5EB8F79CF1BF}"/>
          </ac:spMkLst>
        </pc:spChg>
        <pc:spChg chg="mod">
          <ac:chgData name="Sivakumar Paulraj" userId="fba6c5ed4cacd2a1" providerId="LiveId" clId="{F541A3AE-C60B-40A7-8647-A285F5FA1625}" dt="2024-07-12T03:54:45.414" v="2431" actId="207"/>
          <ac:spMkLst>
            <pc:docMk/>
            <pc:sldMk cId="4294312293" sldId="744"/>
            <ac:spMk id="3" creationId="{3F12718D-4A65-19C5-EFE1-ABEF6A131C06}"/>
          </ac:spMkLst>
        </pc:spChg>
      </pc:sldChg>
      <pc:sldChg chg="addSp modSp new mod">
        <pc:chgData name="Sivakumar Paulraj" userId="fba6c5ed4cacd2a1" providerId="LiveId" clId="{F541A3AE-C60B-40A7-8647-A285F5FA1625}" dt="2024-07-12T03:56:13.373" v="2455" actId="1076"/>
        <pc:sldMkLst>
          <pc:docMk/>
          <pc:sldMk cId="1865033499" sldId="745"/>
        </pc:sldMkLst>
        <pc:spChg chg="mod">
          <ac:chgData name="Sivakumar Paulraj" userId="fba6c5ed4cacd2a1" providerId="LiveId" clId="{F541A3AE-C60B-40A7-8647-A285F5FA1625}" dt="2024-07-12T03:55:55.805" v="2449" actId="1076"/>
          <ac:spMkLst>
            <pc:docMk/>
            <pc:sldMk cId="1865033499" sldId="745"/>
            <ac:spMk id="2" creationId="{073528DD-E015-8AFA-A439-43D9E94B7EDD}"/>
          </ac:spMkLst>
        </pc:spChg>
        <pc:spChg chg="mod">
          <ac:chgData name="Sivakumar Paulraj" userId="fba6c5ed4cacd2a1" providerId="LiveId" clId="{F541A3AE-C60B-40A7-8647-A285F5FA1625}" dt="2024-07-12T03:55:58.134" v="2450" actId="14100"/>
          <ac:spMkLst>
            <pc:docMk/>
            <pc:sldMk cId="1865033499" sldId="745"/>
            <ac:spMk id="3" creationId="{53C3F9A2-CBF5-E826-4D1E-0FC0C56A69C8}"/>
          </ac:spMkLst>
        </pc:spChg>
        <pc:picChg chg="add mod">
          <ac:chgData name="Sivakumar Paulraj" userId="fba6c5ed4cacd2a1" providerId="LiveId" clId="{F541A3AE-C60B-40A7-8647-A285F5FA1625}" dt="2024-07-12T03:56:13.373" v="2455" actId="1076"/>
          <ac:picMkLst>
            <pc:docMk/>
            <pc:sldMk cId="1865033499" sldId="745"/>
            <ac:picMk id="4098" creationId="{9C11F51B-CB34-D500-819B-B3C16056FFA2}"/>
          </ac:picMkLst>
        </pc:picChg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4144203160" sldId="745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39082708" sldId="746"/>
        </pc:sldMkLst>
      </pc:sldChg>
      <pc:sldChg chg="addSp modSp new mod">
        <pc:chgData name="Sivakumar Paulraj" userId="fba6c5ed4cacd2a1" providerId="LiveId" clId="{F541A3AE-C60B-40A7-8647-A285F5FA1625}" dt="2024-07-12T03:57:07.976" v="2469" actId="1076"/>
        <pc:sldMkLst>
          <pc:docMk/>
          <pc:sldMk cId="2384850230" sldId="746"/>
        </pc:sldMkLst>
        <pc:spChg chg="mod">
          <ac:chgData name="Sivakumar Paulraj" userId="fba6c5ed4cacd2a1" providerId="LiveId" clId="{F541A3AE-C60B-40A7-8647-A285F5FA1625}" dt="2024-07-12T03:56:48.931" v="2465" actId="14100"/>
          <ac:spMkLst>
            <pc:docMk/>
            <pc:sldMk cId="2384850230" sldId="746"/>
            <ac:spMk id="2" creationId="{0A4620AC-B9FB-3EFB-8B4E-7DAEDF73FB30}"/>
          </ac:spMkLst>
        </pc:spChg>
        <pc:picChg chg="add mod">
          <ac:chgData name="Sivakumar Paulraj" userId="fba6c5ed4cacd2a1" providerId="LiveId" clId="{F541A3AE-C60B-40A7-8647-A285F5FA1625}" dt="2024-07-12T03:57:07.976" v="2469" actId="1076"/>
          <ac:picMkLst>
            <pc:docMk/>
            <pc:sldMk cId="2384850230" sldId="746"/>
            <ac:picMk id="5122" creationId="{10F91DDA-B606-B233-DA42-664E1165F4E5}"/>
          </ac:picMkLst>
        </pc:picChg>
      </pc:sldChg>
      <pc:sldChg chg="modSp new mod">
        <pc:chgData name="Sivakumar Paulraj" userId="fba6c5ed4cacd2a1" providerId="LiveId" clId="{F541A3AE-C60B-40A7-8647-A285F5FA1625}" dt="2024-07-12T03:58:02.224" v="2503" actId="15"/>
        <pc:sldMkLst>
          <pc:docMk/>
          <pc:sldMk cId="595521103" sldId="747"/>
        </pc:sldMkLst>
        <pc:spChg chg="mod">
          <ac:chgData name="Sivakumar Paulraj" userId="fba6c5ed4cacd2a1" providerId="LiveId" clId="{F541A3AE-C60B-40A7-8647-A285F5FA1625}" dt="2024-07-12T03:57:34.965" v="2477" actId="27636"/>
          <ac:spMkLst>
            <pc:docMk/>
            <pc:sldMk cId="595521103" sldId="747"/>
            <ac:spMk id="2" creationId="{A070B939-7E4D-3AD3-4ADD-EA14714E4C6A}"/>
          </ac:spMkLst>
        </pc:spChg>
        <pc:spChg chg="mod">
          <ac:chgData name="Sivakumar Paulraj" userId="fba6c5ed4cacd2a1" providerId="LiveId" clId="{F541A3AE-C60B-40A7-8647-A285F5FA1625}" dt="2024-07-12T03:58:02.224" v="2503" actId="15"/>
          <ac:spMkLst>
            <pc:docMk/>
            <pc:sldMk cId="595521103" sldId="747"/>
            <ac:spMk id="3" creationId="{678AA5AA-BE6C-A8D3-BC9C-C8CF950D709E}"/>
          </ac:spMkLst>
        </pc:spChg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2801651638" sldId="747"/>
        </pc:sldMkLst>
      </pc:sldChg>
      <pc:sldChg chg="modSp new mod">
        <pc:chgData name="Sivakumar Paulraj" userId="fba6c5ed4cacd2a1" providerId="LiveId" clId="{F541A3AE-C60B-40A7-8647-A285F5FA1625}" dt="2024-07-12T04:03:18.589" v="2547" actId="207"/>
        <pc:sldMkLst>
          <pc:docMk/>
          <pc:sldMk cId="304901324" sldId="748"/>
        </pc:sldMkLst>
        <pc:spChg chg="mod">
          <ac:chgData name="Sivakumar Paulraj" userId="fba6c5ed4cacd2a1" providerId="LiveId" clId="{F541A3AE-C60B-40A7-8647-A285F5FA1625}" dt="2024-07-12T04:02:35.746" v="2510" actId="20577"/>
          <ac:spMkLst>
            <pc:docMk/>
            <pc:sldMk cId="304901324" sldId="748"/>
            <ac:spMk id="2" creationId="{51EDCFA2-EF47-9F28-F32F-1DF1065F16EF}"/>
          </ac:spMkLst>
        </pc:spChg>
        <pc:spChg chg="mod">
          <ac:chgData name="Sivakumar Paulraj" userId="fba6c5ed4cacd2a1" providerId="LiveId" clId="{F541A3AE-C60B-40A7-8647-A285F5FA1625}" dt="2024-07-12T04:03:18.589" v="2547" actId="207"/>
          <ac:spMkLst>
            <pc:docMk/>
            <pc:sldMk cId="304901324" sldId="748"/>
            <ac:spMk id="3" creationId="{E9A47E94-5C13-4E5E-6879-CFB20507D0D4}"/>
          </ac:spMkLst>
        </pc:spChg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685710161" sldId="748"/>
        </pc:sldMkLst>
      </pc:sldChg>
      <pc:sldChg chg="modSp new mod">
        <pc:chgData name="Sivakumar Paulraj" userId="fba6c5ed4cacd2a1" providerId="LiveId" clId="{F541A3AE-C60B-40A7-8647-A285F5FA1625}" dt="2024-07-12T04:03:58.606" v="2561" actId="20577"/>
        <pc:sldMkLst>
          <pc:docMk/>
          <pc:sldMk cId="2771114911" sldId="749"/>
        </pc:sldMkLst>
        <pc:spChg chg="mod">
          <ac:chgData name="Sivakumar Paulraj" userId="fba6c5ed4cacd2a1" providerId="LiveId" clId="{F541A3AE-C60B-40A7-8647-A285F5FA1625}" dt="2024-07-12T04:03:33.656" v="2554" actId="20577"/>
          <ac:spMkLst>
            <pc:docMk/>
            <pc:sldMk cId="2771114911" sldId="749"/>
            <ac:spMk id="2" creationId="{8ACA6737-95F1-5A49-7B08-B00AD4D1A106}"/>
          </ac:spMkLst>
        </pc:spChg>
        <pc:spChg chg="mod">
          <ac:chgData name="Sivakumar Paulraj" userId="fba6c5ed4cacd2a1" providerId="LiveId" clId="{F541A3AE-C60B-40A7-8647-A285F5FA1625}" dt="2024-07-12T04:03:58.606" v="2561" actId="20577"/>
          <ac:spMkLst>
            <pc:docMk/>
            <pc:sldMk cId="2771114911" sldId="749"/>
            <ac:spMk id="3" creationId="{F65A5C6B-BC5C-96DE-FAFC-39B72E90F48E}"/>
          </ac:spMkLst>
        </pc:spChg>
      </pc:sldChg>
      <pc:sldChg chg="modSp new mod">
        <pc:chgData name="Sivakumar Paulraj" userId="fba6c5ed4cacd2a1" providerId="LiveId" clId="{F541A3AE-C60B-40A7-8647-A285F5FA1625}" dt="2024-07-12T06:33:40.926" v="2641" actId="20577"/>
        <pc:sldMkLst>
          <pc:docMk/>
          <pc:sldMk cId="3544038751" sldId="750"/>
        </pc:sldMkLst>
        <pc:spChg chg="mod">
          <ac:chgData name="Sivakumar Paulraj" userId="fba6c5ed4cacd2a1" providerId="LiveId" clId="{F541A3AE-C60B-40A7-8647-A285F5FA1625}" dt="2024-07-12T06:32:53.310" v="2617" actId="20577"/>
          <ac:spMkLst>
            <pc:docMk/>
            <pc:sldMk cId="3544038751" sldId="750"/>
            <ac:spMk id="2" creationId="{B3134900-373D-8DDE-29F6-01A8CD5AF297}"/>
          </ac:spMkLst>
        </pc:spChg>
        <pc:spChg chg="mod">
          <ac:chgData name="Sivakumar Paulraj" userId="fba6c5ed4cacd2a1" providerId="LiveId" clId="{F541A3AE-C60B-40A7-8647-A285F5FA1625}" dt="2024-07-12T06:33:40.926" v="2641" actId="20577"/>
          <ac:spMkLst>
            <pc:docMk/>
            <pc:sldMk cId="3544038751" sldId="750"/>
            <ac:spMk id="3" creationId="{935F8E91-F6A4-5A4B-CFD0-74413ADE08C1}"/>
          </ac:spMkLst>
        </pc:spChg>
      </pc:sldChg>
      <pc:sldChg chg="modSp new mod">
        <pc:chgData name="Sivakumar Paulraj" userId="fba6c5ed4cacd2a1" providerId="LiveId" clId="{F541A3AE-C60B-40A7-8647-A285F5FA1625}" dt="2024-07-19T03:03:18.173" v="2747" actId="14100"/>
        <pc:sldMkLst>
          <pc:docMk/>
          <pc:sldMk cId="2049147269" sldId="751"/>
        </pc:sldMkLst>
        <pc:spChg chg="mod">
          <ac:chgData name="Sivakumar Paulraj" userId="fba6c5ed4cacd2a1" providerId="LiveId" clId="{F541A3AE-C60B-40A7-8647-A285F5FA1625}" dt="2024-07-12T06:37:25.341" v="2711" actId="20577"/>
          <ac:spMkLst>
            <pc:docMk/>
            <pc:sldMk cId="2049147269" sldId="751"/>
            <ac:spMk id="2" creationId="{B4928CC0-225C-856E-351B-ECB76B4B7ED4}"/>
          </ac:spMkLst>
        </pc:spChg>
        <pc:spChg chg="mod">
          <ac:chgData name="Sivakumar Paulraj" userId="fba6c5ed4cacd2a1" providerId="LiveId" clId="{F541A3AE-C60B-40A7-8647-A285F5FA1625}" dt="2024-07-19T03:03:18.173" v="2747" actId="14100"/>
          <ac:spMkLst>
            <pc:docMk/>
            <pc:sldMk cId="2049147269" sldId="751"/>
            <ac:spMk id="3" creationId="{A2233FD2-F5C3-35B9-C077-54CBEF3B61C5}"/>
          </ac:spMkLst>
        </pc:spChg>
      </pc:sldChg>
      <pc:sldChg chg="modSp mod">
        <pc:chgData name="Sivakumar Paulraj" userId="fba6c5ed4cacd2a1" providerId="LiveId" clId="{F541A3AE-C60B-40A7-8647-A285F5FA1625}" dt="2024-07-19T02:25:03.590" v="2732" actId="207"/>
        <pc:sldMkLst>
          <pc:docMk/>
          <pc:sldMk cId="166907811" sldId="752"/>
        </pc:sldMkLst>
        <pc:spChg chg="mod">
          <ac:chgData name="Sivakumar Paulraj" userId="fba6c5ed4cacd2a1" providerId="LiveId" clId="{F541A3AE-C60B-40A7-8647-A285F5FA1625}" dt="2024-07-19T02:25:03.590" v="2732" actId="207"/>
          <ac:spMkLst>
            <pc:docMk/>
            <pc:sldMk cId="166907811" sldId="752"/>
            <ac:spMk id="3" creationId="{6652346E-4E00-B3F4-9743-6ACD38C33DB2}"/>
          </ac:spMkLst>
        </pc:spChg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1825452506" sldId="753"/>
        </pc:sldMkLst>
      </pc:sldChg>
      <pc:sldChg chg="modSp mod">
        <pc:chgData name="Sivakumar Paulraj" userId="fba6c5ed4cacd2a1" providerId="LiveId" clId="{F541A3AE-C60B-40A7-8647-A285F5FA1625}" dt="2024-07-19T02:25:46.079" v="2733" actId="207"/>
        <pc:sldMkLst>
          <pc:docMk/>
          <pc:sldMk cId="3237987986" sldId="753"/>
        </pc:sldMkLst>
        <pc:spChg chg="mod">
          <ac:chgData name="Sivakumar Paulraj" userId="fba6c5ed4cacd2a1" providerId="LiveId" clId="{F541A3AE-C60B-40A7-8647-A285F5FA1625}" dt="2024-07-19T02:25:46.079" v="2733" actId="207"/>
          <ac:spMkLst>
            <pc:docMk/>
            <pc:sldMk cId="3237987986" sldId="753"/>
            <ac:spMk id="3" creationId="{C542CEF5-ED1A-F7AF-CB1A-89709A135B90}"/>
          </ac:spMkLst>
        </pc:spChg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905505001" sldId="754"/>
        </pc:sldMkLst>
      </pc:sldChg>
      <pc:sldChg chg="modSp mod">
        <pc:chgData name="Sivakumar Paulraj" userId="fba6c5ed4cacd2a1" providerId="LiveId" clId="{F541A3AE-C60B-40A7-8647-A285F5FA1625}" dt="2024-07-19T02:33:21.800" v="2741" actId="14100"/>
        <pc:sldMkLst>
          <pc:docMk/>
          <pc:sldMk cId="3023122712" sldId="754"/>
        </pc:sldMkLst>
        <pc:spChg chg="mod">
          <ac:chgData name="Sivakumar Paulraj" userId="fba6c5ed4cacd2a1" providerId="LiveId" clId="{F541A3AE-C60B-40A7-8647-A285F5FA1625}" dt="2024-07-19T02:33:19.004" v="2740" actId="1076"/>
          <ac:spMkLst>
            <pc:docMk/>
            <pc:sldMk cId="3023122712" sldId="754"/>
            <ac:spMk id="2" creationId="{E340CB56-1AE0-EA41-6F2E-78AA3D442D96}"/>
          </ac:spMkLst>
        </pc:spChg>
        <pc:spChg chg="mod">
          <ac:chgData name="Sivakumar Paulraj" userId="fba6c5ed4cacd2a1" providerId="LiveId" clId="{F541A3AE-C60B-40A7-8647-A285F5FA1625}" dt="2024-07-19T02:33:21.800" v="2741" actId="14100"/>
          <ac:spMkLst>
            <pc:docMk/>
            <pc:sldMk cId="3023122712" sldId="754"/>
            <ac:spMk id="3" creationId="{F9407123-ECEE-FCED-2F1B-8063ECEBA00D}"/>
          </ac:spMkLst>
        </pc:spChg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3996198336" sldId="755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740171739" sldId="756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2942864972" sldId="757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1220536686" sldId="758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1257984912" sldId="759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3124696452" sldId="760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3338536856" sldId="761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475496093" sldId="762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1064159833" sldId="763"/>
        </pc:sldMkLst>
      </pc:sldChg>
      <pc:sldChg chg="modSp mod">
        <pc:chgData name="Sivakumar Paulraj" userId="fba6c5ed4cacd2a1" providerId="LiveId" clId="{F541A3AE-C60B-40A7-8647-A285F5FA1625}" dt="2024-07-23T02:57:52.504" v="2977" actId="20577"/>
        <pc:sldMkLst>
          <pc:docMk/>
          <pc:sldMk cId="708662155" sldId="764"/>
        </pc:sldMkLst>
        <pc:spChg chg="mod">
          <ac:chgData name="Sivakumar Paulraj" userId="fba6c5ed4cacd2a1" providerId="LiveId" clId="{F541A3AE-C60B-40A7-8647-A285F5FA1625}" dt="2024-07-23T02:57:52.504" v="2977" actId="20577"/>
          <ac:spMkLst>
            <pc:docMk/>
            <pc:sldMk cId="708662155" sldId="764"/>
            <ac:spMk id="3" creationId="{E80CF219-1005-69BF-305E-2A6768C500ED}"/>
          </ac:spMkLst>
        </pc:spChg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1906928640" sldId="764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1174110151" sldId="765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3086873348" sldId="766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543485394" sldId="767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654612174" sldId="768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893897600" sldId="769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3169489199" sldId="770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119681408" sldId="771"/>
        </pc:sldMkLst>
      </pc:sldChg>
      <pc:sldChg chg="modSp mod">
        <pc:chgData name="Sivakumar Paulraj" userId="fba6c5ed4cacd2a1" providerId="LiveId" clId="{F541A3AE-C60B-40A7-8647-A285F5FA1625}" dt="2024-07-23T02:59:17.653" v="2983" actId="20577"/>
        <pc:sldMkLst>
          <pc:docMk/>
          <pc:sldMk cId="2873989589" sldId="771"/>
        </pc:sldMkLst>
        <pc:spChg chg="mod">
          <ac:chgData name="Sivakumar Paulraj" userId="fba6c5ed4cacd2a1" providerId="LiveId" clId="{F541A3AE-C60B-40A7-8647-A285F5FA1625}" dt="2024-07-23T02:59:17.653" v="2983" actId="20577"/>
          <ac:spMkLst>
            <pc:docMk/>
            <pc:sldMk cId="2873989589" sldId="771"/>
            <ac:spMk id="2" creationId="{C43CA1CA-2962-42C8-B97D-47336FB6D163}"/>
          </ac:spMkLst>
        </pc:spChg>
      </pc:sldChg>
      <pc:sldChg chg="modSp mod">
        <pc:chgData name="Sivakumar Paulraj" userId="fba6c5ed4cacd2a1" providerId="LiveId" clId="{F541A3AE-C60B-40A7-8647-A285F5FA1625}" dt="2024-07-23T02:59:22.611" v="2989" actId="20577"/>
        <pc:sldMkLst>
          <pc:docMk/>
          <pc:sldMk cId="472380859" sldId="772"/>
        </pc:sldMkLst>
        <pc:spChg chg="mod">
          <ac:chgData name="Sivakumar Paulraj" userId="fba6c5ed4cacd2a1" providerId="LiveId" clId="{F541A3AE-C60B-40A7-8647-A285F5FA1625}" dt="2024-07-23T02:59:22.611" v="2989" actId="20577"/>
          <ac:spMkLst>
            <pc:docMk/>
            <pc:sldMk cId="472380859" sldId="772"/>
            <ac:spMk id="2" creationId="{9E1B0E9B-B21E-DF3F-10F0-3A3C3CDBC9E6}"/>
          </ac:spMkLst>
        </pc:spChg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3034450954" sldId="772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1655091377" sldId="773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3826331393" sldId="774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1723589442" sldId="775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1004537546" sldId="776"/>
        </pc:sldMkLst>
      </pc:sldChg>
      <pc:sldChg chg="modSp new mod">
        <pc:chgData name="Sivakumar Paulraj" userId="fba6c5ed4cacd2a1" providerId="LiveId" clId="{F541A3AE-C60B-40A7-8647-A285F5FA1625}" dt="2024-07-23T02:22:36.594" v="2780" actId="20577"/>
        <pc:sldMkLst>
          <pc:docMk/>
          <pc:sldMk cId="2776627499" sldId="776"/>
        </pc:sldMkLst>
        <pc:spChg chg="mod">
          <ac:chgData name="Sivakumar Paulraj" userId="fba6c5ed4cacd2a1" providerId="LiveId" clId="{F541A3AE-C60B-40A7-8647-A285F5FA1625}" dt="2024-07-23T02:20:46.593" v="2755" actId="27636"/>
          <ac:spMkLst>
            <pc:docMk/>
            <pc:sldMk cId="2776627499" sldId="776"/>
            <ac:spMk id="2" creationId="{BAB8AF65-0618-BCD7-7C23-6DEC1AD31E77}"/>
          </ac:spMkLst>
        </pc:spChg>
        <pc:spChg chg="mod">
          <ac:chgData name="Sivakumar Paulraj" userId="fba6c5ed4cacd2a1" providerId="LiveId" clId="{F541A3AE-C60B-40A7-8647-A285F5FA1625}" dt="2024-07-23T02:22:36.594" v="2780" actId="20577"/>
          <ac:spMkLst>
            <pc:docMk/>
            <pc:sldMk cId="2776627499" sldId="776"/>
            <ac:spMk id="3" creationId="{3D63733B-D11E-5265-637E-208A871282B0}"/>
          </ac:spMkLst>
        </pc:spChg>
      </pc:sldChg>
      <pc:sldChg chg="modSp new mod">
        <pc:chgData name="Sivakumar Paulraj" userId="fba6c5ed4cacd2a1" providerId="LiveId" clId="{F541A3AE-C60B-40A7-8647-A285F5FA1625}" dt="2024-07-23T02:27:51.169" v="2844" actId="27636"/>
        <pc:sldMkLst>
          <pc:docMk/>
          <pc:sldMk cId="2669106676" sldId="777"/>
        </pc:sldMkLst>
        <pc:spChg chg="mod">
          <ac:chgData name="Sivakumar Paulraj" userId="fba6c5ed4cacd2a1" providerId="LiveId" clId="{F541A3AE-C60B-40A7-8647-A285F5FA1625}" dt="2024-07-23T02:27:47.980" v="2842" actId="1076"/>
          <ac:spMkLst>
            <pc:docMk/>
            <pc:sldMk cId="2669106676" sldId="777"/>
            <ac:spMk id="2" creationId="{DEDAAA3D-7361-2270-BCA4-25D74E038ADC}"/>
          </ac:spMkLst>
        </pc:spChg>
        <pc:spChg chg="mod">
          <ac:chgData name="Sivakumar Paulraj" userId="fba6c5ed4cacd2a1" providerId="LiveId" clId="{F541A3AE-C60B-40A7-8647-A285F5FA1625}" dt="2024-07-23T02:27:51.169" v="2844" actId="27636"/>
          <ac:spMkLst>
            <pc:docMk/>
            <pc:sldMk cId="2669106676" sldId="777"/>
            <ac:spMk id="3" creationId="{1A291093-CBD4-CDA9-5DEF-B96ED963F9EB}"/>
          </ac:spMkLst>
        </pc:spChg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4237070421" sldId="777"/>
        </pc:sldMkLst>
      </pc:sldChg>
      <pc:sldChg chg="modSp new mod">
        <pc:chgData name="Sivakumar Paulraj" userId="fba6c5ed4cacd2a1" providerId="LiveId" clId="{F541A3AE-C60B-40A7-8647-A285F5FA1625}" dt="2024-07-23T02:30:38.079" v="2892" actId="14100"/>
        <pc:sldMkLst>
          <pc:docMk/>
          <pc:sldMk cId="894369892" sldId="778"/>
        </pc:sldMkLst>
        <pc:spChg chg="mod">
          <ac:chgData name="Sivakumar Paulraj" userId="fba6c5ed4cacd2a1" providerId="LiveId" clId="{F541A3AE-C60B-40A7-8647-A285F5FA1625}" dt="2024-07-23T02:28:35.111" v="2865" actId="20577"/>
          <ac:spMkLst>
            <pc:docMk/>
            <pc:sldMk cId="894369892" sldId="778"/>
            <ac:spMk id="2" creationId="{25CDC951-373F-9740-BA5F-975C13BE4B75}"/>
          </ac:spMkLst>
        </pc:spChg>
        <pc:spChg chg="mod">
          <ac:chgData name="Sivakumar Paulraj" userId="fba6c5ed4cacd2a1" providerId="LiveId" clId="{F541A3AE-C60B-40A7-8647-A285F5FA1625}" dt="2024-07-23T02:30:38.079" v="2892" actId="14100"/>
          <ac:spMkLst>
            <pc:docMk/>
            <pc:sldMk cId="894369892" sldId="778"/>
            <ac:spMk id="3" creationId="{2114B2A2-652F-2C68-5D91-70FB91F6317F}"/>
          </ac:spMkLst>
        </pc:spChg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3845192424" sldId="778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1424652921" sldId="779"/>
        </pc:sldMkLst>
      </pc:sldChg>
      <pc:sldChg chg="modSp new mod">
        <pc:chgData name="Sivakumar Paulraj" userId="fba6c5ed4cacd2a1" providerId="LiveId" clId="{F541A3AE-C60B-40A7-8647-A285F5FA1625}" dt="2024-07-23T02:32:33.400" v="2934" actId="20577"/>
        <pc:sldMkLst>
          <pc:docMk/>
          <pc:sldMk cId="1759652371" sldId="779"/>
        </pc:sldMkLst>
        <pc:spChg chg="mod">
          <ac:chgData name="Sivakumar Paulraj" userId="fba6c5ed4cacd2a1" providerId="LiveId" clId="{F541A3AE-C60B-40A7-8647-A285F5FA1625}" dt="2024-07-23T02:31:23.740" v="2908" actId="27636"/>
          <ac:spMkLst>
            <pc:docMk/>
            <pc:sldMk cId="1759652371" sldId="779"/>
            <ac:spMk id="2" creationId="{634CA904-0BBC-B9E0-9FD8-74A3D5A2412E}"/>
          </ac:spMkLst>
        </pc:spChg>
        <pc:spChg chg="mod">
          <ac:chgData name="Sivakumar Paulraj" userId="fba6c5ed4cacd2a1" providerId="LiveId" clId="{F541A3AE-C60B-40A7-8647-A285F5FA1625}" dt="2024-07-23T02:32:33.400" v="2934" actId="20577"/>
          <ac:spMkLst>
            <pc:docMk/>
            <pc:sldMk cId="1759652371" sldId="779"/>
            <ac:spMk id="3" creationId="{D9C960BB-394E-14D8-D87B-56989C2DE090}"/>
          </ac:spMkLst>
        </pc:spChg>
      </pc:sldChg>
      <pc:sldChg chg="modSp new mod">
        <pc:chgData name="Sivakumar Paulraj" userId="fba6c5ed4cacd2a1" providerId="LiveId" clId="{F541A3AE-C60B-40A7-8647-A285F5FA1625}" dt="2024-07-23T02:34:10.416" v="2953" actId="20577"/>
        <pc:sldMkLst>
          <pc:docMk/>
          <pc:sldMk cId="2336541344" sldId="780"/>
        </pc:sldMkLst>
        <pc:spChg chg="mod">
          <ac:chgData name="Sivakumar Paulraj" userId="fba6c5ed4cacd2a1" providerId="LiveId" clId="{F541A3AE-C60B-40A7-8647-A285F5FA1625}" dt="2024-07-23T02:31:19.125" v="2904"/>
          <ac:spMkLst>
            <pc:docMk/>
            <pc:sldMk cId="2336541344" sldId="780"/>
            <ac:spMk id="2" creationId="{82055B05-A5ED-7B4E-1E21-C27AFFE44A62}"/>
          </ac:spMkLst>
        </pc:spChg>
        <pc:spChg chg="mod">
          <ac:chgData name="Sivakumar Paulraj" userId="fba6c5ed4cacd2a1" providerId="LiveId" clId="{F541A3AE-C60B-40A7-8647-A285F5FA1625}" dt="2024-07-23T02:34:10.416" v="2953" actId="20577"/>
          <ac:spMkLst>
            <pc:docMk/>
            <pc:sldMk cId="2336541344" sldId="780"/>
            <ac:spMk id="3" creationId="{937116F4-717D-F668-5F83-DB13038DB5AD}"/>
          </ac:spMkLst>
        </pc:spChg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2550771818" sldId="780"/>
        </pc:sldMkLst>
      </pc:sldChg>
      <pc:sldChg chg="modSp new mod">
        <pc:chgData name="Sivakumar Paulraj" userId="fba6c5ed4cacd2a1" providerId="LiveId" clId="{F541A3AE-C60B-40A7-8647-A285F5FA1625}" dt="2024-07-23T02:35:15.630" v="2972" actId="20577"/>
        <pc:sldMkLst>
          <pc:docMk/>
          <pc:sldMk cId="1135802798" sldId="781"/>
        </pc:sldMkLst>
        <pc:spChg chg="mod">
          <ac:chgData name="Sivakumar Paulraj" userId="fba6c5ed4cacd2a1" providerId="LiveId" clId="{F541A3AE-C60B-40A7-8647-A285F5FA1625}" dt="2024-07-23T02:31:11.218" v="2902"/>
          <ac:spMkLst>
            <pc:docMk/>
            <pc:sldMk cId="1135802798" sldId="781"/>
            <ac:spMk id="2" creationId="{4E960F2C-6A47-DAFC-5334-5B110EE13DD3}"/>
          </ac:spMkLst>
        </pc:spChg>
        <pc:spChg chg="mod">
          <ac:chgData name="Sivakumar Paulraj" userId="fba6c5ed4cacd2a1" providerId="LiveId" clId="{F541A3AE-C60B-40A7-8647-A285F5FA1625}" dt="2024-07-23T02:35:15.630" v="2972" actId="20577"/>
          <ac:spMkLst>
            <pc:docMk/>
            <pc:sldMk cId="1135802798" sldId="781"/>
            <ac:spMk id="3" creationId="{A4F494F5-B050-0839-E0BF-AA4C7D58CABF}"/>
          </ac:spMkLst>
        </pc:spChg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1819957110" sldId="781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3331215143" sldId="782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2747278340" sldId="783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855010860" sldId="784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3388227759" sldId="785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3914126340" sldId="786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407321896" sldId="787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1841599041" sldId="788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4111104422" sldId="789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811729295" sldId="790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2198452611" sldId="791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2043582774" sldId="792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157259298" sldId="793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2650226329" sldId="794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3150461671" sldId="795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1791175014" sldId="797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3914520665" sldId="798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2956651670" sldId="799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3969242379" sldId="800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1134797900" sldId="801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927578775" sldId="802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2013561776" sldId="803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2435652191" sldId="804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420583266" sldId="805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3638874238" sldId="806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2583407040" sldId="807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2193796816" sldId="809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646517849" sldId="810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189022597" sldId="811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233564431" sldId="812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2853089380" sldId="813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3310485678" sldId="815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1832148038" sldId="816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3456219338" sldId="817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1932819106" sldId="818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612140946" sldId="819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1379603656" sldId="820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1757753650" sldId="821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1481546542" sldId="822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4001166094" sldId="823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2333857713" sldId="824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285583290" sldId="825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2800461285" sldId="826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1176191779" sldId="827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1227158809" sldId="828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3653092922" sldId="829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3757618325" sldId="837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2729154073" sldId="838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1164807285" sldId="839"/>
        </pc:sldMkLst>
      </pc:sldChg>
      <pc:sldChg chg="del">
        <pc:chgData name="Sivakumar Paulraj" userId="fba6c5ed4cacd2a1" providerId="LiveId" clId="{F541A3AE-C60B-40A7-8647-A285F5FA1625}" dt="2024-07-08T02:33:30.984" v="366" actId="47"/>
        <pc:sldMkLst>
          <pc:docMk/>
          <pc:sldMk cId="2382403040" sldId="840"/>
        </pc:sldMkLst>
      </pc:sldChg>
      <pc:sldMasterChg chg="modSldLayout">
        <pc:chgData name="Sivakumar Paulraj" userId="fba6c5ed4cacd2a1" providerId="LiveId" clId="{F541A3AE-C60B-40A7-8647-A285F5FA1625}" dt="2024-07-09T04:24:08.296" v="1294" actId="14100"/>
        <pc:sldMasterMkLst>
          <pc:docMk/>
          <pc:sldMasterMk cId="4286578635" sldId="2147483648"/>
        </pc:sldMasterMkLst>
        <pc:sldLayoutChg chg="modSp mod">
          <pc:chgData name="Sivakumar Paulraj" userId="fba6c5ed4cacd2a1" providerId="LiveId" clId="{F541A3AE-C60B-40A7-8647-A285F5FA1625}" dt="2024-07-09T04:24:08.296" v="1294" actId="14100"/>
          <pc:sldLayoutMkLst>
            <pc:docMk/>
            <pc:sldMasterMk cId="4286578635" sldId="2147483648"/>
            <pc:sldLayoutMk cId="3385113815" sldId="2147483650"/>
          </pc:sldLayoutMkLst>
          <pc:spChg chg="mod">
            <ac:chgData name="Sivakumar Paulraj" userId="fba6c5ed4cacd2a1" providerId="LiveId" clId="{F541A3AE-C60B-40A7-8647-A285F5FA1625}" dt="2024-07-09T04:23:50.312" v="1289" actId="255"/>
            <ac:spMkLst>
              <pc:docMk/>
              <pc:sldMasterMk cId="4286578635" sldId="2147483648"/>
              <pc:sldLayoutMk cId="3385113815" sldId="2147483650"/>
              <ac:spMk id="2" creationId="{00000000-0000-0000-0000-000000000000}"/>
            </ac:spMkLst>
          </pc:spChg>
          <pc:spChg chg="mod">
            <ac:chgData name="Sivakumar Paulraj" userId="fba6c5ed4cacd2a1" providerId="LiveId" clId="{F541A3AE-C60B-40A7-8647-A285F5FA1625}" dt="2024-07-09T04:24:08.296" v="1294" actId="14100"/>
            <ac:spMkLst>
              <pc:docMk/>
              <pc:sldMasterMk cId="4286578635" sldId="2147483648"/>
              <pc:sldLayoutMk cId="3385113815" sldId="2147483650"/>
              <ac:spMk id="3" creationId="{00000000-0000-0000-0000-000000000000}"/>
            </ac:spMkLst>
          </pc:spChg>
        </pc:sldLayoutChg>
      </pc:sldMasterChg>
    </pc:docChg>
  </pc:docChgLst>
  <pc:docChgLst>
    <pc:chgData name="Sivakumar Paulraj" userId="fba6c5ed4cacd2a1" providerId="LiveId" clId="{CCD3E5B1-1E80-4299-8978-9072EA1072B5}"/>
    <pc:docChg chg="undo redo custSel addSld delSld modSld">
      <pc:chgData name="Sivakumar Paulraj" userId="fba6c5ed4cacd2a1" providerId="LiveId" clId="{CCD3E5B1-1E80-4299-8978-9072EA1072B5}" dt="2024-01-20T02:44:35.421" v="47" actId="47"/>
      <pc:docMkLst>
        <pc:docMk/>
      </pc:docMkLst>
      <pc:sldChg chg="modSp mod">
        <pc:chgData name="Sivakumar Paulraj" userId="fba6c5ed4cacd2a1" providerId="LiveId" clId="{CCD3E5B1-1E80-4299-8978-9072EA1072B5}" dt="2024-01-18T09:09:47.118" v="45" actId="400"/>
        <pc:sldMkLst>
          <pc:docMk/>
          <pc:sldMk cId="2109567966" sldId="719"/>
        </pc:sldMkLst>
        <pc:spChg chg="mod">
          <ac:chgData name="Sivakumar Paulraj" userId="fba6c5ed4cacd2a1" providerId="LiveId" clId="{CCD3E5B1-1E80-4299-8978-9072EA1072B5}" dt="2024-01-18T09:09:47.118" v="45" actId="400"/>
          <ac:spMkLst>
            <pc:docMk/>
            <pc:sldMk cId="2109567966" sldId="719"/>
            <ac:spMk id="2" creationId="{815DC50B-D46A-DFB2-32ED-14D4F01F6D11}"/>
          </ac:spMkLst>
        </pc:spChg>
      </pc:sldChg>
      <pc:sldChg chg="del">
        <pc:chgData name="Sivakumar Paulraj" userId="fba6c5ed4cacd2a1" providerId="LiveId" clId="{CCD3E5B1-1E80-4299-8978-9072EA1072B5}" dt="2024-01-06T02:44:36.747" v="1" actId="47"/>
        <pc:sldMkLst>
          <pc:docMk/>
          <pc:sldMk cId="3905078831" sldId="749"/>
        </pc:sldMkLst>
      </pc:sldChg>
      <pc:sldChg chg="del">
        <pc:chgData name="Sivakumar Paulraj" userId="fba6c5ed4cacd2a1" providerId="LiveId" clId="{CCD3E5B1-1E80-4299-8978-9072EA1072B5}" dt="2024-01-06T02:44:35.524" v="0" actId="47"/>
        <pc:sldMkLst>
          <pc:docMk/>
          <pc:sldMk cId="27453987" sldId="750"/>
        </pc:sldMkLst>
      </pc:sldChg>
      <pc:sldChg chg="del">
        <pc:chgData name="Sivakumar Paulraj" userId="fba6c5ed4cacd2a1" providerId="LiveId" clId="{CCD3E5B1-1E80-4299-8978-9072EA1072B5}" dt="2024-01-06T02:44:37.885" v="2" actId="47"/>
        <pc:sldMkLst>
          <pc:docMk/>
          <pc:sldMk cId="2630106357" sldId="751"/>
        </pc:sldMkLst>
      </pc:sldChg>
      <pc:sldChg chg="del">
        <pc:chgData name="Sivakumar Paulraj" userId="fba6c5ed4cacd2a1" providerId="LiveId" clId="{CCD3E5B1-1E80-4299-8978-9072EA1072B5}" dt="2024-01-06T02:44:39.829" v="3" actId="47"/>
        <pc:sldMkLst>
          <pc:docMk/>
          <pc:sldMk cId="567645886" sldId="752"/>
        </pc:sldMkLst>
      </pc:sldChg>
      <pc:sldChg chg="mod modShow">
        <pc:chgData name="Sivakumar Paulraj" userId="fba6c5ed4cacd2a1" providerId="LiveId" clId="{CCD3E5B1-1E80-4299-8978-9072EA1072B5}" dt="2024-01-06T02:45:26.102" v="4" actId="729"/>
        <pc:sldMkLst>
          <pc:docMk/>
          <pc:sldMk cId="3124696452" sldId="760"/>
        </pc:sldMkLst>
      </pc:sldChg>
      <pc:sldChg chg="mod modShow">
        <pc:chgData name="Sivakumar Paulraj" userId="fba6c5ed4cacd2a1" providerId="LiveId" clId="{CCD3E5B1-1E80-4299-8978-9072EA1072B5}" dt="2024-01-06T02:45:32.175" v="5" actId="729"/>
        <pc:sldMkLst>
          <pc:docMk/>
          <pc:sldMk cId="3338536856" sldId="761"/>
        </pc:sldMkLst>
      </pc:sldChg>
      <pc:sldChg chg="mod modShow">
        <pc:chgData name="Sivakumar Paulraj" userId="fba6c5ed4cacd2a1" providerId="LiveId" clId="{CCD3E5B1-1E80-4299-8978-9072EA1072B5}" dt="2024-01-06T02:45:37.229" v="6" actId="729"/>
        <pc:sldMkLst>
          <pc:docMk/>
          <pc:sldMk cId="475496093" sldId="762"/>
        </pc:sldMkLst>
      </pc:sldChg>
      <pc:sldChg chg="mod modShow">
        <pc:chgData name="Sivakumar Paulraj" userId="fba6c5ed4cacd2a1" providerId="LiveId" clId="{CCD3E5B1-1E80-4299-8978-9072EA1072B5}" dt="2024-01-06T02:45:40.012" v="7" actId="729"/>
        <pc:sldMkLst>
          <pc:docMk/>
          <pc:sldMk cId="1064159833" sldId="763"/>
        </pc:sldMkLst>
      </pc:sldChg>
      <pc:sldChg chg="mod modShow">
        <pc:chgData name="Sivakumar Paulraj" userId="fba6c5ed4cacd2a1" providerId="LiveId" clId="{CCD3E5B1-1E80-4299-8978-9072EA1072B5}" dt="2024-01-06T02:45:44.605" v="8" actId="729"/>
        <pc:sldMkLst>
          <pc:docMk/>
          <pc:sldMk cId="1906928640" sldId="764"/>
        </pc:sldMkLst>
      </pc:sldChg>
      <pc:sldChg chg="new del">
        <pc:chgData name="Sivakumar Paulraj" userId="fba6c5ed4cacd2a1" providerId="LiveId" clId="{CCD3E5B1-1E80-4299-8978-9072EA1072B5}" dt="2024-01-20T02:44:35.421" v="47" actId="47"/>
        <pc:sldMkLst>
          <pc:docMk/>
          <pc:sldMk cId="837634164" sldId="841"/>
        </pc:sldMkLst>
      </pc:sldChg>
    </pc:docChg>
  </pc:docChgLst>
  <pc:docChgLst>
    <pc:chgData name="Sivakumar Paulraj" userId="fba6c5ed4cacd2a1" providerId="LiveId" clId="{B0A4612A-EC28-4324-B5D9-0E907AFBDB7D}"/>
    <pc:docChg chg="undo custSel addSld delSld modSld">
      <pc:chgData name="Sivakumar Paulraj" userId="fba6c5ed4cacd2a1" providerId="LiveId" clId="{B0A4612A-EC28-4324-B5D9-0E907AFBDB7D}" dt="2023-04-28T04:12:30.752" v="11" actId="47"/>
      <pc:docMkLst>
        <pc:docMk/>
      </pc:docMkLst>
      <pc:sldChg chg="modSp mod modShow">
        <pc:chgData name="Sivakumar Paulraj" userId="fba6c5ed4cacd2a1" providerId="LiveId" clId="{B0A4612A-EC28-4324-B5D9-0E907AFBDB7D}" dt="2023-04-28T03:54:41.425" v="9"/>
        <pc:sldMkLst>
          <pc:docMk/>
          <pc:sldMk cId="2109567966" sldId="719"/>
        </pc:sldMkLst>
        <pc:spChg chg="mod">
          <ac:chgData name="Sivakumar Paulraj" userId="fba6c5ed4cacd2a1" providerId="LiveId" clId="{B0A4612A-EC28-4324-B5D9-0E907AFBDB7D}" dt="2023-04-28T03:54:41.425" v="9"/>
          <ac:spMkLst>
            <pc:docMk/>
            <pc:sldMk cId="2109567966" sldId="719"/>
            <ac:spMk id="2" creationId="{815DC50B-D46A-DFB2-32ED-14D4F01F6D11}"/>
          </ac:spMkLst>
        </pc:spChg>
      </pc:sldChg>
      <pc:sldChg chg="modSp mod">
        <pc:chgData name="Sivakumar Paulraj" userId="fba6c5ed4cacd2a1" providerId="LiveId" clId="{B0A4612A-EC28-4324-B5D9-0E907AFBDB7D}" dt="2023-04-24T05:16:36.729" v="0" actId="20577"/>
        <pc:sldMkLst>
          <pc:docMk/>
          <pc:sldMk cId="399360708" sldId="720"/>
        </pc:sldMkLst>
        <pc:spChg chg="mod">
          <ac:chgData name="Sivakumar Paulraj" userId="fba6c5ed4cacd2a1" providerId="LiveId" clId="{B0A4612A-EC28-4324-B5D9-0E907AFBDB7D}" dt="2023-04-24T05:16:36.729" v="0" actId="20577"/>
          <ac:spMkLst>
            <pc:docMk/>
            <pc:sldMk cId="399360708" sldId="720"/>
            <ac:spMk id="4" creationId="{9EC0D18E-802C-90A9-4BBC-1B9C4410D479}"/>
          </ac:spMkLst>
        </pc:spChg>
      </pc:sldChg>
      <pc:sldChg chg="modSp modAnim">
        <pc:chgData name="Sivakumar Paulraj" userId="fba6c5ed4cacd2a1" providerId="LiveId" clId="{B0A4612A-EC28-4324-B5D9-0E907AFBDB7D}" dt="2023-04-24T05:23:59.426" v="4" actId="20578"/>
        <pc:sldMkLst>
          <pc:docMk/>
          <pc:sldMk cId="582700824" sldId="730"/>
        </pc:sldMkLst>
        <pc:spChg chg="mod">
          <ac:chgData name="Sivakumar Paulraj" userId="fba6c5ed4cacd2a1" providerId="LiveId" clId="{B0A4612A-EC28-4324-B5D9-0E907AFBDB7D}" dt="2023-04-24T05:23:58.196" v="3" actId="20578"/>
          <ac:spMkLst>
            <pc:docMk/>
            <pc:sldMk cId="582700824" sldId="730"/>
            <ac:spMk id="27" creationId="{3B581951-1414-F395-13EF-490A44D76365}"/>
          </ac:spMkLst>
        </pc:spChg>
      </pc:sldChg>
      <pc:sldChg chg="new del">
        <pc:chgData name="Sivakumar Paulraj" userId="fba6c5ed4cacd2a1" providerId="LiveId" clId="{B0A4612A-EC28-4324-B5D9-0E907AFBDB7D}" dt="2023-04-28T04:12:30.752" v="11" actId="47"/>
        <pc:sldMkLst>
          <pc:docMk/>
          <pc:sldMk cId="3367097555" sldId="84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65BBB-9053-4FB2-B204-6D5C221D5451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192C4-1362-4BBE-9949-F6525E953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35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25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57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6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814"/>
            <a:ext cx="10515600" cy="86331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0124"/>
            <a:ext cx="10515600" cy="5721061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600"/>
            </a:lvl1pPr>
            <a:lvl2pPr marL="685800" indent="-228600">
              <a:buFont typeface="Arial" panose="020B0604020202020204" pitchFamily="34" charset="0"/>
              <a:buChar char="•"/>
              <a:defRPr sz="23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11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02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1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68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81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1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45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86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r>
              <a:rPr lang="en-US"/>
              <a:t>Fall 2006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r>
              <a:rPr lang="en-IN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57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220.png"/><Relationship Id="rId7" Type="http://schemas.openxmlformats.org/officeDocument/2006/relationships/image" Target="../media/image26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10" Type="http://schemas.openxmlformats.org/officeDocument/2006/relationships/image" Target="../media/image290.png"/><Relationship Id="rId4" Type="http://schemas.openxmlformats.org/officeDocument/2006/relationships/image" Target="../media/image230.png"/><Relationship Id="rId9" Type="http://schemas.openxmlformats.org/officeDocument/2006/relationships/image" Target="../media/image28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0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0.png"/><Relationship Id="rId11" Type="http://schemas.openxmlformats.org/officeDocument/2006/relationships/image" Target="../media/image39.png"/><Relationship Id="rId5" Type="http://schemas.openxmlformats.org/officeDocument/2006/relationships/image" Target="../media/image330.png"/><Relationship Id="rId10" Type="http://schemas.openxmlformats.org/officeDocument/2006/relationships/image" Target="../media/image38.png"/><Relationship Id="rId4" Type="http://schemas.openxmlformats.org/officeDocument/2006/relationships/image" Target="../media/image320.png"/><Relationship Id="rId9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10" Type="http://schemas.openxmlformats.org/officeDocument/2006/relationships/image" Target="../media/image71.png"/><Relationship Id="rId4" Type="http://schemas.openxmlformats.org/officeDocument/2006/relationships/image" Target="../media/image77.png"/><Relationship Id="rId9" Type="http://schemas.openxmlformats.org/officeDocument/2006/relationships/image" Target="../media/image7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3.png"/><Relationship Id="rId7" Type="http://schemas.openxmlformats.org/officeDocument/2006/relationships/image" Target="../media/image71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8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5742" y="2236498"/>
            <a:ext cx="9144000" cy="1655762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C00000"/>
                </a:solidFill>
              </a:rPr>
              <a:t>Module 3 - Searching and Sorting</a:t>
            </a:r>
          </a:p>
        </p:txBody>
      </p:sp>
    </p:spTree>
    <p:extLst>
      <p:ext uri="{BB962C8B-B14F-4D97-AF65-F5344CB8AC3E}">
        <p14:creationId xmlns:p14="http://schemas.microsoft.com/office/powerpoint/2010/main" val="4262036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BCB4-6122-AC72-AE36-0F0AA4D0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i="0" u="none" strike="noStrike" baseline="0" dirty="0">
                <a:latin typeface="ArialMT"/>
              </a:rPr>
              <a:t>Binary search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9B8D6-C819-FA0B-EC06-3955E4E451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Binary Search is an extremely well-known instance of </a:t>
                </a:r>
                <a:r>
                  <a:rPr lang="en-US" b="1" dirty="0"/>
                  <a:t>divide-and-conquer</a:t>
                </a:r>
                <a:r>
                  <a:rPr lang="en-US" dirty="0"/>
                  <a:t> approach.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[1 . . .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be an array of </a:t>
                </a:r>
                <a:r>
                  <a:rPr lang="en-US" b="1" dirty="0"/>
                  <a:t>increasing sorted order</a:t>
                </a:r>
                <a:r>
                  <a:rPr lang="en-US" dirty="0"/>
                  <a:t>; that is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 whenever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be some number. The problem consists of </a:t>
                </a:r>
                <a:r>
                  <a:rPr lang="en-US" b="1" dirty="0"/>
                  <a:t>finding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the array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if it is there.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not in the array, then we want to find </a:t>
                </a:r>
                <a:r>
                  <a:rPr lang="en-US" b="1" dirty="0"/>
                  <a:t>the position </a:t>
                </a:r>
                <a:r>
                  <a:rPr lang="en-US" dirty="0"/>
                  <a:t>where it might be inserted.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9B8D6-C819-FA0B-EC06-3955E4E451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704" r="-9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5611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13E5-5D5A-B37A-CC8F-433F1B88E47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Binary Search Example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55FD5C3-3BEA-FFB5-3FC9-1106603967FE}"/>
              </a:ext>
            </a:extLst>
          </p:cNvPr>
          <p:cNvCxnSpPr/>
          <p:nvPr/>
        </p:nvCxnSpPr>
        <p:spPr>
          <a:xfrm>
            <a:off x="533400" y="3678709"/>
            <a:ext cx="11064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402A9D1-4CD8-172D-363C-F26AE1677C76}"/>
              </a:ext>
            </a:extLst>
          </p:cNvPr>
          <p:cNvSpPr txBox="1"/>
          <p:nvPr/>
        </p:nvSpPr>
        <p:spPr>
          <a:xfrm>
            <a:off x="533400" y="3678709"/>
            <a:ext cx="83869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/>
              <a:t>Step 1:</a:t>
            </a:r>
            <a:endParaRPr lang="en-US" b="1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0FEE85-22B1-E2A9-D00F-8BD21AAEF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772078"/>
              </p:ext>
            </p:extLst>
          </p:nvPr>
        </p:nvGraphicFramePr>
        <p:xfrm>
          <a:off x="2392680" y="1881158"/>
          <a:ext cx="740664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326736849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BBE9DD-F009-ABD7-F89E-82EBF68869F8}"/>
                  </a:ext>
                </a:extLst>
              </p:cNvPr>
              <p:cNvSpPr txBox="1"/>
              <p:nvPr/>
            </p:nvSpPr>
            <p:spPr>
              <a:xfrm>
                <a:off x="3340032" y="1016722"/>
                <a:ext cx="56368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2400" dirty="0"/>
                  <a:t>Input: sorted array of integer values. 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en-US" sz="2400" b="1" i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b="1" i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endParaRPr lang="en-US" sz="2400" b="1" dirty="0">
                  <a:solidFill>
                    <a:srgbClr val="AD1457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BBE9DD-F009-ABD7-F89E-82EBF6886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032" y="1016722"/>
                <a:ext cx="5636820" cy="461665"/>
              </a:xfrm>
              <a:prstGeom prst="rect">
                <a:avLst/>
              </a:prstGeom>
              <a:blipFill>
                <a:blip r:embed="rId2"/>
                <a:stretch>
                  <a:fillRect l="-1730"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9B69E66-4091-6092-FA4E-31452BC1A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594727"/>
              </p:ext>
            </p:extLst>
          </p:nvPr>
        </p:nvGraphicFramePr>
        <p:xfrm>
          <a:off x="2405579" y="4072605"/>
          <a:ext cx="7385535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3805992768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3578283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F338528-67A8-A9BB-62D1-CFEF37B21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759646"/>
              </p:ext>
            </p:extLst>
          </p:nvPr>
        </p:nvGraphicFramePr>
        <p:xfrm>
          <a:off x="2392680" y="4481343"/>
          <a:ext cx="740664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687868288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Line 1042">
            <a:extLst>
              <a:ext uri="{FF2B5EF4-FFF2-40B4-BE49-F238E27FC236}">
                <a16:creationId xmlns:a16="http://schemas.microsoft.com/office/drawing/2014/main" id="{49D680C0-5CFB-BFC6-36C4-BD84B11F16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5999" y="5366585"/>
            <a:ext cx="0" cy="566738"/>
          </a:xfrm>
          <a:prstGeom prst="line">
            <a:avLst/>
          </a:prstGeom>
          <a:noFill/>
          <a:ln w="38100">
            <a:solidFill>
              <a:srgbClr val="AD1457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1043">
            <a:extLst>
              <a:ext uri="{FF2B5EF4-FFF2-40B4-BE49-F238E27FC236}">
                <a16:creationId xmlns:a16="http://schemas.microsoft.com/office/drawing/2014/main" id="{1B1A47E0-DBF7-86E0-0163-A45258FBF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1127" y="5963536"/>
            <a:ext cx="35677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Find approximate midpoint</a:t>
            </a:r>
          </a:p>
        </p:txBody>
      </p:sp>
    </p:spTree>
    <p:extLst>
      <p:ext uri="{BB962C8B-B14F-4D97-AF65-F5344CB8AC3E}">
        <p14:creationId xmlns:p14="http://schemas.microsoft.com/office/powerpoint/2010/main" val="162125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9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AE78B-1C17-1E70-59E9-75B4EDA33F6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Binary Search Example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0CEBF3D-9466-4815-2E91-FBF491369D37}"/>
              </a:ext>
            </a:extLst>
          </p:cNvPr>
          <p:cNvCxnSpPr/>
          <p:nvPr/>
        </p:nvCxnSpPr>
        <p:spPr>
          <a:xfrm>
            <a:off x="533400" y="3678709"/>
            <a:ext cx="11064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A66C97C-C0A1-326D-CD33-76636F547629}"/>
              </a:ext>
            </a:extLst>
          </p:cNvPr>
          <p:cNvSpPr txBox="1"/>
          <p:nvPr/>
        </p:nvSpPr>
        <p:spPr>
          <a:xfrm>
            <a:off x="533400" y="3678709"/>
            <a:ext cx="83869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/>
              <a:t>Step 3:</a:t>
            </a:r>
            <a:endParaRPr lang="en-US" b="1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C1E759-33DD-0469-232E-70952B196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742384"/>
              </p:ext>
            </p:extLst>
          </p:nvPr>
        </p:nvGraphicFramePr>
        <p:xfrm>
          <a:off x="2392680" y="1543526"/>
          <a:ext cx="740664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326736849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876F87A-E41A-BAAE-994E-0DF04038DD66}"/>
              </a:ext>
            </a:extLst>
          </p:cNvPr>
          <p:cNvGraphicFramePr>
            <a:graphicFrameLocks noGrp="1"/>
          </p:cNvGraphicFramePr>
          <p:nvPr/>
        </p:nvGraphicFramePr>
        <p:xfrm>
          <a:off x="2405579" y="4072605"/>
          <a:ext cx="7385535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3805992768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3578283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0A5FFD5-BCBD-7918-331C-283769FE6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938793"/>
              </p:ext>
            </p:extLst>
          </p:nvPr>
        </p:nvGraphicFramePr>
        <p:xfrm>
          <a:off x="2392680" y="4481343"/>
          <a:ext cx="740664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687868288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11">
                <a:extLst>
                  <a:ext uri="{FF2B5EF4-FFF2-40B4-BE49-F238E27FC236}">
                    <a16:creationId xmlns:a16="http://schemas.microsoft.com/office/drawing/2014/main" id="{3AD8D3E2-0E83-21E5-28A4-8085A285177D}"/>
                  </a:ext>
                </a:extLst>
              </p:cNvPr>
              <p:cNvSpPr/>
              <p:nvPr/>
            </p:nvSpPr>
            <p:spPr>
              <a:xfrm>
                <a:off x="10788748" y="1013263"/>
                <a:ext cx="1188720" cy="457200"/>
              </a:xfrm>
              <a:prstGeom prst="roundRect">
                <a:avLst/>
              </a:prstGeom>
              <a:noFill/>
              <a:ln w="190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800" b="1">
                  <a:solidFill>
                    <a:srgbClr val="AD1457"/>
                  </a:solidFill>
                </a:endParaRPr>
              </a:p>
            </p:txBody>
          </p:sp>
        </mc:Choice>
        <mc:Fallback xmlns="">
          <p:sp>
            <p:nvSpPr>
              <p:cNvPr id="8" name="Rounded Rectangle 11">
                <a:extLst>
                  <a:ext uri="{FF2B5EF4-FFF2-40B4-BE49-F238E27FC236}">
                    <a16:creationId xmlns:a16="http://schemas.microsoft.com/office/drawing/2014/main" id="{3AD8D3E2-0E83-21E5-28A4-8085A28517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8748" y="1013263"/>
                <a:ext cx="1188720" cy="4572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A95D2D-F0C4-DFFD-0985-695338D31D9C}"/>
              </a:ext>
            </a:extLst>
          </p:cNvPr>
          <p:cNvCxnSpPr/>
          <p:nvPr/>
        </p:nvCxnSpPr>
        <p:spPr>
          <a:xfrm>
            <a:off x="533400" y="933158"/>
            <a:ext cx="11064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AA1A5B4-B7CD-E344-1584-E599A5BC46A7}"/>
              </a:ext>
            </a:extLst>
          </p:cNvPr>
          <p:cNvSpPr txBox="1"/>
          <p:nvPr/>
        </p:nvSpPr>
        <p:spPr>
          <a:xfrm>
            <a:off x="533400" y="933158"/>
            <a:ext cx="83869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/>
              <a:t>Step 2:</a:t>
            </a:r>
            <a:endParaRPr lang="en-US" b="1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DA78F69-9FD3-2F66-052D-860ECEA80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486367"/>
              </p:ext>
            </p:extLst>
          </p:nvPr>
        </p:nvGraphicFramePr>
        <p:xfrm>
          <a:off x="2403233" y="1130113"/>
          <a:ext cx="7385535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3805992768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3578283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Line 1042">
            <a:extLst>
              <a:ext uri="{FF2B5EF4-FFF2-40B4-BE49-F238E27FC236}">
                <a16:creationId xmlns:a16="http://schemas.microsoft.com/office/drawing/2014/main" id="{3FB9C5D3-EE7A-E1C9-D8CE-9738038C99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67865" y="2410657"/>
            <a:ext cx="0" cy="635000"/>
          </a:xfrm>
          <a:prstGeom prst="line">
            <a:avLst/>
          </a:prstGeom>
          <a:noFill/>
          <a:ln w="38100">
            <a:solidFill>
              <a:srgbClr val="AD1457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043">
                <a:extLst>
                  <a:ext uri="{FF2B5EF4-FFF2-40B4-BE49-F238E27FC236}">
                    <a16:creationId xmlns:a16="http://schemas.microsoft.com/office/drawing/2014/main" id="{82F1CC69-6ED4-B63D-EDA5-0951707D06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1645" y="3111182"/>
                <a:ext cx="3768725" cy="461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/>
                  <a:t>Is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r>
                  <a:rPr lang="en-US" altLang="en-US" sz="2400"/>
                  <a:t> &lt; midpoint value? </a:t>
                </a:r>
                <a:r>
                  <a:rPr lang="en-US" altLang="en-US" sz="2400" b="1">
                    <a:solidFill>
                      <a:srgbClr val="AD1457"/>
                    </a:solidFill>
                  </a:rPr>
                  <a:t>YES.</a:t>
                </a:r>
                <a:r>
                  <a:rPr lang="en-US" altLang="en-US" sz="2400"/>
                  <a:t> </a:t>
                </a:r>
              </a:p>
            </p:txBody>
          </p:sp>
        </mc:Choice>
        <mc:Fallback xmlns="">
          <p:sp>
            <p:nvSpPr>
              <p:cNvPr id="13" name="Text Box 1043">
                <a:extLst>
                  <a:ext uri="{FF2B5EF4-FFF2-40B4-BE49-F238E27FC236}">
                    <a16:creationId xmlns:a16="http://schemas.microsoft.com/office/drawing/2014/main" id="{82F1CC69-6ED4-B63D-EDA5-0951707D0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1645" y="3111182"/>
                <a:ext cx="3768725" cy="461665"/>
              </a:xfrm>
              <a:prstGeom prst="rect">
                <a:avLst/>
              </a:prstGeom>
              <a:blipFill>
                <a:blip r:embed="rId3"/>
                <a:stretch>
                  <a:fillRect t="-10526" b="-2894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710719F1-A136-9EC5-2076-F67DE713A02C}"/>
              </a:ext>
            </a:extLst>
          </p:cNvPr>
          <p:cNvSpPr/>
          <p:nvPr/>
        </p:nvSpPr>
        <p:spPr>
          <a:xfrm>
            <a:off x="6956554" y="3100372"/>
            <a:ext cx="666206" cy="418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Box 1042">
            <a:extLst>
              <a:ext uri="{FF2B5EF4-FFF2-40B4-BE49-F238E27FC236}">
                <a16:creationId xmlns:a16="http://schemas.microsoft.com/office/drawing/2014/main" id="{07A01F5B-687B-B0B5-9E7D-884E7FD2B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822" y="6015334"/>
            <a:ext cx="612648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/>
              <a:t>Search for the target in the area before midpoint. </a:t>
            </a:r>
          </a:p>
        </p:txBody>
      </p:sp>
      <p:sp>
        <p:nvSpPr>
          <p:cNvPr id="16" name="AutoShape 1043">
            <a:extLst>
              <a:ext uri="{FF2B5EF4-FFF2-40B4-BE49-F238E27FC236}">
                <a16:creationId xmlns:a16="http://schemas.microsoft.com/office/drawing/2014/main" id="{1919A19F-F76D-1B7E-FB1F-404DC1812645}"/>
              </a:ext>
            </a:extLst>
          </p:cNvPr>
          <p:cNvSpPr/>
          <p:nvPr/>
        </p:nvSpPr>
        <p:spPr bwMode="auto">
          <a:xfrm rot="16200000">
            <a:off x="3748362" y="4030415"/>
            <a:ext cx="533400" cy="3259183"/>
          </a:xfrm>
          <a:prstGeom prst="leftBrace">
            <a:avLst>
              <a:gd name="adj1" fmla="val 42857"/>
              <a:gd name="adj2" fmla="val 50000"/>
            </a:avLst>
          </a:prstGeom>
          <a:noFill/>
          <a:ln w="38100">
            <a:solidFill>
              <a:srgbClr val="AD1457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1043">
                <a:extLst>
                  <a:ext uri="{FF2B5EF4-FFF2-40B4-BE49-F238E27FC236}">
                    <a16:creationId xmlns:a16="http://schemas.microsoft.com/office/drawing/2014/main" id="{578BAA34-472B-EB7D-2776-4A00C50F21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3502" y="3131350"/>
                <a:ext cx="3768725" cy="461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400"/>
                  <a:t>Is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r>
                  <a:rPr lang="en-US" altLang="en-US" sz="2400"/>
                  <a:t> = midpoint value? </a:t>
                </a:r>
                <a:r>
                  <a:rPr lang="en-US" altLang="en-US" sz="2400" b="1">
                    <a:solidFill>
                      <a:srgbClr val="AD1457"/>
                    </a:solidFill>
                  </a:rPr>
                  <a:t>No.</a:t>
                </a:r>
                <a:r>
                  <a:rPr lang="en-US" altLang="en-US" sz="2400"/>
                  <a:t> </a:t>
                </a:r>
              </a:p>
            </p:txBody>
          </p:sp>
        </mc:Choice>
        <mc:Fallback xmlns="">
          <p:sp>
            <p:nvSpPr>
              <p:cNvPr id="17" name="Text Box 1043">
                <a:extLst>
                  <a:ext uri="{FF2B5EF4-FFF2-40B4-BE49-F238E27FC236}">
                    <a16:creationId xmlns:a16="http://schemas.microsoft.com/office/drawing/2014/main" id="{578BAA34-472B-EB7D-2776-4A00C50F2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83502" y="3131350"/>
                <a:ext cx="3768725" cy="461665"/>
              </a:xfrm>
              <a:prstGeom prst="rect">
                <a:avLst/>
              </a:prstGeom>
              <a:blipFill>
                <a:blip r:embed="rId4"/>
                <a:stretch>
                  <a:fillRect t="-10667" b="-3066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208DDE9C-6B4D-52F3-B853-8AEF1CD1764B}"/>
              </a:ext>
            </a:extLst>
          </p:cNvPr>
          <p:cNvSpPr/>
          <p:nvPr/>
        </p:nvSpPr>
        <p:spPr>
          <a:xfrm>
            <a:off x="7174164" y="3149643"/>
            <a:ext cx="666206" cy="418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1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2" grpId="0" animBg="1"/>
      <p:bldP spid="13" grpId="0" animBg="1"/>
      <p:bldP spid="14" grpId="0" animBg="1"/>
      <p:bldP spid="15" grpId="0"/>
      <p:bldP spid="16" grpId="0" animBg="1"/>
      <p:bldP spid="17" grpId="0" animBg="1"/>
      <p:bldP spid="17" grpId="1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ACA1-3635-3CDE-3A7B-DEF3C35C356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Binary Search Example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D995268-7CBA-4809-C389-963437DEC582}"/>
              </a:ext>
            </a:extLst>
          </p:cNvPr>
          <p:cNvCxnSpPr/>
          <p:nvPr/>
        </p:nvCxnSpPr>
        <p:spPr>
          <a:xfrm>
            <a:off x="533400" y="3678709"/>
            <a:ext cx="11064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8A3C876-0AB3-A6E1-5DD6-F36393AD8F2B}"/>
              </a:ext>
            </a:extLst>
          </p:cNvPr>
          <p:cNvSpPr txBox="1"/>
          <p:nvPr/>
        </p:nvSpPr>
        <p:spPr>
          <a:xfrm>
            <a:off x="533400" y="3678709"/>
            <a:ext cx="83869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/>
              <a:t>Step 5:</a:t>
            </a:r>
            <a:endParaRPr lang="en-US" b="1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4BD0D8A-490A-48B4-1CC7-6F6D99338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155522"/>
              </p:ext>
            </p:extLst>
          </p:nvPr>
        </p:nvGraphicFramePr>
        <p:xfrm>
          <a:off x="2392680" y="1543526"/>
          <a:ext cx="740664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326736849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6CB83DD-B860-2BCE-6280-3649FCF4961B}"/>
              </a:ext>
            </a:extLst>
          </p:cNvPr>
          <p:cNvGraphicFramePr>
            <a:graphicFrameLocks noGrp="1"/>
          </p:cNvGraphicFramePr>
          <p:nvPr/>
        </p:nvGraphicFramePr>
        <p:xfrm>
          <a:off x="2405579" y="4072605"/>
          <a:ext cx="7385535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3805992768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3578283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AAEB859-257C-2CEE-4172-0B2DE39E9143}"/>
              </a:ext>
            </a:extLst>
          </p:cNvPr>
          <p:cNvGraphicFramePr>
            <a:graphicFrameLocks noGrp="1"/>
          </p:cNvGraphicFramePr>
          <p:nvPr/>
        </p:nvGraphicFramePr>
        <p:xfrm>
          <a:off x="2392680" y="4481343"/>
          <a:ext cx="740664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687868288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11">
                <a:extLst>
                  <a:ext uri="{FF2B5EF4-FFF2-40B4-BE49-F238E27FC236}">
                    <a16:creationId xmlns:a16="http://schemas.microsoft.com/office/drawing/2014/main" id="{E1D9E48D-42D3-76AD-1CE2-D3F1E162B13E}"/>
                  </a:ext>
                </a:extLst>
              </p:cNvPr>
              <p:cNvSpPr/>
              <p:nvPr/>
            </p:nvSpPr>
            <p:spPr>
              <a:xfrm>
                <a:off x="10788748" y="1013263"/>
                <a:ext cx="1188720" cy="457200"/>
              </a:xfrm>
              <a:prstGeom prst="roundRect">
                <a:avLst/>
              </a:prstGeom>
              <a:noFill/>
              <a:ln w="190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800" b="1">
                  <a:solidFill>
                    <a:srgbClr val="AD1457"/>
                  </a:solidFill>
                </a:endParaRPr>
              </a:p>
            </p:txBody>
          </p:sp>
        </mc:Choice>
        <mc:Fallback xmlns="">
          <p:sp>
            <p:nvSpPr>
              <p:cNvPr id="8" name="Rounded Rectangle 11">
                <a:extLst>
                  <a:ext uri="{FF2B5EF4-FFF2-40B4-BE49-F238E27FC236}">
                    <a16:creationId xmlns:a16="http://schemas.microsoft.com/office/drawing/2014/main" id="{E1D9E48D-42D3-76AD-1CE2-D3F1E162B1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8748" y="1013263"/>
                <a:ext cx="1188720" cy="4572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906401-8080-C6A4-262D-1EF6B0437B6E}"/>
              </a:ext>
            </a:extLst>
          </p:cNvPr>
          <p:cNvCxnSpPr/>
          <p:nvPr/>
        </p:nvCxnSpPr>
        <p:spPr>
          <a:xfrm>
            <a:off x="533400" y="933158"/>
            <a:ext cx="11064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D8FD519-A153-8008-59C5-C8A8B072B665}"/>
              </a:ext>
            </a:extLst>
          </p:cNvPr>
          <p:cNvSpPr txBox="1"/>
          <p:nvPr/>
        </p:nvSpPr>
        <p:spPr>
          <a:xfrm>
            <a:off x="533400" y="933158"/>
            <a:ext cx="83869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/>
              <a:t>Step 4:</a:t>
            </a:r>
            <a:endParaRPr lang="en-US" b="1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DDC9D5E-D140-96F0-CF6A-9D5512AE74FA}"/>
              </a:ext>
            </a:extLst>
          </p:cNvPr>
          <p:cNvGraphicFramePr>
            <a:graphicFrameLocks noGrp="1"/>
          </p:cNvGraphicFramePr>
          <p:nvPr/>
        </p:nvGraphicFramePr>
        <p:xfrm>
          <a:off x="2403233" y="1130113"/>
          <a:ext cx="7385535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3805992768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3578283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Line 1042">
            <a:extLst>
              <a:ext uri="{FF2B5EF4-FFF2-40B4-BE49-F238E27FC236}">
                <a16:creationId xmlns:a16="http://schemas.microsoft.com/office/drawing/2014/main" id="{E1F5313E-938A-8CAB-2334-7682FCED74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25110" y="2449846"/>
            <a:ext cx="0" cy="635000"/>
          </a:xfrm>
          <a:prstGeom prst="line">
            <a:avLst/>
          </a:prstGeom>
          <a:noFill/>
          <a:ln w="38100">
            <a:solidFill>
              <a:srgbClr val="AD1457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455216-F73B-73DB-DDDB-23E8E60F55A3}"/>
              </a:ext>
            </a:extLst>
          </p:cNvPr>
          <p:cNvSpPr/>
          <p:nvPr/>
        </p:nvSpPr>
        <p:spPr>
          <a:xfrm>
            <a:off x="7289074" y="3069772"/>
            <a:ext cx="666206" cy="418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1043">
            <a:extLst>
              <a:ext uri="{FF2B5EF4-FFF2-40B4-BE49-F238E27FC236}">
                <a16:creationId xmlns:a16="http://schemas.microsoft.com/office/drawing/2014/main" id="{3035EAD7-56D9-4A75-B26B-9F1A6172A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9001" y="3089707"/>
            <a:ext cx="33832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Find approximate midpoint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043">
                <a:extLst>
                  <a:ext uri="{FF2B5EF4-FFF2-40B4-BE49-F238E27FC236}">
                    <a16:creationId xmlns:a16="http://schemas.microsoft.com/office/drawing/2014/main" id="{97C37FAA-1A8A-DF62-E9F8-FD250D8638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9288" y="6021976"/>
                <a:ext cx="3573927" cy="461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b="1" i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𝟕</m:t>
                    </m:r>
                  </m:oMath>
                </a14:m>
                <a:r>
                  <a:rPr lang="en-US" altLang="en-US" sz="2400"/>
                  <a:t> &gt; value of midpoint? </a:t>
                </a:r>
                <a:r>
                  <a:rPr lang="en-US" altLang="en-US" sz="2400" b="1">
                    <a:solidFill>
                      <a:srgbClr val="AD1457"/>
                    </a:solidFill>
                  </a:rPr>
                  <a:t>YES.</a:t>
                </a:r>
              </a:p>
            </p:txBody>
          </p:sp>
        </mc:Choice>
        <mc:Fallback xmlns="">
          <p:sp>
            <p:nvSpPr>
              <p:cNvPr id="15" name="Text Box 1043">
                <a:extLst>
                  <a:ext uri="{FF2B5EF4-FFF2-40B4-BE49-F238E27FC236}">
                    <a16:creationId xmlns:a16="http://schemas.microsoft.com/office/drawing/2014/main" id="{97C37FAA-1A8A-DF62-E9F8-FD250D863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9288" y="6021976"/>
                <a:ext cx="3573927" cy="461665"/>
              </a:xfrm>
              <a:prstGeom prst="rect">
                <a:avLst/>
              </a:prstGeom>
              <a:blipFill>
                <a:blip r:embed="rId3"/>
                <a:stretch>
                  <a:fillRect l="-341" t="-10526" r="-2555" b="-2894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ine 1042">
            <a:extLst>
              <a:ext uri="{FF2B5EF4-FFF2-40B4-BE49-F238E27FC236}">
                <a16:creationId xmlns:a16="http://schemas.microsoft.com/office/drawing/2014/main" id="{21C0E784-759B-3D96-C742-A565AF3E5D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00989" y="5366585"/>
            <a:ext cx="0" cy="566738"/>
          </a:xfrm>
          <a:prstGeom prst="line">
            <a:avLst/>
          </a:prstGeom>
          <a:noFill/>
          <a:ln w="38100">
            <a:solidFill>
              <a:srgbClr val="AD1457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85D857-5CF4-DE78-85AF-BD4D18F754F3}"/>
              </a:ext>
            </a:extLst>
          </p:cNvPr>
          <p:cNvSpPr/>
          <p:nvPr/>
        </p:nvSpPr>
        <p:spPr>
          <a:xfrm>
            <a:off x="5024845" y="6043749"/>
            <a:ext cx="666206" cy="418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5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2" grpId="0" animBg="1"/>
      <p:bldP spid="14" grpId="0"/>
      <p:bldP spid="15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61AD-968A-9B1A-E0D1-FA0DB7FD809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Binary Search Example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2CDB585-BDB3-D5A1-9C29-D48DB3E411D8}"/>
              </a:ext>
            </a:extLst>
          </p:cNvPr>
          <p:cNvCxnSpPr/>
          <p:nvPr/>
        </p:nvCxnSpPr>
        <p:spPr>
          <a:xfrm>
            <a:off x="533400" y="3678709"/>
            <a:ext cx="11064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55157B1-E139-C7D3-2887-D04B7EC3701B}"/>
              </a:ext>
            </a:extLst>
          </p:cNvPr>
          <p:cNvSpPr txBox="1"/>
          <p:nvPr/>
        </p:nvSpPr>
        <p:spPr>
          <a:xfrm>
            <a:off x="533400" y="3678709"/>
            <a:ext cx="83869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/>
              <a:t>Step 7:</a:t>
            </a:r>
            <a:endParaRPr lang="en-US" b="1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E63477-91C0-91CC-B861-BF2358098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10886"/>
              </p:ext>
            </p:extLst>
          </p:nvPr>
        </p:nvGraphicFramePr>
        <p:xfrm>
          <a:off x="2392680" y="1543526"/>
          <a:ext cx="740664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326736849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48F992-D70C-F0D8-626C-C43E960E7783}"/>
              </a:ext>
            </a:extLst>
          </p:cNvPr>
          <p:cNvGraphicFramePr>
            <a:graphicFrameLocks noGrp="1"/>
          </p:cNvGraphicFramePr>
          <p:nvPr/>
        </p:nvGraphicFramePr>
        <p:xfrm>
          <a:off x="2405579" y="4072605"/>
          <a:ext cx="7385535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3805992768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3578283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207E8DF-D884-5375-0D7E-1AEA27B74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41557"/>
              </p:ext>
            </p:extLst>
          </p:nvPr>
        </p:nvGraphicFramePr>
        <p:xfrm>
          <a:off x="2392680" y="4481343"/>
          <a:ext cx="740664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687868288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9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11">
                <a:extLst>
                  <a:ext uri="{FF2B5EF4-FFF2-40B4-BE49-F238E27FC236}">
                    <a16:creationId xmlns:a16="http://schemas.microsoft.com/office/drawing/2014/main" id="{C601FD2F-3BA1-BDED-FFC6-5C82CD34E67E}"/>
                  </a:ext>
                </a:extLst>
              </p:cNvPr>
              <p:cNvSpPr/>
              <p:nvPr/>
            </p:nvSpPr>
            <p:spPr>
              <a:xfrm>
                <a:off x="10788748" y="1013263"/>
                <a:ext cx="1188720" cy="457200"/>
              </a:xfrm>
              <a:prstGeom prst="roundRect">
                <a:avLst/>
              </a:prstGeom>
              <a:noFill/>
              <a:ln w="190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800" b="1">
                  <a:solidFill>
                    <a:srgbClr val="AD1457"/>
                  </a:solidFill>
                </a:endParaRPr>
              </a:p>
            </p:txBody>
          </p:sp>
        </mc:Choice>
        <mc:Fallback xmlns="">
          <p:sp>
            <p:nvSpPr>
              <p:cNvPr id="8" name="Rounded Rectangle 11">
                <a:extLst>
                  <a:ext uri="{FF2B5EF4-FFF2-40B4-BE49-F238E27FC236}">
                    <a16:creationId xmlns:a16="http://schemas.microsoft.com/office/drawing/2014/main" id="{C601FD2F-3BA1-BDED-FFC6-5C82CD34E6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8748" y="1013263"/>
                <a:ext cx="1188720" cy="4572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72EB88-B8F0-D81D-2D11-62E1CD2F2E59}"/>
              </a:ext>
            </a:extLst>
          </p:cNvPr>
          <p:cNvCxnSpPr/>
          <p:nvPr/>
        </p:nvCxnSpPr>
        <p:spPr>
          <a:xfrm>
            <a:off x="533400" y="933158"/>
            <a:ext cx="11064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E131475-D06E-4360-A534-375470CC78B9}"/>
              </a:ext>
            </a:extLst>
          </p:cNvPr>
          <p:cNvSpPr txBox="1"/>
          <p:nvPr/>
        </p:nvSpPr>
        <p:spPr>
          <a:xfrm>
            <a:off x="533400" y="933158"/>
            <a:ext cx="838691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/>
              <a:t>Step 6:</a:t>
            </a:r>
            <a:endParaRPr lang="en-US" b="1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317F08F-DA0C-5F36-E227-989E0241AD49}"/>
              </a:ext>
            </a:extLst>
          </p:cNvPr>
          <p:cNvGraphicFramePr>
            <a:graphicFrameLocks noGrp="1"/>
          </p:cNvGraphicFramePr>
          <p:nvPr/>
        </p:nvGraphicFramePr>
        <p:xfrm>
          <a:off x="2403233" y="1130113"/>
          <a:ext cx="7385535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0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3805992768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3578283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E4F845CD-C8FC-9A6A-3DAF-570FB1F60F92}"/>
              </a:ext>
            </a:extLst>
          </p:cNvPr>
          <p:cNvSpPr/>
          <p:nvPr/>
        </p:nvSpPr>
        <p:spPr>
          <a:xfrm>
            <a:off x="7289074" y="3069772"/>
            <a:ext cx="666206" cy="418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ine 1042">
            <a:extLst>
              <a:ext uri="{FF2B5EF4-FFF2-40B4-BE49-F238E27FC236}">
                <a16:creationId xmlns:a16="http://schemas.microsoft.com/office/drawing/2014/main" id="{4C84D946-6D2A-321C-5DAD-7645B15C88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37011" y="5353522"/>
            <a:ext cx="0" cy="566738"/>
          </a:xfrm>
          <a:prstGeom prst="line">
            <a:avLst/>
          </a:prstGeom>
          <a:noFill/>
          <a:ln w="38100">
            <a:solidFill>
              <a:srgbClr val="AD1457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A2CBBB-3360-4FEB-3815-71A0F4331D1E}"/>
              </a:ext>
            </a:extLst>
          </p:cNvPr>
          <p:cNvSpPr/>
          <p:nvPr/>
        </p:nvSpPr>
        <p:spPr>
          <a:xfrm>
            <a:off x="5024845" y="6043749"/>
            <a:ext cx="666206" cy="418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044">
                <a:extLst>
                  <a:ext uri="{FF2B5EF4-FFF2-40B4-BE49-F238E27FC236}">
                    <a16:creationId xmlns:a16="http://schemas.microsoft.com/office/drawing/2014/main" id="{80A9BD69-A76B-76FB-C148-A517AA13C2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3403" y="2738845"/>
                <a:ext cx="530352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2400"/>
                  <a:t>Search for the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en-US" sz="2400"/>
                  <a:t> in the area after midpoint.</a:t>
                </a:r>
              </a:p>
              <a:p>
                <a:pPr algn="ctr"/>
                <a:r>
                  <a:rPr lang="en-US" altLang="en-US" sz="2400"/>
                  <a:t> </a:t>
                </a:r>
              </a:p>
            </p:txBody>
          </p:sp>
        </mc:Choice>
        <mc:Fallback xmlns="">
          <p:sp>
            <p:nvSpPr>
              <p:cNvPr id="15" name="Text Box 1044">
                <a:extLst>
                  <a:ext uri="{FF2B5EF4-FFF2-40B4-BE49-F238E27FC236}">
                    <a16:creationId xmlns:a16="http://schemas.microsoft.com/office/drawing/2014/main" id="{80A9BD69-A76B-76FB-C148-A517AA13C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3403" y="2738845"/>
                <a:ext cx="5303520" cy="457200"/>
              </a:xfrm>
              <a:prstGeom prst="rect">
                <a:avLst/>
              </a:prstGeom>
              <a:blipFill>
                <a:blip r:embed="rId3"/>
                <a:stretch>
                  <a:fillRect l="-3448" t="-10667" r="-3563" b="-30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utoShape 1045">
            <a:extLst>
              <a:ext uri="{FF2B5EF4-FFF2-40B4-BE49-F238E27FC236}">
                <a16:creationId xmlns:a16="http://schemas.microsoft.com/office/drawing/2014/main" id="{72365583-4412-A5DC-3445-1A64991AAD59}"/>
              </a:ext>
            </a:extLst>
          </p:cNvPr>
          <p:cNvSpPr/>
          <p:nvPr/>
        </p:nvSpPr>
        <p:spPr bwMode="auto">
          <a:xfrm rot="16200000">
            <a:off x="4734197" y="1690551"/>
            <a:ext cx="248194" cy="1674223"/>
          </a:xfrm>
          <a:prstGeom prst="leftBrace">
            <a:avLst>
              <a:gd name="adj1" fmla="val 14286"/>
              <a:gd name="adj2" fmla="val 51429"/>
            </a:avLst>
          </a:prstGeom>
          <a:noFill/>
          <a:ln w="38100">
            <a:solidFill>
              <a:srgbClr val="AD1457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1045">
                <a:extLst>
                  <a:ext uri="{FF2B5EF4-FFF2-40B4-BE49-F238E27FC236}">
                    <a16:creationId xmlns:a16="http://schemas.microsoft.com/office/drawing/2014/main" id="{22396DE6-D755-88E2-3F33-9779560F4B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66332" y="5873931"/>
                <a:ext cx="3644716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2400"/>
                  <a:t>Find approximate midpoint.</a:t>
                </a:r>
              </a:p>
              <a:p>
                <a:r>
                  <a:rPr lang="en-US" altLang="en-US" sz="2400"/>
                  <a:t>Is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en-US" sz="2400"/>
                  <a:t> = midpoint value?  </a:t>
                </a:r>
                <a:r>
                  <a:rPr lang="en-US" altLang="en-US" sz="2400" b="1">
                    <a:solidFill>
                      <a:srgbClr val="AD1457"/>
                    </a:solidFill>
                  </a:rPr>
                  <a:t>YES.</a:t>
                </a:r>
              </a:p>
            </p:txBody>
          </p:sp>
        </mc:Choice>
        <mc:Fallback xmlns="">
          <p:sp>
            <p:nvSpPr>
              <p:cNvPr id="17" name="Text Box 1045">
                <a:extLst>
                  <a:ext uri="{FF2B5EF4-FFF2-40B4-BE49-F238E27FC236}">
                    <a16:creationId xmlns:a16="http://schemas.microsoft.com/office/drawing/2014/main" id="{22396DE6-D755-88E2-3F33-9779560F4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66332" y="5873931"/>
                <a:ext cx="3644716" cy="830997"/>
              </a:xfrm>
              <a:prstGeom prst="rect">
                <a:avLst/>
              </a:prstGeom>
              <a:blipFill>
                <a:blip r:embed="rId4"/>
                <a:stretch>
                  <a:fillRect l="-2676" t="-5882" r="-1338" b="-161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A0BB292E-C11F-021D-C3AA-1A57DF4A8205}"/>
              </a:ext>
            </a:extLst>
          </p:cNvPr>
          <p:cNvSpPr/>
          <p:nvPr/>
        </p:nvSpPr>
        <p:spPr>
          <a:xfrm>
            <a:off x="5556068" y="6248400"/>
            <a:ext cx="666206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9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3" grpId="0" animBg="1"/>
      <p:bldP spid="15" grpId="0"/>
      <p:bldP spid="16" grpId="0" animBg="1"/>
      <p:bldP spid="17" grpId="0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3189-C99D-90A6-EFAC-68EF1C84222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Binary Search – Iterative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87A1E-CD0C-757A-30BE-2F075D63C872}"/>
              </a:ext>
            </a:extLst>
          </p:cNvPr>
          <p:cNvSpPr txBox="1">
            <a:spLocks/>
          </p:cNvSpPr>
          <p:nvPr/>
        </p:nvSpPr>
        <p:spPr>
          <a:xfrm>
            <a:off x="131180" y="863444"/>
            <a:ext cx="11929641" cy="5590565"/>
          </a:xfrm>
          <a:prstGeom prst="rect">
            <a:avLst/>
          </a:prstGeom>
          <a:solidFill>
            <a:srgbClr val="424242"/>
          </a:solidFill>
        </p:spPr>
        <p:txBody>
          <a:bodyPr/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b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Algorithm: Function biniter(T[1,…,n], x)</a:t>
            </a:r>
          </a:p>
          <a:p>
            <a:pPr marL="0" lvl="2" indent="0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b="1">
                <a:solidFill>
                  <a:srgbClr val="F9C3DF"/>
                </a:solidFill>
                <a:latin typeface="Consolas" pitchFamily="49" charset="0"/>
                <a:cs typeface="Consolas" pitchFamily="49" charset="0"/>
              </a:rPr>
              <a:t>	if x &gt; T[n] then return n+1</a:t>
            </a:r>
          </a:p>
          <a:p>
            <a:pPr marL="0" lvl="2" indent="0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b="1">
                <a:solidFill>
                  <a:srgbClr val="F9C3DF"/>
                </a:solidFill>
                <a:latin typeface="Consolas" pitchFamily="49" charset="0"/>
                <a:cs typeface="Consolas" pitchFamily="49" charset="0"/>
              </a:rPr>
              <a:t>	i ← 1; </a:t>
            </a:r>
          </a:p>
          <a:p>
            <a:pPr marL="0" lvl="2" indent="0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b="1">
                <a:solidFill>
                  <a:srgbClr val="F9C3DF"/>
                </a:solidFill>
                <a:latin typeface="Consolas" pitchFamily="49" charset="0"/>
                <a:cs typeface="Consolas" pitchFamily="49" charset="0"/>
              </a:rPr>
              <a:t>	j ← n;</a:t>
            </a:r>
          </a:p>
          <a:p>
            <a:pPr marL="0" lvl="2" indent="0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b="1">
                <a:solidFill>
                  <a:srgbClr val="F9C3DF"/>
                </a:solidFill>
                <a:latin typeface="Consolas" pitchFamily="49" charset="0"/>
                <a:cs typeface="Consolas" pitchFamily="49" charset="0"/>
              </a:rPr>
              <a:t>	while i &lt; j do</a:t>
            </a:r>
          </a:p>
          <a:p>
            <a:pPr marL="0" lvl="3" indent="0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b="1">
                <a:solidFill>
                  <a:srgbClr val="F9C3DF"/>
                </a:solidFill>
                <a:latin typeface="Consolas" pitchFamily="49" charset="0"/>
                <a:cs typeface="Consolas" pitchFamily="49" charset="0"/>
              </a:rPr>
              <a:t>		k ← (i + j ) ÷ 2</a:t>
            </a:r>
          </a:p>
          <a:p>
            <a:pPr marL="0" lvl="3" indent="0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b="1">
                <a:solidFill>
                  <a:srgbClr val="F9C3DF"/>
                </a:solidFill>
                <a:latin typeface="Consolas" pitchFamily="49" charset="0"/>
                <a:cs typeface="Consolas" pitchFamily="49" charset="0"/>
              </a:rPr>
              <a:t>		if  x ≤ T [k]  then  j ← k </a:t>
            </a:r>
          </a:p>
          <a:p>
            <a:pPr marL="0" lvl="4" indent="0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b="1">
                <a:solidFill>
                  <a:srgbClr val="F9C3DF"/>
                </a:solidFill>
                <a:latin typeface="Consolas" pitchFamily="49" charset="0"/>
                <a:cs typeface="Consolas" pitchFamily="49" charset="0"/>
              </a:rPr>
              <a:t>		else i ← k + 1</a:t>
            </a:r>
          </a:p>
          <a:p>
            <a:pPr marL="0" lvl="2" indent="0"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400" b="1">
                <a:solidFill>
                  <a:srgbClr val="F9C3DF"/>
                </a:solidFill>
                <a:latin typeface="Consolas" pitchFamily="49" charset="0"/>
                <a:cs typeface="Consolas" pitchFamily="49" charset="0"/>
              </a:rPr>
              <a:t>	return 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D98B13-15C8-3D6F-B820-4C8BB08CE868}"/>
              </a:ext>
            </a:extLst>
          </p:cNvPr>
          <p:cNvSpPr/>
          <p:nvPr/>
        </p:nvSpPr>
        <p:spPr>
          <a:xfrm>
            <a:off x="11007661" y="1676400"/>
            <a:ext cx="548640" cy="54864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F9C5D7"/>
                </a:solidFill>
              </a:rPr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116FC0-AE6C-4753-7B0D-8175286DFA24}"/>
              </a:ext>
            </a:extLst>
          </p:cNvPr>
          <p:cNvSpPr/>
          <p:nvPr/>
        </p:nvSpPr>
        <p:spPr>
          <a:xfrm>
            <a:off x="11007661" y="2223414"/>
            <a:ext cx="548640" cy="54864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F9C5D7"/>
                </a:solidFill>
              </a:rPr>
              <a:t>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33B6BF-DB0B-D7A9-D843-327697BC6850}"/>
              </a:ext>
            </a:extLst>
          </p:cNvPr>
          <p:cNvSpPr/>
          <p:nvPr/>
        </p:nvSpPr>
        <p:spPr>
          <a:xfrm>
            <a:off x="11007661" y="2770428"/>
            <a:ext cx="548640" cy="54864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F9C5D7"/>
                </a:solidFill>
              </a:rPr>
              <a:t>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C0B151-D635-763F-1D96-98E214BB8B06}"/>
              </a:ext>
            </a:extLst>
          </p:cNvPr>
          <p:cNvSpPr/>
          <p:nvPr/>
        </p:nvSpPr>
        <p:spPr>
          <a:xfrm>
            <a:off x="11007661" y="3864456"/>
            <a:ext cx="548640" cy="54864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F9C5D7"/>
                </a:solidFill>
              </a:rPr>
              <a:t>32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A0FEAC-3534-E9E7-236C-2FDE5926AA81}"/>
              </a:ext>
            </a:extLst>
          </p:cNvPr>
          <p:cNvSpPr/>
          <p:nvPr/>
        </p:nvSpPr>
        <p:spPr>
          <a:xfrm>
            <a:off x="11007661" y="4411470"/>
            <a:ext cx="548640" cy="54864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F9C5D7"/>
                </a:solidFill>
              </a:rPr>
              <a:t>33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20C4BD-F3C3-9CD4-945F-80F51A4C68EE}"/>
              </a:ext>
            </a:extLst>
          </p:cNvPr>
          <p:cNvSpPr/>
          <p:nvPr/>
        </p:nvSpPr>
        <p:spPr>
          <a:xfrm>
            <a:off x="11007661" y="4958483"/>
            <a:ext cx="548640" cy="54864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F9C5D7"/>
                </a:solidFill>
              </a:rPr>
              <a:t>53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11203F-97C3-F9A4-8C11-9D437CFEF6AC}"/>
              </a:ext>
            </a:extLst>
          </p:cNvPr>
          <p:cNvSpPr/>
          <p:nvPr/>
        </p:nvSpPr>
        <p:spPr>
          <a:xfrm>
            <a:off x="11007661" y="3317442"/>
            <a:ext cx="548640" cy="54864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rgbClr val="F9C5D7"/>
                </a:solidFill>
              </a:rPr>
              <a:t>11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628804-3F99-63CD-93BA-6CABD0A23537}"/>
              </a:ext>
            </a:extLst>
          </p:cNvPr>
          <p:cNvSpPr/>
          <p:nvPr/>
        </p:nvSpPr>
        <p:spPr>
          <a:xfrm>
            <a:off x="10315306" y="1752600"/>
            <a:ext cx="457200" cy="457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err="1">
                <a:solidFill>
                  <a:srgbClr val="AD1457"/>
                </a:solidFill>
              </a:rPr>
              <a:t>i</a:t>
            </a:r>
            <a:endParaRPr lang="en-US" sz="2800" b="1">
              <a:solidFill>
                <a:srgbClr val="AD1457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D3534A-322F-9AFB-DDA5-20D257CCFE67}"/>
              </a:ext>
            </a:extLst>
          </p:cNvPr>
          <p:cNvSpPr/>
          <p:nvPr/>
        </p:nvSpPr>
        <p:spPr>
          <a:xfrm>
            <a:off x="10315306" y="5029200"/>
            <a:ext cx="457200" cy="457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rgbClr val="AD1457"/>
                </a:solidFill>
              </a:rPr>
              <a:t>j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F68D0F1-FCED-B646-9EFF-B0BD7D8EFF9D}"/>
                  </a:ext>
                </a:extLst>
              </p:cNvPr>
              <p:cNvSpPr/>
              <p:nvPr/>
            </p:nvSpPr>
            <p:spPr>
              <a:xfrm>
                <a:off x="10879186" y="1022429"/>
                <a:ext cx="929637" cy="4572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400">
                  <a:solidFill>
                    <a:srgbClr val="AD1457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F68D0F1-FCED-B646-9EFF-B0BD7D8EF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9186" y="1022429"/>
                <a:ext cx="929637" cy="457200"/>
              </a:xfrm>
              <a:prstGeom prst="rect">
                <a:avLst/>
              </a:prstGeom>
              <a:blipFill>
                <a:blip r:embed="rId2"/>
                <a:stretch>
                  <a:fillRect l="-6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48E58B6B-56EA-E517-122E-1926AF746A11}"/>
              </a:ext>
            </a:extLst>
          </p:cNvPr>
          <p:cNvSpPr/>
          <p:nvPr/>
        </p:nvSpPr>
        <p:spPr>
          <a:xfrm>
            <a:off x="10302243" y="3350622"/>
            <a:ext cx="457200" cy="457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rgbClr val="AD1457"/>
                </a:solidFill>
              </a:rPr>
              <a:t>k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3DE51C4-2615-ADA0-8662-05B4237B8FF6}"/>
              </a:ext>
            </a:extLst>
          </p:cNvPr>
          <p:cNvSpPr/>
          <p:nvPr/>
        </p:nvSpPr>
        <p:spPr>
          <a:xfrm>
            <a:off x="1928952" y="3562999"/>
            <a:ext cx="4572000" cy="52198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3D7A1-8081-A89E-EF0A-162072DF9EA6}"/>
              </a:ext>
            </a:extLst>
          </p:cNvPr>
          <p:cNvSpPr/>
          <p:nvPr/>
        </p:nvSpPr>
        <p:spPr>
          <a:xfrm>
            <a:off x="10315305" y="5029200"/>
            <a:ext cx="457200" cy="4572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rgbClr val="AD1457"/>
                </a:solidFill>
              </a:rPr>
              <a:t>j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38C75E8-6358-068E-0AAF-105973CD4ED8}"/>
              </a:ext>
            </a:extLst>
          </p:cNvPr>
          <p:cNvCxnSpPr/>
          <p:nvPr/>
        </p:nvCxnSpPr>
        <p:spPr>
          <a:xfrm>
            <a:off x="10772506" y="3312578"/>
            <a:ext cx="1028700" cy="0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5578DD-C030-B62C-736F-211D31306E1E}"/>
              </a:ext>
            </a:extLst>
          </p:cNvPr>
          <p:cNvCxnSpPr/>
          <p:nvPr/>
        </p:nvCxnSpPr>
        <p:spPr>
          <a:xfrm>
            <a:off x="10772506" y="3856704"/>
            <a:ext cx="1028700" cy="0"/>
          </a:xfrm>
          <a:prstGeom prst="line">
            <a:avLst/>
          </a:prstGeom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A51A8D-A10F-A5C3-F075-4038E5AE4AC8}"/>
                  </a:ext>
                </a:extLst>
              </p:cNvPr>
              <p:cNvSpPr/>
              <p:nvPr/>
            </p:nvSpPr>
            <p:spPr>
              <a:xfrm>
                <a:off x="9450980" y="1022429"/>
                <a:ext cx="947054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400">
                  <a:solidFill>
                    <a:srgbClr val="AD1457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A51A8D-A10F-A5C3-F075-4038E5AE4A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0980" y="1022429"/>
                <a:ext cx="947054" cy="457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A2C7289-EE4D-29D8-B6B7-3DB976E2D3EE}"/>
                  </a:ext>
                </a:extLst>
              </p:cNvPr>
              <p:cNvSpPr/>
              <p:nvPr/>
            </p:nvSpPr>
            <p:spPr>
              <a:xfrm>
                <a:off x="10789540" y="1022429"/>
                <a:ext cx="1097280" cy="4572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=33</m:t>
                      </m:r>
                    </m:oMath>
                  </m:oMathPara>
                </a14:m>
                <a:endParaRPr lang="en-US" sz="2400">
                  <a:solidFill>
                    <a:srgbClr val="AD1457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A2C7289-EE4D-29D8-B6B7-3DB976E2D3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9540" y="1022429"/>
                <a:ext cx="1097280" cy="457200"/>
              </a:xfrm>
              <a:prstGeom prst="rect">
                <a:avLst/>
              </a:prstGeom>
              <a:blipFill>
                <a:blip r:embed="rId4"/>
                <a:stretch>
                  <a:fillRect l="-5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28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06 3.33333E-06 L -0.00026 -0.24676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06 2.59259E-06 L -0.00065 0.06365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06 1.11111E-06 L -3.75E-06 0.32222" pathEditMode="relative" rAng="0" ptsTypes="AA">
                                      <p:cBhvr>
                                        <p:cTn id="1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111"/>
                                    </p:animMotion>
                                  </p:childTnLst>
                                </p:cTn>
                              </p:par>
                              <p:par>
                                <p:cTn id="126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1" grpId="1" animBg="1"/>
      <p:bldP spid="12" grpId="0" animBg="1"/>
      <p:bldP spid="12" grpId="1" animBg="1"/>
      <p:bldP spid="12" grpId="2" animBg="1"/>
      <p:bldP spid="13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F729E-2389-D53C-53C4-68973C70890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 sz="3600"/>
              <a:t>Binary Search – Recursive Algorithm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3B02B-5D01-43F2-6814-34B1E11D5BD6}"/>
              </a:ext>
            </a:extLst>
          </p:cNvPr>
          <p:cNvSpPr txBox="1">
            <a:spLocks/>
          </p:cNvSpPr>
          <p:nvPr/>
        </p:nvSpPr>
        <p:spPr>
          <a:xfrm>
            <a:off x="131180" y="863444"/>
            <a:ext cx="11929641" cy="5590565"/>
          </a:xfrm>
          <a:prstGeom prst="rect">
            <a:avLst/>
          </a:prstGeom>
          <a:solidFill>
            <a:srgbClr val="424242"/>
          </a:solidFill>
        </p:spPr>
        <p:txBody>
          <a:bodyPr/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b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Algorithm: Function binsearch(T[1,…,n], x)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sz="2400" b="1">
                <a:solidFill>
                  <a:srgbClr val="F9C5D7"/>
                </a:solidFill>
                <a:latin typeface="Consolas" pitchFamily="49" charset="0"/>
                <a:cs typeface="Consolas" pitchFamily="49" charset="0"/>
              </a:rPr>
              <a:t>if n = 0 or x &gt; T[n] then return n + 1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sz="2400" b="1">
                <a:solidFill>
                  <a:srgbClr val="F9C5D7"/>
                </a:solidFill>
                <a:latin typeface="Consolas" pitchFamily="49" charset="0"/>
                <a:cs typeface="Consolas" pitchFamily="49" charset="0"/>
              </a:rPr>
              <a:t>	else return binrec(T[1,…,n], x)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sz="2400" b="1">
                <a:solidFill>
                  <a:schemeClr val="accent3"/>
                </a:solidFill>
                <a:latin typeface="Consolas" pitchFamily="49" charset="0"/>
                <a:cs typeface="Consolas" pitchFamily="49" charset="0"/>
              </a:rPr>
              <a:t>Function binrec(T[i,…,j], x)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sz="2400" b="1">
                <a:solidFill>
                  <a:srgbClr val="F9C5D7"/>
                </a:solidFill>
                <a:latin typeface="Consolas" pitchFamily="49" charset="0"/>
                <a:cs typeface="Consolas" pitchFamily="49" charset="0"/>
              </a:rPr>
              <a:t>	if i = j then return i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sz="2400" b="1">
                <a:solidFill>
                  <a:srgbClr val="F9C5D7"/>
                </a:solidFill>
                <a:latin typeface="Consolas" pitchFamily="49" charset="0"/>
                <a:cs typeface="Consolas" pitchFamily="49" charset="0"/>
              </a:rPr>
              <a:t>	k ← (i + j) ÷ 2</a:t>
            </a:r>
          </a:p>
          <a:p>
            <a:pPr marL="914400" lvl="2" indent="0" algn="l">
              <a:buFont typeface="Arial" panose="020B0604020202020204" pitchFamily="34" charset="0"/>
              <a:buNone/>
            </a:pPr>
            <a:r>
              <a:rPr lang="en-US" sz="2400" b="1">
                <a:solidFill>
                  <a:srgbClr val="F9C5D7"/>
                </a:solidFill>
                <a:latin typeface="Consolas" pitchFamily="49" charset="0"/>
                <a:cs typeface="Consolas" pitchFamily="49" charset="0"/>
              </a:rPr>
              <a:t> 	if x ≤ T[k] then </a:t>
            </a:r>
          </a:p>
          <a:p>
            <a:pPr marL="914400" lvl="2" indent="0" algn="l">
              <a:buFont typeface="Arial" panose="020B0604020202020204" pitchFamily="34" charset="0"/>
              <a:buNone/>
            </a:pPr>
            <a:r>
              <a:rPr lang="en-US" sz="2400" b="1">
                <a:solidFill>
                  <a:srgbClr val="F9C5D7"/>
                </a:solidFill>
                <a:latin typeface="Consolas" pitchFamily="49" charset="0"/>
                <a:cs typeface="Consolas" pitchFamily="49" charset="0"/>
              </a:rPr>
              <a:t>		return binrec(T[i,…,k],x)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en-US" sz="2400" b="1">
                <a:solidFill>
                  <a:srgbClr val="F9C5D7"/>
                </a:solidFill>
                <a:latin typeface="Consolas" pitchFamily="49" charset="0"/>
                <a:cs typeface="Consolas" pitchFamily="49" charset="0"/>
              </a:rPr>
              <a:t> 	else return binrec(T[k + 1,…,j], x)</a:t>
            </a:r>
            <a:endParaRPr lang="en-US">
              <a:solidFill>
                <a:srgbClr val="F9C5D7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4B9CF3D-8668-7F11-4832-C86E016EE1A7}"/>
              </a:ext>
            </a:extLst>
          </p:cNvPr>
          <p:cNvSpPr/>
          <p:nvPr/>
        </p:nvSpPr>
        <p:spPr>
          <a:xfrm>
            <a:off x="6196148" y="3589406"/>
            <a:ext cx="457200" cy="457200"/>
          </a:xfrm>
          <a:prstGeom prst="ellipse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ECDB08-3AC5-064E-512F-83EB27C52331}"/>
              </a:ext>
            </a:extLst>
          </p:cNvPr>
          <p:cNvSpPr/>
          <p:nvPr/>
        </p:nvSpPr>
        <p:spPr>
          <a:xfrm>
            <a:off x="5542304" y="4038598"/>
            <a:ext cx="914400" cy="381000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4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AD7FB-654B-442D-B35E-C2A695D5DEC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Binary Search -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2D5AE7-3905-0636-56B1-47E434FAA6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1180" y="863444"/>
                <a:ext cx="11929641" cy="559056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1pPr>
                <a:lvl2pPr marL="6858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be the time required for a call on binrec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), </m:t>
                    </m:r>
                  </m:oMath>
                </a14:m>
                <a:r>
                  <a:rPr lang="en-US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+ 1 </m:t>
                    </m:r>
                  </m:oMath>
                </a14:m>
                <a:r>
                  <a:rPr lang="en-US"/>
                  <a:t>is the number of elements </a:t>
                </a:r>
                <a:r>
                  <a:rPr lang="en-US" b="1"/>
                  <a:t>still under consideration </a:t>
                </a:r>
                <a:r>
                  <a:rPr lang="en-US"/>
                  <a:t>in the search.</a:t>
                </a:r>
              </a:p>
              <a:p>
                <a:r>
                  <a:rPr lang="en-US"/>
                  <a:t>The recurrence equation is given as,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/>
              </a:p>
              <a:p>
                <a:r>
                  <a:rPr lang="en-US"/>
                  <a:t>Comparing this to the general template for divide and conquer algorithm,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err="1"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b="1" i="1" err="1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/>
              </a:p>
              <a:p>
                <a:r>
                  <a:rPr lang="en-US"/>
                  <a:t>The complexity of binary search is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𝒍𝒐𝒈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2D5AE7-3905-0636-56B1-47E434FAA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80" y="863444"/>
                <a:ext cx="11929641" cy="5590565"/>
              </a:xfrm>
              <a:prstGeom prst="rect">
                <a:avLst/>
              </a:prstGeom>
              <a:blipFill>
                <a:blip r:embed="rId2"/>
                <a:stretch>
                  <a:fillRect l="-920" t="-1963" r="-10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D161F72-F1BF-1DA4-498B-B6FF292512E2}"/>
                  </a:ext>
                </a:extLst>
              </p:cNvPr>
              <p:cNvSpPr/>
              <p:nvPr/>
            </p:nvSpPr>
            <p:spPr>
              <a:xfrm>
                <a:off x="8104990" y="1847941"/>
                <a:ext cx="3432586" cy="548640"/>
              </a:xfrm>
              <a:prstGeom prst="roundRect">
                <a:avLst/>
              </a:prstGeom>
              <a:solidFill>
                <a:schemeClr val="bg2">
                  <a:lumMod val="8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1"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b="1" i="1" err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𝒂𝑻</m:t>
                      </m:r>
                      <m:r>
                        <a:rPr lang="en-US" sz="24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4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>
                  <a:solidFill>
                    <a:srgbClr val="AD1457"/>
                  </a:solidFill>
                </a:endParaRP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FD161F72-F1BF-1DA4-498B-B6FF292512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990" y="1847941"/>
                <a:ext cx="3432586" cy="548640"/>
              </a:xfrm>
              <a:prstGeom prst="roundRect">
                <a:avLst/>
              </a:prstGeom>
              <a:blipFill>
                <a:blip r:embed="rId3"/>
                <a:stretch>
                  <a:fillRect l="-354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32EFE75D-6F91-2209-22E9-E3826E372C20}"/>
              </a:ext>
            </a:extLst>
          </p:cNvPr>
          <p:cNvSpPr/>
          <p:nvPr/>
        </p:nvSpPr>
        <p:spPr>
          <a:xfrm>
            <a:off x="5913422" y="4461959"/>
            <a:ext cx="1513538" cy="409433"/>
          </a:xfrm>
          <a:prstGeom prst="rect">
            <a:avLst/>
          </a:prstGeom>
          <a:noFill/>
          <a:ln w="28575">
            <a:solidFill>
              <a:srgbClr val="AD1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2E834F-0478-1A85-7A48-0BBEE14A3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549" y="4947514"/>
            <a:ext cx="5011271" cy="181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6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C623-6BA1-0F70-762B-560851DDE9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Analyzing Control Statements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CFDE2-CF86-D837-C8B4-D0368D913A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849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E7CE1-343F-244E-DB37-BB4380CB8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0E66D75-7565-966E-D594-FB5D7D19898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For Loop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D0467A-5BE3-334C-E326-40843BD75E5D}"/>
              </a:ext>
            </a:extLst>
          </p:cNvPr>
          <p:cNvSpPr txBox="1">
            <a:spLocks/>
          </p:cNvSpPr>
          <p:nvPr/>
        </p:nvSpPr>
        <p:spPr>
          <a:xfrm>
            <a:off x="170369" y="863444"/>
            <a:ext cx="11929641" cy="5590565"/>
          </a:xfrm>
          <a:prstGeom prst="rect">
            <a:avLst/>
          </a:prstGeom>
          <a:solidFill>
            <a:srgbClr val="424242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I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Input	: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int A[n], array of n integers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IN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Output	: </a:t>
            </a: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Sum of all numbers in array A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IN" sz="2400" b="1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IN" sz="2400" b="1" dirty="0">
                <a:solidFill>
                  <a:srgbClr val="F9C3DF"/>
                </a:solidFill>
                <a:latin typeface="Consolas" pitchFamily="49" charset="0"/>
                <a:cs typeface="Consolas" pitchFamily="49" charset="0"/>
              </a:rPr>
              <a:t>Algorithm: int Sum(int A[], int n)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IN" sz="2400" b="1" dirty="0">
                <a:solidFill>
                  <a:srgbClr val="F9C3DF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544512" lvl="1" indent="0">
              <a:buFont typeface="Arial" panose="020B0604020202020204" pitchFamily="34" charset="0"/>
              <a:buNone/>
            </a:pPr>
            <a:r>
              <a:rPr lang="en-IN" sz="2400" b="1" dirty="0">
                <a:solidFill>
                  <a:srgbClr val="F9C3DF"/>
                </a:solidFill>
                <a:latin typeface="Consolas" pitchFamily="49" charset="0"/>
                <a:cs typeface="Consolas" pitchFamily="49" charset="0"/>
              </a:rPr>
              <a:t>  int s=0;</a:t>
            </a:r>
          </a:p>
          <a:p>
            <a:pPr marL="544512" lvl="1" indent="0">
              <a:buFont typeface="Arial" panose="020B0604020202020204" pitchFamily="34" charset="0"/>
              <a:buNone/>
            </a:pPr>
            <a:r>
              <a:rPr lang="en-IN" sz="2400" b="1" dirty="0">
                <a:solidFill>
                  <a:srgbClr val="F9C3DF"/>
                </a:solidFill>
                <a:latin typeface="Consolas" pitchFamily="49" charset="0"/>
                <a:cs typeface="Consolas" pitchFamily="49" charset="0"/>
              </a:rPr>
              <a:t>  for (int </a:t>
            </a:r>
            <a:r>
              <a:rPr lang="en-IN" sz="2400" b="1" dirty="0" err="1">
                <a:solidFill>
                  <a:srgbClr val="F9C3D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sz="2400" b="1" dirty="0">
                <a:solidFill>
                  <a:srgbClr val="F9C3DF"/>
                </a:solidFill>
                <a:latin typeface="Consolas" pitchFamily="49" charset="0"/>
                <a:cs typeface="Consolas" pitchFamily="49" charset="0"/>
              </a:rPr>
              <a:t>=0; </a:t>
            </a:r>
            <a:r>
              <a:rPr lang="en-IN" sz="2400" b="1" dirty="0" err="1">
                <a:solidFill>
                  <a:srgbClr val="F9C3D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sz="2400" b="1" dirty="0">
                <a:solidFill>
                  <a:srgbClr val="F9C3DF"/>
                </a:solidFill>
                <a:latin typeface="Consolas" pitchFamily="49" charset="0"/>
                <a:cs typeface="Consolas" pitchFamily="49" charset="0"/>
              </a:rPr>
              <a:t>&lt;n; </a:t>
            </a:r>
            <a:r>
              <a:rPr lang="en-IN" sz="2400" b="1" dirty="0" err="1">
                <a:solidFill>
                  <a:srgbClr val="F9C3D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sz="2400" b="1" dirty="0">
                <a:solidFill>
                  <a:srgbClr val="F9C3DF"/>
                </a:solidFill>
                <a:latin typeface="Consolas" pitchFamily="49" charset="0"/>
                <a:cs typeface="Consolas" pitchFamily="49" charset="0"/>
              </a:rPr>
              <a:t>++)</a:t>
            </a:r>
          </a:p>
          <a:p>
            <a:pPr marL="1335087" lvl="3" indent="0">
              <a:buFont typeface="Arial" panose="020B0604020202020204" pitchFamily="34" charset="0"/>
              <a:buNone/>
            </a:pPr>
            <a:r>
              <a:rPr lang="en-IN" sz="2400" b="1" dirty="0">
                <a:solidFill>
                  <a:srgbClr val="F9C3DF"/>
                </a:solidFill>
                <a:latin typeface="Consolas" pitchFamily="49" charset="0"/>
                <a:cs typeface="Consolas" pitchFamily="49" charset="0"/>
              </a:rPr>
              <a:t>  s = s + A[</a:t>
            </a:r>
            <a:r>
              <a:rPr lang="en-IN" sz="2400" b="1" dirty="0" err="1">
                <a:solidFill>
                  <a:srgbClr val="F9C3DF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sz="2400" b="1" dirty="0">
                <a:solidFill>
                  <a:srgbClr val="F9C3DF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 marL="544512" lvl="1" indent="0">
              <a:buFont typeface="Arial" panose="020B0604020202020204" pitchFamily="34" charset="0"/>
              <a:buNone/>
            </a:pPr>
            <a:r>
              <a:rPr lang="en-IN" sz="2400" b="1" dirty="0">
                <a:solidFill>
                  <a:srgbClr val="F9C3DF"/>
                </a:solidFill>
                <a:latin typeface="Consolas" pitchFamily="49" charset="0"/>
                <a:cs typeface="Consolas" pitchFamily="49" charset="0"/>
              </a:rPr>
              <a:t>  return s;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IN" sz="2400" b="1" dirty="0">
                <a:solidFill>
                  <a:srgbClr val="F9C3DF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2400" dirty="0"/>
          </a:p>
        </p:txBody>
      </p:sp>
      <p:sp>
        <p:nvSpPr>
          <p:cNvPr id="7" name="Rounded Rectangle 18">
            <a:extLst>
              <a:ext uri="{FF2B5EF4-FFF2-40B4-BE49-F238E27FC236}">
                <a16:creationId xmlns:a16="http://schemas.microsoft.com/office/drawing/2014/main" id="{8DD797FB-100F-FD3D-7255-966B32F2ADD7}"/>
              </a:ext>
            </a:extLst>
          </p:cNvPr>
          <p:cNvSpPr/>
          <p:nvPr/>
        </p:nvSpPr>
        <p:spPr>
          <a:xfrm>
            <a:off x="1002172" y="3100954"/>
            <a:ext cx="1463040" cy="330219"/>
          </a:xfrm>
          <a:prstGeom prst="round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65AF1E-1C10-EADF-4F40-90A627F4B4F7}"/>
              </a:ext>
            </a:extLst>
          </p:cNvPr>
          <p:cNvSpPr/>
          <p:nvPr/>
        </p:nvSpPr>
        <p:spPr>
          <a:xfrm>
            <a:off x="166648" y="3648193"/>
            <a:ext cx="533400" cy="53340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5340884B-B552-91DF-228E-82AB7CC20286}"/>
              </a:ext>
            </a:extLst>
          </p:cNvPr>
          <p:cNvSpPr/>
          <p:nvPr/>
        </p:nvSpPr>
        <p:spPr>
          <a:xfrm>
            <a:off x="2598099" y="3483185"/>
            <a:ext cx="640080" cy="379085"/>
          </a:xfrm>
          <a:prstGeom prst="round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1">
            <a:extLst>
              <a:ext uri="{FF2B5EF4-FFF2-40B4-BE49-F238E27FC236}">
                <a16:creationId xmlns:a16="http://schemas.microsoft.com/office/drawing/2014/main" id="{99495A12-ADC1-5FAD-2C7F-73F6129988DD}"/>
              </a:ext>
            </a:extLst>
          </p:cNvPr>
          <p:cNvSpPr/>
          <p:nvPr/>
        </p:nvSpPr>
        <p:spPr>
          <a:xfrm>
            <a:off x="1111924" y="4315093"/>
            <a:ext cx="1676399" cy="327671"/>
          </a:xfrm>
          <a:prstGeom prst="round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2">
            <a:extLst>
              <a:ext uri="{FF2B5EF4-FFF2-40B4-BE49-F238E27FC236}">
                <a16:creationId xmlns:a16="http://schemas.microsoft.com/office/drawing/2014/main" id="{6937A628-89AF-9CC8-5F23-A464F5D7C832}"/>
              </a:ext>
            </a:extLst>
          </p:cNvPr>
          <p:cNvSpPr/>
          <p:nvPr/>
        </p:nvSpPr>
        <p:spPr>
          <a:xfrm>
            <a:off x="1850460" y="3896011"/>
            <a:ext cx="2254829" cy="365285"/>
          </a:xfrm>
          <a:prstGeom prst="roundRect">
            <a:avLst/>
          </a:prstGeom>
          <a:noFill/>
          <a:ln w="952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Rounded Rectangle 23">
            <a:extLst>
              <a:ext uri="{FF2B5EF4-FFF2-40B4-BE49-F238E27FC236}">
                <a16:creationId xmlns:a16="http://schemas.microsoft.com/office/drawing/2014/main" id="{381D6D36-C72D-C0EB-34FE-3463B367905E}"/>
              </a:ext>
            </a:extLst>
          </p:cNvPr>
          <p:cNvSpPr/>
          <p:nvPr/>
        </p:nvSpPr>
        <p:spPr>
          <a:xfrm>
            <a:off x="5594714" y="3048000"/>
            <a:ext cx="822960" cy="533400"/>
          </a:xfrm>
          <a:prstGeom prst="roundRect">
            <a:avLst/>
          </a:prstGeom>
          <a:noFill/>
          <a:ln>
            <a:solidFill>
              <a:srgbClr val="ED52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ED524F"/>
                </a:solidFill>
                <a:latin typeface="Consolas" pitchFamily="49" charset="0"/>
                <a:cs typeface="Consolas" pitchFamily="49" charset="0"/>
              </a:rPr>
              <a:t>n+1</a:t>
            </a:r>
          </a:p>
        </p:txBody>
      </p:sp>
      <p:sp>
        <p:nvSpPr>
          <p:cNvPr id="13" name="Rounded Rectangle 24">
            <a:extLst>
              <a:ext uri="{FF2B5EF4-FFF2-40B4-BE49-F238E27FC236}">
                <a16:creationId xmlns:a16="http://schemas.microsoft.com/office/drawing/2014/main" id="{9F156146-75DA-8CC3-1724-39690982E12C}"/>
              </a:ext>
            </a:extLst>
          </p:cNvPr>
          <p:cNvSpPr/>
          <p:nvPr/>
        </p:nvSpPr>
        <p:spPr>
          <a:xfrm>
            <a:off x="1094018" y="3457120"/>
            <a:ext cx="3931920" cy="457200"/>
          </a:xfrm>
          <a:prstGeom prst="roundRect">
            <a:avLst/>
          </a:prstGeom>
          <a:noFill/>
          <a:ln w="9525">
            <a:solidFill>
              <a:srgbClr val="ED52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25">
            <a:extLst>
              <a:ext uri="{FF2B5EF4-FFF2-40B4-BE49-F238E27FC236}">
                <a16:creationId xmlns:a16="http://schemas.microsoft.com/office/drawing/2014/main" id="{4BF55BB8-306F-1DB8-C6AF-C71D1336CCBB}"/>
              </a:ext>
            </a:extLst>
          </p:cNvPr>
          <p:cNvCxnSpPr>
            <a:stCxn id="7" idx="1"/>
            <a:endCxn id="8" idx="0"/>
          </p:cNvCxnSpPr>
          <p:nvPr/>
        </p:nvCxnSpPr>
        <p:spPr>
          <a:xfrm rot="10800000" flipV="1">
            <a:off x="433348" y="3266063"/>
            <a:ext cx="568824" cy="382129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26">
            <a:extLst>
              <a:ext uri="{FF2B5EF4-FFF2-40B4-BE49-F238E27FC236}">
                <a16:creationId xmlns:a16="http://schemas.microsoft.com/office/drawing/2014/main" id="{E813B171-9887-3698-D05A-E393F435095E}"/>
              </a:ext>
            </a:extLst>
          </p:cNvPr>
          <p:cNvCxnSpPr>
            <a:stCxn id="10" idx="1"/>
            <a:endCxn id="8" idx="4"/>
          </p:cNvCxnSpPr>
          <p:nvPr/>
        </p:nvCxnSpPr>
        <p:spPr>
          <a:xfrm rot="10800000">
            <a:off x="433348" y="4181593"/>
            <a:ext cx="678576" cy="297336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27">
            <a:extLst>
              <a:ext uri="{FF2B5EF4-FFF2-40B4-BE49-F238E27FC236}">
                <a16:creationId xmlns:a16="http://schemas.microsoft.com/office/drawing/2014/main" id="{85372229-DC40-FB5F-AAD9-2F6EEF2FAC3A}"/>
              </a:ext>
            </a:extLst>
          </p:cNvPr>
          <p:cNvCxnSpPr>
            <a:stCxn id="9" idx="2"/>
            <a:endCxn id="8" idx="6"/>
          </p:cNvCxnSpPr>
          <p:nvPr/>
        </p:nvCxnSpPr>
        <p:spPr>
          <a:xfrm rot="5400000">
            <a:off x="1782783" y="2779536"/>
            <a:ext cx="52623" cy="2218091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28">
            <a:extLst>
              <a:ext uri="{FF2B5EF4-FFF2-40B4-BE49-F238E27FC236}">
                <a16:creationId xmlns:a16="http://schemas.microsoft.com/office/drawing/2014/main" id="{6D67981A-DE93-A02E-6356-0CB9D7B7F468}"/>
              </a:ext>
            </a:extLst>
          </p:cNvPr>
          <p:cNvCxnSpPr>
            <a:stCxn id="13" idx="0"/>
            <a:endCxn id="12" idx="1"/>
          </p:cNvCxnSpPr>
          <p:nvPr/>
        </p:nvCxnSpPr>
        <p:spPr>
          <a:xfrm rot="5400000" flipH="1" flipV="1">
            <a:off x="4256136" y="2118542"/>
            <a:ext cx="142420" cy="2534736"/>
          </a:xfrm>
          <a:prstGeom prst="bentConnector2">
            <a:avLst/>
          </a:prstGeom>
          <a:ln>
            <a:solidFill>
              <a:srgbClr val="ED524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29">
            <a:extLst>
              <a:ext uri="{FF2B5EF4-FFF2-40B4-BE49-F238E27FC236}">
                <a16:creationId xmlns:a16="http://schemas.microsoft.com/office/drawing/2014/main" id="{6BBD633B-D20D-C1D3-D1C3-B8093AA913C2}"/>
              </a:ext>
            </a:extLst>
          </p:cNvPr>
          <p:cNvCxnSpPr>
            <a:stCxn id="11" idx="3"/>
            <a:endCxn id="19" idx="0"/>
          </p:cNvCxnSpPr>
          <p:nvPr/>
        </p:nvCxnSpPr>
        <p:spPr>
          <a:xfrm>
            <a:off x="4105289" y="4078654"/>
            <a:ext cx="701230" cy="443015"/>
          </a:xfrm>
          <a:prstGeom prst="bent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2ED4E916-39B7-FCF4-BE98-34FB17CFE12B}"/>
              </a:ext>
            </a:extLst>
          </p:cNvPr>
          <p:cNvSpPr/>
          <p:nvPr/>
        </p:nvSpPr>
        <p:spPr>
          <a:xfrm>
            <a:off x="4539819" y="4521669"/>
            <a:ext cx="533400" cy="533400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FCCF20-931B-4E03-3D5F-DE952D355D38}"/>
              </a:ext>
            </a:extLst>
          </p:cNvPr>
          <p:cNvSpPr txBox="1"/>
          <p:nvPr/>
        </p:nvSpPr>
        <p:spPr>
          <a:xfrm>
            <a:off x="3388660" y="5472953"/>
            <a:ext cx="5263727" cy="830997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Palatino Linotype" panose="02040502050505030304" pitchFamily="18" charset="0"/>
              </a:rPr>
              <a:t>Total time taken = n+1+n+2 = 2n+3</a:t>
            </a:r>
          </a:p>
          <a:p>
            <a:r>
              <a:rPr lang="en-US" sz="2400" dirty="0">
                <a:solidFill>
                  <a:schemeClr val="bg1"/>
                </a:solidFill>
                <a:latin typeface="Palatino Linotype" panose="02040502050505030304" pitchFamily="18" charset="0"/>
              </a:rPr>
              <a:t>Time Complexity f(n) 	= 2n+3</a:t>
            </a:r>
          </a:p>
        </p:txBody>
      </p:sp>
    </p:spTree>
    <p:extLst>
      <p:ext uri="{BB962C8B-B14F-4D97-AF65-F5344CB8AC3E}">
        <p14:creationId xmlns:p14="http://schemas.microsoft.com/office/powerpoint/2010/main" val="9385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ACC6-A5A8-46B7-6327-153491703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i="0" u="none" strike="noStrike" baseline="0" dirty="0">
                <a:latin typeface="ArialMT"/>
              </a:rPr>
              <a:t>Searching: Linear Search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58325-4BBE-E986-9C1F-82465BF08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Suppose, you are given </a:t>
            </a:r>
            <a:r>
              <a:rPr lang="en-US" sz="2500" dirty="0">
                <a:solidFill>
                  <a:srgbClr val="A71160"/>
                </a:solidFill>
              </a:rPr>
              <a:t>a jar </a:t>
            </a:r>
            <a:r>
              <a:rPr lang="en-US" sz="2500" dirty="0"/>
              <a:t>containing some business cards.</a:t>
            </a:r>
          </a:p>
          <a:p>
            <a:r>
              <a:rPr lang="en-US" sz="2500" dirty="0"/>
              <a:t>You are asked to determine whether the name </a:t>
            </a:r>
            <a:r>
              <a:rPr lang="en-US" sz="2500" dirty="0">
                <a:solidFill>
                  <a:srgbClr val="A71160"/>
                </a:solidFill>
              </a:rPr>
              <a:t>“Bill Gates" </a:t>
            </a:r>
            <a:r>
              <a:rPr lang="en-US" sz="2500" dirty="0"/>
              <a:t>is in the jar.  </a:t>
            </a:r>
          </a:p>
          <a:p>
            <a:r>
              <a:rPr lang="en-US" sz="2500" dirty="0"/>
              <a:t>To do this, you decide to simply go through all the cards </a:t>
            </a:r>
            <a:r>
              <a:rPr lang="en-US" sz="2500" dirty="0">
                <a:solidFill>
                  <a:srgbClr val="A71160"/>
                </a:solidFill>
              </a:rPr>
              <a:t>one by one.</a:t>
            </a:r>
          </a:p>
          <a:p>
            <a:r>
              <a:rPr lang="en-US" sz="2500" dirty="0">
                <a:solidFill>
                  <a:srgbClr val="000099"/>
                </a:solidFill>
              </a:rPr>
              <a:t>How long this takes? </a:t>
            </a:r>
          </a:p>
          <a:p>
            <a:r>
              <a:rPr lang="en-US" sz="2500" dirty="0"/>
              <a:t>Can be determined by how many cards are in the jar, i.e., </a:t>
            </a:r>
            <a:r>
              <a:rPr lang="en-US" sz="2500" dirty="0">
                <a:solidFill>
                  <a:srgbClr val="A71160"/>
                </a:solidFill>
              </a:rPr>
              <a:t>Size of Input. </a:t>
            </a:r>
          </a:p>
          <a:p>
            <a:r>
              <a:rPr lang="en-US" sz="2500" dirty="0">
                <a:solidFill>
                  <a:srgbClr val="A71160"/>
                </a:solidFill>
              </a:rPr>
              <a:t>Linear search </a:t>
            </a:r>
            <a:r>
              <a:rPr lang="en-US" sz="2500" dirty="0"/>
              <a:t>is a method for finding a particular value from the given list.</a:t>
            </a:r>
          </a:p>
          <a:p>
            <a:r>
              <a:rPr lang="en-US" sz="2500" dirty="0"/>
              <a:t>The algorithm checks each element, </a:t>
            </a:r>
            <a:r>
              <a:rPr lang="en-US" sz="2500" dirty="0">
                <a:solidFill>
                  <a:srgbClr val="A71160"/>
                </a:solidFill>
              </a:rPr>
              <a:t>one at a time and in sequence, </a:t>
            </a:r>
            <a:r>
              <a:rPr lang="en-US" sz="2500" dirty="0"/>
              <a:t>until the desired element is found. </a:t>
            </a:r>
          </a:p>
          <a:p>
            <a:r>
              <a:rPr lang="en-US" sz="2500" dirty="0"/>
              <a:t>Linear search is the </a:t>
            </a:r>
            <a:r>
              <a:rPr lang="en-US" sz="2500" dirty="0">
                <a:solidFill>
                  <a:srgbClr val="A71160"/>
                </a:solidFill>
              </a:rPr>
              <a:t>simplest search algorithm.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3BB2DA-711E-7EA8-D315-8DB05C254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738" y="4556998"/>
            <a:ext cx="2639262" cy="231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2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EC0F8-450B-C568-479D-CF9FDC47AFC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Running Time of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2B0AEF-1660-1A50-CEFC-7CBFA85C31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1180" y="863444"/>
                <a:ext cx="11929641" cy="559056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1pPr>
                <a:lvl2pPr marL="6858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altLang="en-US" dirty="0"/>
                  <a:t>The time complexity of the algorithm is : </a:t>
                </a:r>
                <a14:m>
                  <m:oMath xmlns:m="http://schemas.openxmlformats.org/officeDocument/2006/math">
                    <m:r>
                      <a:rPr lang="en-US" altLang="en-US" smtClean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altLang="en-US" b="1" i="1" smtClean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GB" altLang="en-US" b="1" i="1">
                            <a:solidFill>
                              <a:srgbClr val="A711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>
                            <a:solidFill>
                              <a:srgbClr val="A711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GB" altLang="en-US" b="1" i="1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altLang="en-US" b="1" i="1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en-US" b="1" i="1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1" i="1">
                        <a:solidFill>
                          <a:srgbClr val="A711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en-US" b="1" i="1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GB" altLang="en-US" b="1" i="1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altLang="en-US" b="1" i="1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GB" altLang="en-US" b="1" dirty="0">
                  <a:solidFill>
                    <a:srgbClr val="A71160"/>
                  </a:solidFill>
                </a:endParaRPr>
              </a:p>
              <a:p>
                <a:r>
                  <a:rPr lang="en-US" dirty="0"/>
                  <a:t>Estimated running time for different values of </a:t>
                </a:r>
                <a:r>
                  <a:rPr lang="en-US" b="1" dirty="0">
                    <a:solidFill>
                      <a:srgbClr val="A71160"/>
                    </a:solidFill>
                  </a:rPr>
                  <a:t>𝑛 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As 𝑛 grows, the number of steps grow </a:t>
                </a:r>
                <a:r>
                  <a:rPr lang="en-US" dirty="0">
                    <a:solidFill>
                      <a:srgbClr val="A71160"/>
                    </a:solidFill>
                  </a:rPr>
                  <a:t>in linear proportion to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A71160"/>
                    </a:solidFill>
                  </a:rPr>
                  <a:t>𝑛</a:t>
                </a:r>
                <a:r>
                  <a:rPr lang="en-US" dirty="0"/>
                  <a:t> for the given algorithm Sum.</a:t>
                </a:r>
              </a:p>
              <a:p>
                <a:r>
                  <a:rPr lang="en-US" dirty="0"/>
                  <a:t>The dominating term in the function of time complexity is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rgbClr val="A71160"/>
                    </a:solidFill>
                  </a:rPr>
                  <a:t>: </a:t>
                </a:r>
                <a:r>
                  <a:rPr lang="en-US" sz="2200" dirty="0"/>
                  <a:t>As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/>
                  <a:t> gets large, the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sz="2200" dirty="0"/>
                  <a:t> becomes insignificant.</a:t>
                </a:r>
              </a:p>
              <a:p>
                <a:r>
                  <a:rPr lang="en-GB" altLang="en-US" sz="2200" b="1" dirty="0">
                    <a:solidFill>
                      <a:srgbClr val="A71160"/>
                    </a:solidFill>
                    <a:cs typeface="Times New Roman" panose="02020603050405020304" pitchFamily="18" charset="0"/>
                  </a:rPr>
                  <a:t>The time is linear in proportion to </a:t>
                </a:r>
                <a14:m>
                  <m:oMath xmlns:m="http://schemas.openxmlformats.org/officeDocument/2006/math">
                    <m:r>
                      <a:rPr lang="en-GB" altLang="en-US" sz="2200" b="1" i="1">
                        <a:solidFill>
                          <a:srgbClr val="A7116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𝒏</m:t>
                    </m:r>
                  </m:oMath>
                </a14:m>
                <a:r>
                  <a:rPr lang="en-GB" altLang="en-US" sz="2200" b="1" dirty="0">
                    <a:solidFill>
                      <a:srgbClr val="A71160"/>
                    </a:solidFill>
                    <a:cs typeface="Times New Roman" panose="02020603050405020304" pitchFamily="18" charset="0"/>
                  </a:rPr>
                  <a:t>.</a:t>
                </a:r>
                <a:endParaRPr lang="en-US" sz="2200" b="1" dirty="0">
                  <a:solidFill>
                    <a:srgbClr val="A7116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2B0AEF-1660-1A50-CEFC-7CBFA85C3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80" y="863444"/>
                <a:ext cx="11929641" cy="5590565"/>
              </a:xfrm>
              <a:prstGeom prst="rect">
                <a:avLst/>
              </a:prstGeom>
              <a:blipFill>
                <a:blip r:embed="rId2"/>
                <a:stretch>
                  <a:fillRect l="-920" t="-1963" r="-1074" b="-37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7DC98D3-B8B6-E127-3590-038B6174CFD9}"/>
                  </a:ext>
                </a:extLst>
              </p:cNvPr>
              <p:cNvSpPr/>
              <p:nvPr/>
            </p:nvSpPr>
            <p:spPr>
              <a:xfrm>
                <a:off x="4114795" y="2026027"/>
                <a:ext cx="1447800" cy="457200"/>
              </a:xfrm>
              <a:prstGeom prst="rect">
                <a:avLst/>
              </a:prstGeom>
              <a:solidFill>
                <a:schemeClr val="bg2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b="1" i="1" smtClean="0">
                          <a:solidFill>
                            <a:srgbClr val="424242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en-US" sz="2000" b="1" i="1" smtClean="0">
                          <a:solidFill>
                            <a:srgbClr val="42424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000" b="1" i="1" smtClean="0">
                          <a:solidFill>
                            <a:srgbClr val="424242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sz="2000" b="1">
                  <a:solidFill>
                    <a:srgbClr val="424242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7DC98D3-B8B6-E127-3590-038B6174CF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795" y="2026027"/>
                <a:ext cx="1447800" cy="457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93D2805-604D-062A-E53A-EC1F85727B4F}"/>
                  </a:ext>
                </a:extLst>
              </p:cNvPr>
              <p:cNvSpPr/>
              <p:nvPr/>
            </p:nvSpPr>
            <p:spPr>
              <a:xfrm>
                <a:off x="5562595" y="2026027"/>
                <a:ext cx="1641764" cy="457200"/>
              </a:xfrm>
              <a:prstGeom prst="rect">
                <a:avLst/>
              </a:prstGeom>
              <a:solidFill>
                <a:schemeClr val="bg2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23</m:t>
                    </m:r>
                  </m:oMath>
                </a14:m>
                <a:r>
                  <a:rPr lang="en-US" sz="2000">
                    <a:solidFill>
                      <a:srgbClr val="C00000"/>
                    </a:solidFill>
                  </a:rPr>
                  <a:t> steps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93D2805-604D-062A-E53A-EC1F85727B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595" y="2026027"/>
                <a:ext cx="1641764" cy="457200"/>
              </a:xfrm>
              <a:prstGeom prst="rect">
                <a:avLst/>
              </a:prstGeom>
              <a:blipFill>
                <a:blip r:embed="rId4"/>
                <a:stretch>
                  <a:fillRect b="-15584"/>
                </a:stretch>
              </a:blipFill>
              <a:ln w="12700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408318B-E01D-E2B2-5973-BDA4ABAB1007}"/>
                  </a:ext>
                </a:extLst>
              </p:cNvPr>
              <p:cNvSpPr/>
              <p:nvPr/>
            </p:nvSpPr>
            <p:spPr>
              <a:xfrm>
                <a:off x="4114795" y="2559427"/>
                <a:ext cx="1447800" cy="457200"/>
              </a:xfrm>
              <a:prstGeom prst="rect">
                <a:avLst/>
              </a:prstGeom>
              <a:solidFill>
                <a:schemeClr val="bg2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b="1" i="1" smtClean="0">
                          <a:solidFill>
                            <a:srgbClr val="424242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en-US" sz="2000" b="1" i="1" smtClean="0">
                          <a:solidFill>
                            <a:srgbClr val="42424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000" b="1" i="1" smtClean="0">
                          <a:solidFill>
                            <a:srgbClr val="424242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en-US" sz="2000" b="1">
                  <a:solidFill>
                    <a:srgbClr val="424242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408318B-E01D-E2B2-5973-BDA4ABAB10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795" y="2559427"/>
                <a:ext cx="1447800" cy="457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9A19C54-4515-C987-1258-E616E495B54B}"/>
                  </a:ext>
                </a:extLst>
              </p:cNvPr>
              <p:cNvSpPr/>
              <p:nvPr/>
            </p:nvSpPr>
            <p:spPr>
              <a:xfrm>
                <a:off x="5562595" y="2559427"/>
                <a:ext cx="1641764" cy="457200"/>
              </a:xfrm>
              <a:prstGeom prst="rect">
                <a:avLst/>
              </a:prstGeom>
              <a:solidFill>
                <a:schemeClr val="bg2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203</m:t>
                    </m:r>
                  </m:oMath>
                </a14:m>
                <a:r>
                  <a:rPr lang="en-US" sz="2000">
                    <a:solidFill>
                      <a:srgbClr val="C00000"/>
                    </a:solidFill>
                  </a:rPr>
                  <a:t> steps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9A19C54-4515-C987-1258-E616E495B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595" y="2559427"/>
                <a:ext cx="1641764" cy="457200"/>
              </a:xfrm>
              <a:prstGeom prst="rect">
                <a:avLst/>
              </a:prstGeom>
              <a:blipFill>
                <a:blip r:embed="rId6"/>
                <a:stretch>
                  <a:fillRect b="-15584"/>
                </a:stretch>
              </a:blipFill>
              <a:ln w="12700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1035F66-30CE-991A-79AF-46AA432801D5}"/>
                  </a:ext>
                </a:extLst>
              </p:cNvPr>
              <p:cNvSpPr/>
              <p:nvPr/>
            </p:nvSpPr>
            <p:spPr>
              <a:xfrm>
                <a:off x="4114795" y="3092827"/>
                <a:ext cx="1447800" cy="457200"/>
              </a:xfrm>
              <a:prstGeom prst="rect">
                <a:avLst/>
              </a:prstGeom>
              <a:solidFill>
                <a:schemeClr val="bg2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b="1" i="1" smtClean="0">
                          <a:solidFill>
                            <a:srgbClr val="424242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en-US" sz="2000" b="1" i="1" smtClean="0">
                          <a:solidFill>
                            <a:srgbClr val="42424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000" b="1" i="1" smtClean="0">
                          <a:solidFill>
                            <a:srgbClr val="424242"/>
                          </a:solidFill>
                          <a:latin typeface="Cambria Math" panose="02040503050406030204" pitchFamily="18" charset="0"/>
                        </a:rPr>
                        <m:t>𝟏𝟎𝟎𝟎</m:t>
                      </m:r>
                    </m:oMath>
                  </m:oMathPara>
                </a14:m>
                <a:endParaRPr lang="en-US" sz="2000" b="1">
                  <a:solidFill>
                    <a:srgbClr val="424242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1035F66-30CE-991A-79AF-46AA432801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795" y="3092827"/>
                <a:ext cx="1447800" cy="4572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F86ADC2-91E0-F352-7BEB-C1FF77C737A1}"/>
                  </a:ext>
                </a:extLst>
              </p:cNvPr>
              <p:cNvSpPr/>
              <p:nvPr/>
            </p:nvSpPr>
            <p:spPr>
              <a:xfrm>
                <a:off x="5562595" y="3092827"/>
                <a:ext cx="1641764" cy="457200"/>
              </a:xfrm>
              <a:prstGeom prst="rect">
                <a:avLst/>
              </a:prstGeom>
              <a:solidFill>
                <a:schemeClr val="bg2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2,003</m:t>
                    </m:r>
                  </m:oMath>
                </a14:m>
                <a:r>
                  <a:rPr lang="en-US" sz="2000">
                    <a:solidFill>
                      <a:srgbClr val="C00000"/>
                    </a:solidFill>
                  </a:rPr>
                  <a:t> steps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F86ADC2-91E0-F352-7BEB-C1FF77C737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595" y="3092827"/>
                <a:ext cx="1641764" cy="457200"/>
              </a:xfrm>
              <a:prstGeom prst="rect">
                <a:avLst/>
              </a:prstGeom>
              <a:blipFill>
                <a:blip r:embed="rId8"/>
                <a:stretch>
                  <a:fillRect b="-15584"/>
                </a:stretch>
              </a:blipFill>
              <a:ln w="12700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CEA3FF6-E935-9A39-DA03-0950222FB617}"/>
                  </a:ext>
                </a:extLst>
              </p:cNvPr>
              <p:cNvSpPr/>
              <p:nvPr/>
            </p:nvSpPr>
            <p:spPr>
              <a:xfrm>
                <a:off x="4114795" y="3626227"/>
                <a:ext cx="1447800" cy="457200"/>
              </a:xfrm>
              <a:prstGeom prst="rect">
                <a:avLst/>
              </a:prstGeom>
              <a:solidFill>
                <a:schemeClr val="bg2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b="1" i="1" smtClean="0">
                          <a:solidFill>
                            <a:srgbClr val="424242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en-US" sz="2000" b="1" i="0" smtClean="0">
                          <a:solidFill>
                            <a:srgbClr val="42424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000" b="1" i="0" smtClean="0">
                          <a:solidFill>
                            <a:srgbClr val="424242"/>
                          </a:solidFill>
                          <a:latin typeface="Cambria Math" panose="02040503050406030204" pitchFamily="18" charset="0"/>
                        </a:rPr>
                        <m:t>𝟏𝟎𝟎𝟎𝟎</m:t>
                      </m:r>
                    </m:oMath>
                  </m:oMathPara>
                </a14:m>
                <a:endParaRPr lang="en-US" sz="2000" b="1">
                  <a:solidFill>
                    <a:srgbClr val="424242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CEA3FF6-E935-9A39-DA03-0950222FB6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795" y="3626227"/>
                <a:ext cx="1447800" cy="4572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7EB570-4A45-9195-3902-664D09415457}"/>
                  </a:ext>
                </a:extLst>
              </p:cNvPr>
              <p:cNvSpPr/>
              <p:nvPr/>
            </p:nvSpPr>
            <p:spPr>
              <a:xfrm>
                <a:off x="5562595" y="3626227"/>
                <a:ext cx="1641764" cy="457200"/>
              </a:xfrm>
              <a:prstGeom prst="rect">
                <a:avLst/>
              </a:prstGeom>
              <a:solidFill>
                <a:schemeClr val="bg2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20,003</m:t>
                    </m:r>
                  </m:oMath>
                </a14:m>
                <a:r>
                  <a:rPr lang="en-US" sz="2000">
                    <a:solidFill>
                      <a:srgbClr val="C00000"/>
                    </a:solidFill>
                  </a:rPr>
                  <a:t> steps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7EB570-4A45-9195-3902-664D09415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595" y="3626227"/>
                <a:ext cx="1641764" cy="457200"/>
              </a:xfrm>
              <a:prstGeom prst="rect">
                <a:avLst/>
              </a:prstGeom>
              <a:blipFill>
                <a:blip r:embed="rId10"/>
                <a:stretch>
                  <a:fillRect b="-15584"/>
                </a:stretch>
              </a:blipFill>
              <a:ln w="12700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634E2C01-B426-37E8-C995-AFBB08531E18}"/>
              </a:ext>
            </a:extLst>
          </p:cNvPr>
          <p:cNvSpPr/>
          <p:nvPr/>
        </p:nvSpPr>
        <p:spPr>
          <a:xfrm>
            <a:off x="7204358" y="889885"/>
            <a:ext cx="484467" cy="36576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6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FA81-DA74-D7B1-5588-9A64A8AF214E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Analyzing Control Statements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D04873-4CB2-D0A3-969D-122FB2D5851E}"/>
              </a:ext>
            </a:extLst>
          </p:cNvPr>
          <p:cNvSpPr txBox="1"/>
          <p:nvPr/>
        </p:nvSpPr>
        <p:spPr>
          <a:xfrm>
            <a:off x="374468" y="868680"/>
            <a:ext cx="1363981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/>
              <a:t>Example 1:</a:t>
            </a:r>
            <a:endParaRPr lang="en-US" sz="20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2F57E0-7D44-919B-9B69-9ED3CEBD3D4F}"/>
                  </a:ext>
                </a:extLst>
              </p:cNvPr>
              <p:cNvSpPr txBox="1"/>
              <p:nvPr/>
            </p:nvSpPr>
            <p:spPr>
              <a:xfrm>
                <a:off x="374468" y="1334202"/>
                <a:ext cx="5029200" cy="156113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400" b="0">
                  <a:solidFill>
                    <a:srgbClr val="0070C0"/>
                  </a:solidFill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r>
                  <a:rPr lang="en-US" sz="2400"/>
                  <a:t>Statement is executed once only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r>
                  <a:rPr lang="en-US" sz="2400"/>
                  <a:t>So, </a:t>
                </a:r>
                <a:r>
                  <a:rPr lang="en-US" sz="2400">
                    <a:solidFill>
                      <a:schemeClr val="tx1"/>
                    </a:solidFill>
                  </a:rPr>
                  <a:t>The execution time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>
                    <a:solidFill>
                      <a:schemeClr val="tx1"/>
                    </a:solidFill>
                  </a:rPr>
                  <a:t> is some constant </a:t>
                </a:r>
                <a14:m>
                  <m:oMath xmlns:m="http://schemas.openxmlformats.org/officeDocument/2006/math">
                    <m:r>
                      <a:rPr lang="en-US" sz="2400" b="1" i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sz="2400" b="1" i="1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400" b="1" i="1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sz="2400" b="1" i="1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/>
                  <a:t>         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2F57E0-7D44-919B-9B69-9ED3CEBD3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68" y="1334202"/>
                <a:ext cx="5029200" cy="1561133"/>
              </a:xfrm>
              <a:prstGeom prst="rect">
                <a:avLst/>
              </a:prstGeom>
              <a:blipFill>
                <a:blip r:embed="rId2"/>
                <a:stretch>
                  <a:fillRect l="-1576" r="-1939" b="-85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ular Callout 12">
                <a:extLst>
                  <a:ext uri="{FF2B5EF4-FFF2-40B4-BE49-F238E27FC236}">
                    <a16:creationId xmlns:a16="http://schemas.microsoft.com/office/drawing/2014/main" id="{A72A3FE4-5347-4961-61AA-83B3830D6BA4}"/>
                  </a:ext>
                </a:extLst>
              </p:cNvPr>
              <p:cNvSpPr/>
              <p:nvPr/>
            </p:nvSpPr>
            <p:spPr>
              <a:xfrm>
                <a:off x="4074458" y="4491318"/>
                <a:ext cx="1322275" cy="484094"/>
              </a:xfrm>
              <a:prstGeom prst="wedgeRoundRectCallout">
                <a:avLst>
                  <a:gd name="adj1" fmla="val -72423"/>
                  <a:gd name="adj2" fmla="val -51289"/>
                  <a:gd name="adj3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n-US" sz="2400" b="1" i="0" smtClean="0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>
                  <a:solidFill>
                    <a:srgbClr val="A71160"/>
                  </a:solidFill>
                </a:endParaRPr>
              </a:p>
            </p:txBody>
          </p:sp>
        </mc:Choice>
        <mc:Fallback xmlns="">
          <p:sp>
            <p:nvSpPr>
              <p:cNvPr id="5" name="Rounded Rectangular Callout 12">
                <a:extLst>
                  <a:ext uri="{FF2B5EF4-FFF2-40B4-BE49-F238E27FC236}">
                    <a16:creationId xmlns:a16="http://schemas.microsoft.com/office/drawing/2014/main" id="{A72A3FE4-5347-4961-61AA-83B3830D6B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458" y="4491318"/>
                <a:ext cx="1322275" cy="484094"/>
              </a:xfrm>
              <a:prstGeom prst="wedgeRoundRectCallout">
                <a:avLst>
                  <a:gd name="adj1" fmla="val -72423"/>
                  <a:gd name="adj2" fmla="val -51289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 w="6350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ular Callout 13">
                <a:extLst>
                  <a:ext uri="{FF2B5EF4-FFF2-40B4-BE49-F238E27FC236}">
                    <a16:creationId xmlns:a16="http://schemas.microsoft.com/office/drawing/2014/main" id="{9E81FFA7-16E8-1C36-8C9A-64FA522A608B}"/>
                  </a:ext>
                </a:extLst>
              </p:cNvPr>
              <p:cNvSpPr/>
              <p:nvPr/>
            </p:nvSpPr>
            <p:spPr>
              <a:xfrm>
                <a:off x="4196490" y="3879669"/>
                <a:ext cx="1799360" cy="461665"/>
              </a:xfrm>
              <a:prstGeom prst="wedgeRoundRectCallout">
                <a:avLst>
                  <a:gd name="adj1" fmla="val -59254"/>
                  <a:gd name="adj2" fmla="val 11654"/>
                  <a:gd name="adj3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b>
                          <m:r>
                            <a:rPr lang="en-US" sz="2400" b="1" i="0" smtClean="0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>
                  <a:solidFill>
                    <a:srgbClr val="A71160"/>
                  </a:solidFill>
                </a:endParaRPr>
              </a:p>
            </p:txBody>
          </p:sp>
        </mc:Choice>
        <mc:Fallback xmlns="">
          <p:sp>
            <p:nvSpPr>
              <p:cNvPr id="6" name="Rounded Rectangular Callout 13">
                <a:extLst>
                  <a:ext uri="{FF2B5EF4-FFF2-40B4-BE49-F238E27FC236}">
                    <a16:creationId xmlns:a16="http://schemas.microsoft.com/office/drawing/2014/main" id="{9E81FFA7-16E8-1C36-8C9A-64FA522A60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490" y="3879669"/>
                <a:ext cx="1799360" cy="461665"/>
              </a:xfrm>
              <a:prstGeom prst="wedgeRoundRectCallout">
                <a:avLst>
                  <a:gd name="adj1" fmla="val -59254"/>
                  <a:gd name="adj2" fmla="val 11654"/>
                  <a:gd name="adj3" fmla="val 16667"/>
                </a:avLst>
              </a:prstGeom>
              <a:blipFill>
                <a:blip r:embed="rId4"/>
                <a:stretch>
                  <a:fillRect b="-1299"/>
                </a:stretch>
              </a:blipFill>
              <a:ln w="6350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D384CD-4475-187C-29E8-454638339398}"/>
                  </a:ext>
                </a:extLst>
              </p:cNvPr>
              <p:cNvSpPr txBox="1"/>
              <p:nvPr/>
            </p:nvSpPr>
            <p:spPr>
              <a:xfrm>
                <a:off x="4512691" y="3900652"/>
                <a:ext cx="147464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1" i="1" smtClean="0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sz="2400" b="1" i="1">
                  <a:solidFill>
                    <a:srgbClr val="A711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D384CD-4475-187C-29E8-454638339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691" y="3900652"/>
                <a:ext cx="147464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ED3C7A-84F1-A0BC-A443-502ECFA9B109}"/>
                  </a:ext>
                </a:extLst>
              </p:cNvPr>
              <p:cNvSpPr txBox="1"/>
              <p:nvPr/>
            </p:nvSpPr>
            <p:spPr>
              <a:xfrm>
                <a:off x="4378897" y="4491976"/>
                <a:ext cx="1039291" cy="463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sz="2400" b="1">
                  <a:solidFill>
                    <a:srgbClr val="A711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ED3C7A-84F1-A0BC-A443-502ECFA9B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897" y="4491976"/>
                <a:ext cx="1039291" cy="4637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150814-9048-0517-FB1C-94C463E9EA16}"/>
                  </a:ext>
                </a:extLst>
              </p:cNvPr>
              <p:cNvSpPr txBox="1"/>
              <p:nvPr/>
            </p:nvSpPr>
            <p:spPr>
              <a:xfrm>
                <a:off x="374468" y="3882330"/>
                <a:ext cx="50292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err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en-US" sz="2400">
                  <a:solidFill>
                    <a:srgbClr val="0070C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400">
                  <a:solidFill>
                    <a:srgbClr val="0070C0"/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en-US" sz="2400"/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400"/>
                  <a:t>Total time is denoted as, </a:t>
                </a:r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sz="2400" b="1" i="1">
                  <a:solidFill>
                    <a:schemeClr val="tx1"/>
                  </a:solidFill>
                </a:endParaRPr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400" b="1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b="1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400" b="1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400" b="1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i="1">
                  <a:solidFill>
                    <a:srgbClr val="A7116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150814-9048-0517-FB1C-94C463E9E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68" y="3882330"/>
                <a:ext cx="5029200" cy="2308324"/>
              </a:xfrm>
              <a:prstGeom prst="rect">
                <a:avLst/>
              </a:prstGeom>
              <a:blipFill>
                <a:blip r:embed="rId7"/>
                <a:stretch>
                  <a:fillRect l="-1576" b="-26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AB34EA-D207-91C6-4F6A-799E4F086784}"/>
                  </a:ext>
                </a:extLst>
              </p:cNvPr>
              <p:cNvSpPr txBox="1"/>
              <p:nvPr/>
            </p:nvSpPr>
            <p:spPr>
              <a:xfrm>
                <a:off x="6711112" y="1414130"/>
                <a:ext cx="5029200" cy="49719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pPr lvl="1"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err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en-US" sz="2400">
                  <a:solidFill>
                    <a:srgbClr val="0070C0"/>
                  </a:solidFill>
                </a:endParaRPr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 1 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en-US" sz="2400">
                  <a:solidFill>
                    <a:srgbClr val="0070C0"/>
                  </a:solidFill>
                </a:endParaRPr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400">
                  <a:solidFill>
                    <a:srgbClr val="0070C0"/>
                  </a:solidFill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endParaRPr lang="en-US" sz="2400"/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r>
                  <a:rPr lang="en-US" sz="2400"/>
                  <a:t>Analysis </a:t>
                </a:r>
              </a:p>
              <a:p>
                <a:pPr marL="0"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200"/>
              </a:p>
              <a:p>
                <a:pPr marL="0"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) 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200"/>
              </a:p>
              <a:p>
                <a:pPr marL="0"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) = 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) +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/>
              </a:p>
              <a:p>
                <a:pPr marL="0"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en-US" sz="2200" i="1" baseline="300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200" i="1" err="1">
                          <a:latin typeface="Cambria Math" panose="02040503050406030204" pitchFamily="18" charset="0"/>
                        </a:rPr>
                        <m:t>𝑏𝑛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/>
              </a:p>
              <a:p>
                <a:pPr marL="0"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400" b="1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b="1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A711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A7116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A711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/>
              </a:p>
              <a:p>
                <a:pPr marL="0" lvl="1" algn="ctr"/>
                <a:endParaRPr lang="en-US" sz="2200"/>
              </a:p>
              <a:p>
                <a:pPr marL="342900" lvl="1" indent="-342900" algn="just">
                  <a:buFont typeface="Wingdings" panose="05000000000000000000" pitchFamily="2" charset="2"/>
                  <a:buChar char="§"/>
                </a:pPr>
                <a:endParaRPr lang="en-US"/>
              </a:p>
              <a:p>
                <a:pPr marL="342900" lvl="1" indent="-342900" algn="just">
                  <a:buFont typeface="Wingdings" panose="05000000000000000000" pitchFamily="2" charset="2"/>
                  <a:buChar char="§"/>
                </a:pPr>
                <a:endParaRPr lang="en-US"/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endParaRPr lang="en-US" sz="24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AB34EA-D207-91C6-4F6A-799E4F086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112" y="1414130"/>
                <a:ext cx="5029200" cy="4971939"/>
              </a:xfrm>
              <a:prstGeom prst="rect">
                <a:avLst/>
              </a:prstGeom>
              <a:blipFill>
                <a:blip r:embed="rId8"/>
                <a:stretch>
                  <a:fillRect l="-16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ular Callout 26">
                <a:extLst>
                  <a:ext uri="{FF2B5EF4-FFF2-40B4-BE49-F238E27FC236}">
                    <a16:creationId xmlns:a16="http://schemas.microsoft.com/office/drawing/2014/main" id="{84B8C3C9-6764-407F-B0FD-43208F9B3A5D}"/>
                  </a:ext>
                </a:extLst>
              </p:cNvPr>
              <p:cNvSpPr/>
              <p:nvPr/>
            </p:nvSpPr>
            <p:spPr>
              <a:xfrm>
                <a:off x="9747628" y="1328132"/>
                <a:ext cx="1645920" cy="381000"/>
              </a:xfrm>
              <a:prstGeom prst="wedgeRoundRectCallout">
                <a:avLst>
                  <a:gd name="adj1" fmla="val -62856"/>
                  <a:gd name="adj2" fmla="val 38342"/>
                  <a:gd name="adj3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200" b="1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200" b="1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200" b="1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200" b="1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1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sz="2200" b="1">
                  <a:solidFill>
                    <a:srgbClr val="A71160"/>
                  </a:solidFill>
                </a:endParaRPr>
              </a:p>
            </p:txBody>
          </p:sp>
        </mc:Choice>
        <mc:Fallback xmlns="">
          <p:sp>
            <p:nvSpPr>
              <p:cNvPr id="11" name="Rounded Rectangular Callout 26">
                <a:extLst>
                  <a:ext uri="{FF2B5EF4-FFF2-40B4-BE49-F238E27FC236}">
                    <a16:creationId xmlns:a16="http://schemas.microsoft.com/office/drawing/2014/main" id="{84B8C3C9-6764-407F-B0FD-43208F9B3A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628" y="1328132"/>
                <a:ext cx="1645920" cy="381000"/>
              </a:xfrm>
              <a:prstGeom prst="wedgeRoundRectCallout">
                <a:avLst>
                  <a:gd name="adj1" fmla="val -62856"/>
                  <a:gd name="adj2" fmla="val 38342"/>
                  <a:gd name="adj3" fmla="val 16667"/>
                </a:avLst>
              </a:prstGeom>
              <a:blipFill>
                <a:blip r:embed="rId9"/>
                <a:stretch>
                  <a:fillRect b="-7813"/>
                </a:stretch>
              </a:blipFill>
              <a:ln w="12700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ular Callout 27">
                <a:extLst>
                  <a:ext uri="{FF2B5EF4-FFF2-40B4-BE49-F238E27FC236}">
                    <a16:creationId xmlns:a16="http://schemas.microsoft.com/office/drawing/2014/main" id="{487DBAB6-2743-6BE5-6EED-0BDDF958F9E5}"/>
                  </a:ext>
                </a:extLst>
              </p:cNvPr>
              <p:cNvSpPr/>
              <p:nvPr/>
            </p:nvSpPr>
            <p:spPr>
              <a:xfrm>
                <a:off x="10386940" y="1819317"/>
                <a:ext cx="1778166" cy="381000"/>
              </a:xfrm>
              <a:prstGeom prst="wedgeRoundRectCallout">
                <a:avLst>
                  <a:gd name="adj1" fmla="val -58278"/>
                  <a:gd name="adj2" fmla="val -1661"/>
                  <a:gd name="adj3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200" b="1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200" b="1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1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200" b="1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200" b="1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200" b="1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1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200" b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200" b="1">
                  <a:solidFill>
                    <a:srgbClr val="A71160"/>
                  </a:solidFill>
                </a:endParaRPr>
              </a:p>
            </p:txBody>
          </p:sp>
        </mc:Choice>
        <mc:Fallback xmlns="">
          <p:sp>
            <p:nvSpPr>
              <p:cNvPr id="12" name="Rounded Rectangular Callout 27">
                <a:extLst>
                  <a:ext uri="{FF2B5EF4-FFF2-40B4-BE49-F238E27FC236}">
                    <a16:creationId xmlns:a16="http://schemas.microsoft.com/office/drawing/2014/main" id="{487DBAB6-2743-6BE5-6EED-0BDDF958F9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940" y="1819317"/>
                <a:ext cx="1778166" cy="381000"/>
              </a:xfrm>
              <a:prstGeom prst="wedgeRoundRectCallout">
                <a:avLst>
                  <a:gd name="adj1" fmla="val -58278"/>
                  <a:gd name="adj2" fmla="val -1661"/>
                  <a:gd name="adj3" fmla="val 16667"/>
                </a:avLst>
              </a:prstGeom>
              <a:blipFill>
                <a:blip r:embed="rId10"/>
                <a:stretch>
                  <a:fillRect b="-6154"/>
                </a:stretch>
              </a:blipFill>
              <a:ln w="12700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ular Callout 28">
                <a:extLst>
                  <a:ext uri="{FF2B5EF4-FFF2-40B4-BE49-F238E27FC236}">
                    <a16:creationId xmlns:a16="http://schemas.microsoft.com/office/drawing/2014/main" id="{98433600-5CEC-59C0-22BE-FAEB58D6991A}"/>
                  </a:ext>
                </a:extLst>
              </p:cNvPr>
              <p:cNvSpPr/>
              <p:nvPr/>
            </p:nvSpPr>
            <p:spPr>
              <a:xfrm>
                <a:off x="10179856" y="2318952"/>
                <a:ext cx="1485900" cy="381000"/>
              </a:xfrm>
              <a:prstGeom prst="wedgeRoundRectCallout">
                <a:avLst>
                  <a:gd name="adj1" fmla="val -69443"/>
                  <a:gd name="adj2" fmla="val -23523"/>
                  <a:gd name="adj3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1" i="1" smtClean="0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200" b="1" i="1" smtClean="0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200" b="1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1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200" b="1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b="1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sz="2200" b="1">
                  <a:solidFill>
                    <a:srgbClr val="A71160"/>
                  </a:solidFill>
                </a:endParaRPr>
              </a:p>
            </p:txBody>
          </p:sp>
        </mc:Choice>
        <mc:Fallback xmlns="">
          <p:sp>
            <p:nvSpPr>
              <p:cNvPr id="13" name="Rounded Rectangular Callout 28">
                <a:extLst>
                  <a:ext uri="{FF2B5EF4-FFF2-40B4-BE49-F238E27FC236}">
                    <a16:creationId xmlns:a16="http://schemas.microsoft.com/office/drawing/2014/main" id="{98433600-5CEC-59C0-22BE-FAEB58D69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9856" y="2318952"/>
                <a:ext cx="1485900" cy="381000"/>
              </a:xfrm>
              <a:prstGeom prst="wedgeRoundRectCallout">
                <a:avLst>
                  <a:gd name="adj1" fmla="val -69443"/>
                  <a:gd name="adj2" fmla="val -23523"/>
                  <a:gd name="adj3" fmla="val 16667"/>
                </a:avLst>
              </a:prstGeom>
              <a:blipFill>
                <a:blip r:embed="rId11"/>
                <a:stretch>
                  <a:fillRect b="-6154"/>
                </a:stretch>
              </a:blipFill>
              <a:ln w="12700"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3DCA5D-61A9-F73C-A386-6C044ACDBC1D}"/>
              </a:ext>
            </a:extLst>
          </p:cNvPr>
          <p:cNvCxnSpPr/>
          <p:nvPr/>
        </p:nvCxnSpPr>
        <p:spPr>
          <a:xfrm>
            <a:off x="1737360" y="1267097"/>
            <a:ext cx="3657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ular Callout 32">
                <a:extLst>
                  <a:ext uri="{FF2B5EF4-FFF2-40B4-BE49-F238E27FC236}">
                    <a16:creationId xmlns:a16="http://schemas.microsoft.com/office/drawing/2014/main" id="{06B4FB5B-1D78-34F0-355E-729E9D448F2D}"/>
                  </a:ext>
                </a:extLst>
              </p:cNvPr>
              <p:cNvSpPr/>
              <p:nvPr/>
            </p:nvSpPr>
            <p:spPr>
              <a:xfrm>
                <a:off x="3918855" y="1358537"/>
                <a:ext cx="457200" cy="365760"/>
              </a:xfrm>
              <a:prstGeom prst="wedgeRoundRectCallout">
                <a:avLst>
                  <a:gd name="adj1" fmla="val -81349"/>
                  <a:gd name="adj2" fmla="val 11887"/>
                  <a:gd name="adj3" fmla="val 16667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𝐜</m:t>
                      </m:r>
                    </m:oMath>
                  </m:oMathPara>
                </a14:m>
                <a:endParaRPr lang="en-US" sz="2400" b="1">
                  <a:solidFill>
                    <a:srgbClr val="A71160"/>
                  </a:solidFill>
                </a:endParaRPr>
              </a:p>
            </p:txBody>
          </p:sp>
        </mc:Choice>
        <mc:Fallback xmlns="">
          <p:sp>
            <p:nvSpPr>
              <p:cNvPr id="15" name="Rounded Rectangular Callout 32">
                <a:extLst>
                  <a:ext uri="{FF2B5EF4-FFF2-40B4-BE49-F238E27FC236}">
                    <a16:creationId xmlns:a16="http://schemas.microsoft.com/office/drawing/2014/main" id="{06B4FB5B-1D78-34F0-355E-729E9D448F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855" y="1358537"/>
                <a:ext cx="457200" cy="365760"/>
              </a:xfrm>
              <a:prstGeom prst="wedgeRoundRectCallout">
                <a:avLst>
                  <a:gd name="adj1" fmla="val -81349"/>
                  <a:gd name="adj2" fmla="val 11887"/>
                  <a:gd name="adj3" fmla="val 16667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5C9AAE9-71D1-320D-C0EC-682452C01784}"/>
              </a:ext>
            </a:extLst>
          </p:cNvPr>
          <p:cNvSpPr txBox="1"/>
          <p:nvPr/>
        </p:nvSpPr>
        <p:spPr>
          <a:xfrm>
            <a:off x="374468" y="3359336"/>
            <a:ext cx="1363981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/>
              <a:t>Example 2:</a:t>
            </a:r>
            <a:endParaRPr lang="en-US" sz="2000" b="1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BBEDD0-E4FE-ED3D-4975-8CE993FC9866}"/>
              </a:ext>
            </a:extLst>
          </p:cNvPr>
          <p:cNvCxnSpPr/>
          <p:nvPr/>
        </p:nvCxnSpPr>
        <p:spPr>
          <a:xfrm>
            <a:off x="1680752" y="3757753"/>
            <a:ext cx="3657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633A644-7E87-5947-0678-400D9797D9F9}"/>
              </a:ext>
            </a:extLst>
          </p:cNvPr>
          <p:cNvSpPr txBox="1"/>
          <p:nvPr/>
        </p:nvSpPr>
        <p:spPr>
          <a:xfrm>
            <a:off x="6666427" y="868680"/>
            <a:ext cx="1363981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/>
              <a:t>Example 3:</a:t>
            </a:r>
            <a:endParaRPr lang="en-US" sz="2000" b="1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E54564-785F-3F30-1786-F5081D47019F}"/>
              </a:ext>
            </a:extLst>
          </p:cNvPr>
          <p:cNvCxnSpPr/>
          <p:nvPr/>
        </p:nvCxnSpPr>
        <p:spPr>
          <a:xfrm>
            <a:off x="8029319" y="1267097"/>
            <a:ext cx="3657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A87963C-AA39-9274-A078-79586D331796}"/>
              </a:ext>
            </a:extLst>
          </p:cNvPr>
          <p:cNvGrpSpPr/>
          <p:nvPr/>
        </p:nvGrpSpPr>
        <p:grpSpPr>
          <a:xfrm>
            <a:off x="6150212" y="882567"/>
            <a:ext cx="100584" cy="5531399"/>
            <a:chOff x="4406940" y="815332"/>
            <a:chExt cx="100584" cy="5531399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6684F73-683A-6BED-BF82-C7DC6787FEC3}"/>
                </a:ext>
              </a:extLst>
            </p:cNvPr>
            <p:cNvCxnSpPr/>
            <p:nvPr/>
          </p:nvCxnSpPr>
          <p:spPr>
            <a:xfrm flipH="1">
              <a:off x="4457031" y="860331"/>
              <a:ext cx="0" cy="5486400"/>
            </a:xfrm>
            <a:prstGeom prst="line">
              <a:avLst/>
            </a:prstGeom>
            <a:solidFill>
              <a:srgbClr val="F19D19"/>
            </a:solidFill>
            <a:ln w="28575">
              <a:solidFill>
                <a:srgbClr val="F19D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865E090-1D3F-7E9F-719B-014B004E6A0D}"/>
                </a:ext>
              </a:extLst>
            </p:cNvPr>
            <p:cNvSpPr/>
            <p:nvPr/>
          </p:nvSpPr>
          <p:spPr>
            <a:xfrm>
              <a:off x="4406940" y="815332"/>
              <a:ext cx="100584" cy="91440"/>
            </a:xfrm>
            <a:prstGeom prst="ellipse">
              <a:avLst/>
            </a:prstGeom>
            <a:solidFill>
              <a:srgbClr val="F19D19"/>
            </a:solidFill>
            <a:ln>
              <a:solidFill>
                <a:srgbClr val="F19D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78068F8C-36A1-32C2-0505-D8223C8C5C50}"/>
              </a:ext>
            </a:extLst>
          </p:cNvPr>
          <p:cNvSpPr/>
          <p:nvPr/>
        </p:nvSpPr>
        <p:spPr>
          <a:xfrm>
            <a:off x="8848164" y="4254917"/>
            <a:ext cx="457200" cy="45720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71255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B16DE-1E38-38CF-D55A-6FCD35D2EA4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Analyzing Control Statements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2B9C84-2661-011D-B8D2-B5FEAC562167}"/>
                  </a:ext>
                </a:extLst>
              </p:cNvPr>
              <p:cNvSpPr txBox="1"/>
              <p:nvPr/>
            </p:nvSpPr>
            <p:spPr>
              <a:xfrm>
                <a:off x="374468" y="1265928"/>
                <a:ext cx="4846320" cy="2286000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4294967295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 0 </m:t>
                      </m:r>
                    </m:oMath>
                  </m:oMathPara>
                </a14:m>
                <a:endParaRPr lang="en-US" sz="2200" i="1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 1 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en-US" sz="2200" i="1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 1 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200" i="1">
                  <a:solidFill>
                    <a:srgbClr val="0070C0"/>
                  </a:solidFill>
                  <a:latin typeface="Cambria" pitchFamily="18" charset="0"/>
                </a:endParaRPr>
              </a:p>
              <a:p>
                <a:pPr marL="914400" lvl="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en-US" sz="2200" i="1">
                  <a:solidFill>
                    <a:srgbClr val="0070C0"/>
                  </a:solidFill>
                  <a:latin typeface="Cambria" pitchFamily="18" charset="0"/>
                </a:endParaRPr>
              </a:p>
              <a:p>
                <a:pPr marL="1371600" lvl="4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+ 1</m:t>
                      </m:r>
                    </m:oMath>
                  </m:oMathPara>
                </a14:m>
                <a:endParaRPr lang="en-IN" sz="2200" b="1">
                  <a:solidFill>
                    <a:srgbClr val="0070C0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pPr marL="1371600" lvl="4"/>
                <a:endParaRPr lang="en-IN" sz="2200" b="1">
                  <a:solidFill>
                    <a:srgbClr val="0070C0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pPr marL="1371600" lvl="4"/>
                <a:endParaRPr lang="en-IN" sz="2200" b="1">
                  <a:solidFill>
                    <a:srgbClr val="0070C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2B9C84-2661-011D-B8D2-B5FEAC562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68" y="1265928"/>
                <a:ext cx="4846320" cy="2286000"/>
              </a:xfrm>
              <a:prstGeom prst="rect">
                <a:avLst/>
              </a:prstGeom>
              <a:blipFill>
                <a:blip r:embed="rId2"/>
                <a:stretch>
                  <a:fillRect l="-627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0814E1-1DAB-6FE6-77EF-34B440661585}"/>
                  </a:ext>
                </a:extLst>
              </p:cNvPr>
              <p:cNvSpPr txBox="1"/>
              <p:nvPr/>
            </p:nvSpPr>
            <p:spPr>
              <a:xfrm>
                <a:off x="374468" y="4262063"/>
                <a:ext cx="4846320" cy="2286000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4294967295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 0 </m:t>
                      </m:r>
                    </m:oMath>
                  </m:oMathPara>
                </a14:m>
                <a:endParaRPr lang="en-US" sz="2200" i="1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 1 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en-US" sz="2200" i="1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 1 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𝑑𝑜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200" i="1">
                  <a:solidFill>
                    <a:srgbClr val="0070C0"/>
                  </a:solidFill>
                  <a:latin typeface="Cambria" pitchFamily="18" charset="0"/>
                </a:endParaRPr>
              </a:p>
              <a:p>
                <a:pPr marL="914400" lvl="3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=1 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2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en-US" sz="2200" i="1">
                  <a:solidFill>
                    <a:srgbClr val="0070C0"/>
                  </a:solidFill>
                  <a:latin typeface="Cambria" pitchFamily="18" charset="0"/>
                </a:endParaRPr>
              </a:p>
              <a:p>
                <a:pPr marL="1371600" lvl="4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+ 1</m:t>
                      </m:r>
                    </m:oMath>
                  </m:oMathPara>
                </a14:m>
                <a:endParaRPr lang="en-IN" sz="2200" b="1">
                  <a:solidFill>
                    <a:srgbClr val="0070C0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pPr marL="1371600" lvl="4"/>
                <a:endParaRPr lang="en-IN" sz="2200" b="1">
                  <a:solidFill>
                    <a:srgbClr val="0070C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0814E1-1DAB-6FE6-77EF-34B440661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68" y="4262063"/>
                <a:ext cx="4846320" cy="2286000"/>
              </a:xfrm>
              <a:prstGeom prst="rect">
                <a:avLst/>
              </a:prstGeom>
              <a:blipFill>
                <a:blip r:embed="rId3"/>
                <a:stretch>
                  <a:fillRect l="-627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9CD322-5CE2-D86D-E0DC-23AAA3043C41}"/>
                  </a:ext>
                </a:extLst>
              </p:cNvPr>
              <p:cNvSpPr txBox="1"/>
              <p:nvPr/>
            </p:nvSpPr>
            <p:spPr>
              <a:xfrm>
                <a:off x="6035039" y="1239801"/>
                <a:ext cx="5852160" cy="3931920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4294967295">
                <a:schemeClr val="lt2"/>
              </a:fillRef>
              <a:effectRef idx="0">
                <a:scrgbClr r="0" g="0" b="0"/>
              </a:effectRef>
              <a:fontRef idx="major"/>
            </p:style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 1 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en-US" sz="2200" i="1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 1 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en-US" sz="2200" i="1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lvl="2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sz="2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sz="2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200" i="1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𝑑𝑜</m:t>
                      </m:r>
                    </m:oMath>
                  </m:oMathPara>
                </a14:m>
                <a:endParaRPr lang="en-US" sz="2200" i="1">
                  <a:solidFill>
                    <a:srgbClr val="0070C0"/>
                  </a:solidFill>
                  <a:latin typeface="Cambria" pitchFamily="18" charset="0"/>
                </a:endParaRPr>
              </a:p>
              <a:p>
                <a:pPr marL="914400" lvl="3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2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+ 1</m:t>
                      </m:r>
                    </m:oMath>
                  </m:oMathPara>
                </a14:m>
                <a:endParaRPr lang="en-IN" sz="2200" b="1">
                  <a:solidFill>
                    <a:srgbClr val="0070C0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pPr marL="0"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IN" sz="2200" err="1">
                    <a:solidFill>
                      <a:srgbClr val="0070C0"/>
                    </a:solidFill>
                    <a:latin typeface="Consolas" pitchFamily="49" charset="0"/>
                    <a:cs typeface="Consolas" pitchFamily="49" charset="0"/>
                  </a:rPr>
                  <a:t>printf(“sum is now %d”,</a:t>
                </a:r>
                <a14:m>
                  <m:oMath xmlns:m="http://schemas.openxmlformats.org/officeDocument/2006/math">
                    <m:r>
                      <a:rPr lang="en-IN" sz="2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Consolas" pitchFamily="49" charset="0"/>
                      </a:rPr>
                      <m:t>𝒔𝒖𝒎</m:t>
                    </m:r>
                  </m:oMath>
                </a14:m>
                <a:r>
                  <a:rPr lang="en-IN" sz="2200">
                    <a:solidFill>
                      <a:srgbClr val="0070C0"/>
                    </a:solidFill>
                    <a:latin typeface="Consolas" pitchFamily="49" charset="0"/>
                    <a:cs typeface="Consolas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E9CD322-5CE2-D86D-E0DC-23AAA3043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039" y="1239801"/>
                <a:ext cx="5852160" cy="3931920"/>
              </a:xfrm>
              <a:prstGeom prst="rect">
                <a:avLst/>
              </a:prstGeom>
              <a:blipFill>
                <a:blip r:embed="rId4"/>
                <a:stretch>
                  <a:fillRect l="-1247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3F030BA-7509-6ECB-A1E2-661F3804B174}"/>
              </a:ext>
            </a:extLst>
          </p:cNvPr>
          <p:cNvSpPr txBox="1"/>
          <p:nvPr/>
        </p:nvSpPr>
        <p:spPr>
          <a:xfrm>
            <a:off x="6017803" y="868680"/>
            <a:ext cx="1371600" cy="3657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/>
              <a:t>Example 6:</a:t>
            </a:r>
            <a:endParaRPr lang="en-US" sz="2000" b="1"/>
          </a:p>
        </p:txBody>
      </p:sp>
      <p:sp>
        <p:nvSpPr>
          <p:cNvPr id="7" name="Rounded Rectangle 12">
            <a:extLst>
              <a:ext uri="{FF2B5EF4-FFF2-40B4-BE49-F238E27FC236}">
                <a16:creationId xmlns:a16="http://schemas.microsoft.com/office/drawing/2014/main" id="{4BF77689-A6ED-8B30-A85D-B9A4B1873CDD}"/>
              </a:ext>
            </a:extLst>
          </p:cNvPr>
          <p:cNvSpPr/>
          <p:nvPr/>
        </p:nvSpPr>
        <p:spPr>
          <a:xfrm>
            <a:off x="6083114" y="1292054"/>
            <a:ext cx="4199656" cy="1188720"/>
          </a:xfrm>
          <a:prstGeom prst="round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48769FBC-5EA6-DAD5-767C-567B39198BC3}"/>
              </a:ext>
            </a:extLst>
          </p:cNvPr>
          <p:cNvSpPr/>
          <p:nvPr/>
        </p:nvSpPr>
        <p:spPr>
          <a:xfrm>
            <a:off x="6083114" y="2539053"/>
            <a:ext cx="4199656" cy="731520"/>
          </a:xfrm>
          <a:prstGeom prst="roundRect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16">
            <a:extLst>
              <a:ext uri="{FF2B5EF4-FFF2-40B4-BE49-F238E27FC236}">
                <a16:creationId xmlns:a16="http://schemas.microsoft.com/office/drawing/2014/main" id="{2865E9DE-29F5-D1E2-C015-2B2B26D85113}"/>
              </a:ext>
            </a:extLst>
          </p:cNvPr>
          <p:cNvSpPr/>
          <p:nvPr/>
        </p:nvSpPr>
        <p:spPr>
          <a:xfrm>
            <a:off x="6083114" y="3328851"/>
            <a:ext cx="4297680" cy="457200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A8B2BB-E0B9-0838-3376-97D11A6BB248}"/>
                  </a:ext>
                </a:extLst>
              </p:cNvPr>
              <p:cNvSpPr txBox="1"/>
              <p:nvPr/>
            </p:nvSpPr>
            <p:spPr>
              <a:xfrm>
                <a:off x="6787517" y="4339447"/>
                <a:ext cx="4294952" cy="83099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400" b="1" i="1">
                    <a:solidFill>
                      <a:srgbClr val="A7116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>
                          <a:latin typeface="Cambria Math" panose="02040503050406030204" pitchFamily="18" charset="0"/>
                        </a:rPr>
                        <m:t>𝒕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2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𝜽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sz="2200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𝜽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200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𝜽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sz="22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>
                          <a:latin typeface="Cambria Math" panose="02040503050406030204" pitchFamily="18" charset="0"/>
                        </a:rPr>
                        <m:t>𝒕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2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1" i="1">
                          <a:latin typeface="Cambria Math" panose="02040503050406030204" pitchFamily="18" charset="0"/>
                        </a:rPr>
                        <m:t>𝜽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sz="22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2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A8B2BB-E0B9-0838-3376-97D11A6BB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517" y="4339447"/>
                <a:ext cx="4294952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019E392-4C6F-C3E4-90A7-79CC14C023E4}"/>
              </a:ext>
            </a:extLst>
          </p:cNvPr>
          <p:cNvSpPr txBox="1"/>
          <p:nvPr/>
        </p:nvSpPr>
        <p:spPr>
          <a:xfrm>
            <a:off x="374468" y="868680"/>
            <a:ext cx="1363981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/>
              <a:t>Example 4:</a:t>
            </a:r>
            <a:endParaRPr lang="en-US" sz="20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ECDCEC5-5808-F84F-6330-50E1CCEF9128}"/>
                  </a:ext>
                </a:extLst>
              </p:cNvPr>
              <p:cNvSpPr/>
              <p:nvPr/>
            </p:nvSpPr>
            <p:spPr>
              <a:xfrm>
                <a:off x="1791788" y="3044949"/>
                <a:ext cx="2011680" cy="5029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A711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A711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A711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1">
                  <a:solidFill>
                    <a:srgbClr val="A7116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ECDCEC5-5808-F84F-6330-50E1CCEF91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788" y="3044949"/>
                <a:ext cx="2011680" cy="5029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DCB47FE-2533-94C2-73D5-7D0DC68E634F}"/>
              </a:ext>
            </a:extLst>
          </p:cNvPr>
          <p:cNvSpPr txBox="1"/>
          <p:nvPr/>
        </p:nvSpPr>
        <p:spPr>
          <a:xfrm>
            <a:off x="374468" y="3868782"/>
            <a:ext cx="1363981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/>
              <a:t>Example 5:</a:t>
            </a:r>
            <a:endParaRPr lang="en-US" sz="20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DF2DD82-8D1F-7478-A958-412F708A71F8}"/>
                  </a:ext>
                </a:extLst>
              </p:cNvPr>
              <p:cNvSpPr/>
              <p:nvPr/>
            </p:nvSpPr>
            <p:spPr>
              <a:xfrm>
                <a:off x="1791788" y="6023383"/>
                <a:ext cx="2011680" cy="5029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A711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A711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sz="2400" b="1" i="1" smtClean="0">
                                  <a:solidFill>
                                    <a:srgbClr val="A711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1">
                  <a:solidFill>
                    <a:srgbClr val="A71160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DF2DD82-8D1F-7478-A958-412F708A71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788" y="6023383"/>
                <a:ext cx="2011680" cy="5029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ular Callout 24">
                <a:extLst>
                  <a:ext uri="{FF2B5EF4-FFF2-40B4-BE49-F238E27FC236}">
                    <a16:creationId xmlns:a16="http://schemas.microsoft.com/office/drawing/2014/main" id="{D665472B-90AB-EA36-03DC-27E94DE2764F}"/>
                  </a:ext>
                </a:extLst>
              </p:cNvPr>
              <p:cNvSpPr/>
              <p:nvPr/>
            </p:nvSpPr>
            <p:spPr>
              <a:xfrm>
                <a:off x="10519950" y="1645920"/>
                <a:ext cx="914400" cy="365760"/>
              </a:xfrm>
              <a:prstGeom prst="wedgeRoundRectCallout">
                <a:avLst>
                  <a:gd name="adj1" fmla="val -74206"/>
                  <a:gd name="adj2" fmla="val -9540"/>
                  <a:gd name="adj3" fmla="val 16667"/>
                </a:avLst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A711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A711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A711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1">
                  <a:solidFill>
                    <a:srgbClr val="A71160"/>
                  </a:solidFill>
                </a:endParaRPr>
              </a:p>
            </p:txBody>
          </p:sp>
        </mc:Choice>
        <mc:Fallback xmlns="">
          <p:sp>
            <p:nvSpPr>
              <p:cNvPr id="15" name="Rounded Rectangular Callout 24">
                <a:extLst>
                  <a:ext uri="{FF2B5EF4-FFF2-40B4-BE49-F238E27FC236}">
                    <a16:creationId xmlns:a16="http://schemas.microsoft.com/office/drawing/2014/main" id="{D665472B-90AB-EA36-03DC-27E94DE27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9950" y="1645920"/>
                <a:ext cx="914400" cy="365760"/>
              </a:xfrm>
              <a:prstGeom prst="wedgeRoundRectCallout">
                <a:avLst>
                  <a:gd name="adj1" fmla="val -74206"/>
                  <a:gd name="adj2" fmla="val -9540"/>
                  <a:gd name="adj3" fmla="val 16667"/>
                </a:avLst>
              </a:prstGeom>
              <a:blipFill>
                <a:blip r:embed="rId8"/>
                <a:stretch>
                  <a:fillRect b="-4839"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ular Callout 25">
                <a:extLst>
                  <a:ext uri="{FF2B5EF4-FFF2-40B4-BE49-F238E27FC236}">
                    <a16:creationId xmlns:a16="http://schemas.microsoft.com/office/drawing/2014/main" id="{EFE3AC1C-78D8-1E46-7B0A-F2ED5A2C8650}"/>
                  </a:ext>
                </a:extLst>
              </p:cNvPr>
              <p:cNvSpPr/>
              <p:nvPr/>
            </p:nvSpPr>
            <p:spPr>
              <a:xfrm>
                <a:off x="10519948" y="2536371"/>
                <a:ext cx="914402" cy="365760"/>
              </a:xfrm>
              <a:prstGeom prst="wedgeRoundRectCallout">
                <a:avLst>
                  <a:gd name="adj1" fmla="val -75634"/>
                  <a:gd name="adj2" fmla="val 4745"/>
                  <a:gd name="adj3" fmla="val 16667"/>
                </a:avLst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sz="2400" b="1">
                  <a:solidFill>
                    <a:srgbClr val="A71160"/>
                  </a:solidFill>
                </a:endParaRPr>
              </a:p>
            </p:txBody>
          </p:sp>
        </mc:Choice>
        <mc:Fallback xmlns="">
          <p:sp>
            <p:nvSpPr>
              <p:cNvPr id="16" name="Rounded Rectangular Callout 25">
                <a:extLst>
                  <a:ext uri="{FF2B5EF4-FFF2-40B4-BE49-F238E27FC236}">
                    <a16:creationId xmlns:a16="http://schemas.microsoft.com/office/drawing/2014/main" id="{EFE3AC1C-78D8-1E46-7B0A-F2ED5A2C86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9948" y="2536371"/>
                <a:ext cx="914402" cy="365760"/>
              </a:xfrm>
              <a:prstGeom prst="wedgeRoundRectCallout">
                <a:avLst>
                  <a:gd name="adj1" fmla="val -75634"/>
                  <a:gd name="adj2" fmla="val 4745"/>
                  <a:gd name="adj3" fmla="val 16667"/>
                </a:avLst>
              </a:prstGeom>
              <a:blipFill>
                <a:blip r:embed="rId9"/>
                <a:stretch>
                  <a:fillRect b="-6452"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ular Callout 27">
                <a:extLst>
                  <a:ext uri="{FF2B5EF4-FFF2-40B4-BE49-F238E27FC236}">
                    <a16:creationId xmlns:a16="http://schemas.microsoft.com/office/drawing/2014/main" id="{6885AD7B-8279-E3E5-8E25-0B9477AE355F}"/>
                  </a:ext>
                </a:extLst>
              </p:cNvPr>
              <p:cNvSpPr/>
              <p:nvPr/>
            </p:nvSpPr>
            <p:spPr>
              <a:xfrm>
                <a:off x="10519948" y="3426823"/>
                <a:ext cx="914402" cy="365760"/>
              </a:xfrm>
              <a:prstGeom prst="wedgeRoundRectCallout">
                <a:avLst>
                  <a:gd name="adj1" fmla="val -64206"/>
                  <a:gd name="adj2" fmla="val -16683"/>
                  <a:gd name="adj3" fmla="val 16667"/>
                </a:avLst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sz="2400" b="1">
                  <a:solidFill>
                    <a:srgbClr val="A71160"/>
                  </a:solidFill>
                </a:endParaRPr>
              </a:p>
            </p:txBody>
          </p:sp>
        </mc:Choice>
        <mc:Fallback xmlns="">
          <p:sp>
            <p:nvSpPr>
              <p:cNvPr id="17" name="Rounded Rectangular Callout 27">
                <a:extLst>
                  <a:ext uri="{FF2B5EF4-FFF2-40B4-BE49-F238E27FC236}">
                    <a16:creationId xmlns:a16="http://schemas.microsoft.com/office/drawing/2014/main" id="{6885AD7B-8279-E3E5-8E25-0B9477AE35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9948" y="3426823"/>
                <a:ext cx="914402" cy="365760"/>
              </a:xfrm>
              <a:prstGeom prst="wedgeRoundRectCallout">
                <a:avLst>
                  <a:gd name="adj1" fmla="val -64206"/>
                  <a:gd name="adj2" fmla="val -16683"/>
                  <a:gd name="adj3" fmla="val 16667"/>
                </a:avLst>
              </a:prstGeom>
              <a:blipFill>
                <a:blip r:embed="rId10"/>
                <a:stretch>
                  <a:fillRect b="-645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33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5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DBEA7-0213-3A02-F979-A9E4B8FA06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Sorting Algorithms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4EB00-00DC-B101-EFFD-9A808FDE9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138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0BC00-56B8-5C0E-CA45-E0FEDBF0406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Introduction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6F340-0900-634E-262C-09F9FE1935B3}"/>
              </a:ext>
            </a:extLst>
          </p:cNvPr>
          <p:cNvSpPr txBox="1">
            <a:spLocks/>
          </p:cNvSpPr>
          <p:nvPr/>
        </p:nvSpPr>
        <p:spPr>
          <a:xfrm>
            <a:off x="131180" y="863444"/>
            <a:ext cx="11929641" cy="5590565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Sorting is any process of arranging items systematically or arranging items in a sequence ordered by some criterion.</a:t>
            </a:r>
          </a:p>
          <a:p>
            <a:r>
              <a:rPr lang="en-US"/>
              <a:t>Applications of Sorting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Phone Bill: the calls made are date wise sorted.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Bank statement or Credit card Bill: transactions made are date wise sorted.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Filling forms online: “select country” drop down box will have the name of countries sorted in Alphabetical order.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Online shopping: the items can be sorted price wise, date wise or relevance wise.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Files or folders on your desktop are sorted date wise.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79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AF58C-A2D0-F473-8561-148B5F86990E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Bubble Sort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7C258D-66FF-C2A4-5992-E79FA92083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1180" y="863444"/>
                <a:ext cx="11929641" cy="559056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1pPr>
                <a:lvl2pPr marL="6858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It is a simple sorting algorithm that works by </a:t>
                </a:r>
                <a:r>
                  <a:rPr lang="en-US" dirty="0">
                    <a:solidFill>
                      <a:srgbClr val="A71160"/>
                    </a:solidFill>
                  </a:rPr>
                  <a:t>comparing each pair of adjacent items </a:t>
                </a:r>
                <a:r>
                  <a:rPr lang="en-US" dirty="0"/>
                  <a:t>and swapping them if they are in the wrong order.</a:t>
                </a:r>
              </a:p>
              <a:p>
                <a:r>
                  <a:rPr lang="en-US" dirty="0"/>
                  <a:t>The pass through the list is repeated </a:t>
                </a:r>
                <a:r>
                  <a:rPr lang="en-US" dirty="0">
                    <a:solidFill>
                      <a:srgbClr val="A71160"/>
                    </a:solidFill>
                  </a:rPr>
                  <a:t>until no swaps are needed</a:t>
                </a:r>
                <a:r>
                  <a:rPr lang="en-US" dirty="0"/>
                  <a:t>, which indicates that the list is sorted.</a:t>
                </a:r>
              </a:p>
              <a:p>
                <a:r>
                  <a:rPr lang="en-US" dirty="0"/>
                  <a:t>As it only uses comparisons to operate on elements, it is a </a:t>
                </a:r>
                <a:r>
                  <a:rPr lang="en-US" dirty="0">
                    <a:solidFill>
                      <a:srgbClr val="A71160"/>
                    </a:solidFill>
                  </a:rPr>
                  <a:t>comparison sort.</a:t>
                </a:r>
              </a:p>
              <a:p>
                <a:r>
                  <a:rPr lang="en-US" dirty="0"/>
                  <a:t>Although the algorithm is simple, it is </a:t>
                </a:r>
                <a:r>
                  <a:rPr lang="en-US" dirty="0">
                    <a:solidFill>
                      <a:srgbClr val="A71160"/>
                    </a:solidFill>
                  </a:rPr>
                  <a:t>too slow </a:t>
                </a:r>
                <a:r>
                  <a:rPr lang="en-US" dirty="0"/>
                  <a:t>for practical use.</a:t>
                </a:r>
              </a:p>
              <a:p>
                <a:r>
                  <a:rPr lang="en-US" dirty="0"/>
                  <a:t>The time complexity of bubble sort is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A711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b="1" i="1">
                            <a:solidFill>
                              <a:srgbClr val="A711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solidFill>
                                  <a:srgbClr val="A711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A711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A711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7C258D-66FF-C2A4-5992-E79FA9208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80" y="863444"/>
                <a:ext cx="11929641" cy="5590565"/>
              </a:xfrm>
              <a:prstGeom prst="rect">
                <a:avLst/>
              </a:prstGeom>
              <a:blipFill>
                <a:blip r:embed="rId2"/>
                <a:stretch>
                  <a:fillRect l="-920" t="-2072" r="-10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381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55BE7-7555-F367-03C5-752982EAA9BE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Bubble Sort – Example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7566EB-CC47-FB8D-71A8-AB77E1DC2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625851"/>
              </p:ext>
            </p:extLst>
          </p:nvPr>
        </p:nvGraphicFramePr>
        <p:xfrm>
          <a:off x="4029892" y="1600200"/>
          <a:ext cx="3810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BC74D69-D90E-6A6A-FF5E-1B27EFE8A0B2}"/>
              </a:ext>
            </a:extLst>
          </p:cNvPr>
          <p:cNvSpPr txBox="1"/>
          <p:nvPr/>
        </p:nvSpPr>
        <p:spPr>
          <a:xfrm>
            <a:off x="3228444" y="1066800"/>
            <a:ext cx="5717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/>
              <a:t>Sort the following array in Ascending order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6329AA-3EA1-7996-8974-D05BAD5C22A6}"/>
              </a:ext>
            </a:extLst>
          </p:cNvPr>
          <p:cNvCxnSpPr/>
          <p:nvPr/>
        </p:nvCxnSpPr>
        <p:spPr>
          <a:xfrm>
            <a:off x="1896292" y="2286000"/>
            <a:ext cx="838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8F78807-54A8-05A6-98DE-AA79594F6DB2}"/>
              </a:ext>
            </a:extLst>
          </p:cNvPr>
          <p:cNvSpPr txBox="1"/>
          <p:nvPr/>
        </p:nvSpPr>
        <p:spPr>
          <a:xfrm>
            <a:off x="1896292" y="2286000"/>
            <a:ext cx="88710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/>
              <a:t>Pass 1 :</a:t>
            </a:r>
            <a:endParaRPr lang="en-US" b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B79277-8C8E-E267-7320-9C67602D8CEC}"/>
              </a:ext>
            </a:extLst>
          </p:cNvPr>
          <p:cNvSpPr/>
          <p:nvPr/>
        </p:nvSpPr>
        <p:spPr>
          <a:xfrm>
            <a:off x="2124892" y="28194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45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1F863B-0177-D2CF-3090-864851D358CC}"/>
              </a:ext>
            </a:extLst>
          </p:cNvPr>
          <p:cNvSpPr/>
          <p:nvPr/>
        </p:nvSpPr>
        <p:spPr>
          <a:xfrm>
            <a:off x="2124892" y="32004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34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07BDD3-A819-A204-056F-6D9AD3F1C207}"/>
              </a:ext>
            </a:extLst>
          </p:cNvPr>
          <p:cNvSpPr/>
          <p:nvPr/>
        </p:nvSpPr>
        <p:spPr>
          <a:xfrm>
            <a:off x="2124892" y="35814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56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B957CE-FD4B-ECE0-D2D9-8A81D0D2D361}"/>
              </a:ext>
            </a:extLst>
          </p:cNvPr>
          <p:cNvSpPr/>
          <p:nvPr/>
        </p:nvSpPr>
        <p:spPr>
          <a:xfrm>
            <a:off x="2124892" y="39624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23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B020D5-ED6C-3025-FE5D-32BAF485E749}"/>
              </a:ext>
            </a:extLst>
          </p:cNvPr>
          <p:cNvSpPr/>
          <p:nvPr/>
        </p:nvSpPr>
        <p:spPr>
          <a:xfrm>
            <a:off x="2124892" y="43434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12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E62105-D26C-130B-3425-FD851BCE91FB}"/>
              </a:ext>
            </a:extLst>
          </p:cNvPr>
          <p:cNvSpPr/>
          <p:nvPr/>
        </p:nvSpPr>
        <p:spPr>
          <a:xfrm>
            <a:off x="3444175" y="28194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34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BE2C1C-1D53-A789-51CC-E333628F4C1C}"/>
              </a:ext>
            </a:extLst>
          </p:cNvPr>
          <p:cNvSpPr/>
          <p:nvPr/>
        </p:nvSpPr>
        <p:spPr>
          <a:xfrm>
            <a:off x="3444175" y="32004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45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A3E857-E26A-1253-6D6E-515534C4C137}"/>
              </a:ext>
            </a:extLst>
          </p:cNvPr>
          <p:cNvSpPr/>
          <p:nvPr/>
        </p:nvSpPr>
        <p:spPr>
          <a:xfrm>
            <a:off x="3444175" y="35814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56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E628C7-7763-7BED-2ACF-86AB7E57578F}"/>
              </a:ext>
            </a:extLst>
          </p:cNvPr>
          <p:cNvSpPr/>
          <p:nvPr/>
        </p:nvSpPr>
        <p:spPr>
          <a:xfrm>
            <a:off x="3444175" y="39624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23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7CE61B-C754-8C00-CC96-66E8C7282BD5}"/>
              </a:ext>
            </a:extLst>
          </p:cNvPr>
          <p:cNvSpPr/>
          <p:nvPr/>
        </p:nvSpPr>
        <p:spPr>
          <a:xfrm>
            <a:off x="3444175" y="43434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12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5C86BA-1FFF-6D45-39B7-E9A1B5CACA2D}"/>
              </a:ext>
            </a:extLst>
          </p:cNvPr>
          <p:cNvSpPr/>
          <p:nvPr/>
        </p:nvSpPr>
        <p:spPr>
          <a:xfrm>
            <a:off x="4763458" y="28194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34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469C00-FE10-6F74-262B-429ED14D139A}"/>
              </a:ext>
            </a:extLst>
          </p:cNvPr>
          <p:cNvSpPr/>
          <p:nvPr/>
        </p:nvSpPr>
        <p:spPr>
          <a:xfrm>
            <a:off x="4763458" y="32004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45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3BF4B3-1C5D-D961-2985-2B779B4725B3}"/>
              </a:ext>
            </a:extLst>
          </p:cNvPr>
          <p:cNvSpPr/>
          <p:nvPr/>
        </p:nvSpPr>
        <p:spPr>
          <a:xfrm>
            <a:off x="4763458" y="35814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56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B3B23B-BE9B-78E1-E3CF-97EB2D1D5AAB}"/>
              </a:ext>
            </a:extLst>
          </p:cNvPr>
          <p:cNvSpPr/>
          <p:nvPr/>
        </p:nvSpPr>
        <p:spPr>
          <a:xfrm>
            <a:off x="4763458" y="39624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23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91C64B-5AEF-70A3-4496-78A4C3090842}"/>
              </a:ext>
            </a:extLst>
          </p:cNvPr>
          <p:cNvSpPr/>
          <p:nvPr/>
        </p:nvSpPr>
        <p:spPr>
          <a:xfrm>
            <a:off x="4763458" y="43434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12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8DD23A-45D9-D72A-C7B2-B47537A5A33D}"/>
              </a:ext>
            </a:extLst>
          </p:cNvPr>
          <p:cNvSpPr/>
          <p:nvPr/>
        </p:nvSpPr>
        <p:spPr>
          <a:xfrm>
            <a:off x="6285267" y="28194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34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E6C671-4400-0C83-0B6E-2A5890ACBBE5}"/>
              </a:ext>
            </a:extLst>
          </p:cNvPr>
          <p:cNvSpPr/>
          <p:nvPr/>
        </p:nvSpPr>
        <p:spPr>
          <a:xfrm>
            <a:off x="6285267" y="32004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45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5CFE4B-6DC9-C817-9EC6-D8E673285E7E}"/>
              </a:ext>
            </a:extLst>
          </p:cNvPr>
          <p:cNvSpPr/>
          <p:nvPr/>
        </p:nvSpPr>
        <p:spPr>
          <a:xfrm>
            <a:off x="6285267" y="35814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23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A7F9E5-608D-C665-8103-47F3325B411C}"/>
              </a:ext>
            </a:extLst>
          </p:cNvPr>
          <p:cNvSpPr/>
          <p:nvPr/>
        </p:nvSpPr>
        <p:spPr>
          <a:xfrm>
            <a:off x="6285267" y="39624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56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583D67-C0AB-60E3-E304-BFBB938A6F4F}"/>
              </a:ext>
            </a:extLst>
          </p:cNvPr>
          <p:cNvSpPr/>
          <p:nvPr/>
        </p:nvSpPr>
        <p:spPr>
          <a:xfrm>
            <a:off x="6285267" y="43434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12</a:t>
            </a:r>
          </a:p>
        </p:txBody>
      </p:sp>
      <p:sp>
        <p:nvSpPr>
          <p:cNvPr id="27" name="Freeform 27">
            <a:extLst>
              <a:ext uri="{FF2B5EF4-FFF2-40B4-BE49-F238E27FC236}">
                <a16:creationId xmlns:a16="http://schemas.microsoft.com/office/drawing/2014/main" id="{F08ACE4F-A5ED-E16D-A5F7-E7053CD24C8B}"/>
              </a:ext>
            </a:extLst>
          </p:cNvPr>
          <p:cNvSpPr/>
          <p:nvPr/>
        </p:nvSpPr>
        <p:spPr>
          <a:xfrm>
            <a:off x="2648056" y="2975212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 w="19050">
            <a:solidFill>
              <a:srgbClr val="ED524F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1E49C3-9923-2DED-CB8D-AFBE2EB3C1A2}"/>
              </a:ext>
            </a:extLst>
          </p:cNvPr>
          <p:cNvSpPr/>
          <p:nvPr/>
        </p:nvSpPr>
        <p:spPr>
          <a:xfrm>
            <a:off x="2124892" y="28194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34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EA48A26-2C28-70B5-9397-7541A28C2A3F}"/>
              </a:ext>
            </a:extLst>
          </p:cNvPr>
          <p:cNvSpPr/>
          <p:nvPr/>
        </p:nvSpPr>
        <p:spPr>
          <a:xfrm>
            <a:off x="2124892" y="32004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45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1C06B3-3D2B-C009-0CDA-F3CFAFC86C78}"/>
              </a:ext>
            </a:extLst>
          </p:cNvPr>
          <p:cNvSpPr txBox="1"/>
          <p:nvPr/>
        </p:nvSpPr>
        <p:spPr>
          <a:xfrm>
            <a:off x="2820401" y="2924771"/>
            <a:ext cx="461665" cy="565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swap</a:t>
            </a:r>
          </a:p>
        </p:txBody>
      </p:sp>
      <p:sp>
        <p:nvSpPr>
          <p:cNvPr id="31" name="Freeform 31">
            <a:extLst>
              <a:ext uri="{FF2B5EF4-FFF2-40B4-BE49-F238E27FC236}">
                <a16:creationId xmlns:a16="http://schemas.microsoft.com/office/drawing/2014/main" id="{2A1154CC-EBF9-65D7-58AA-1D56990F8565}"/>
              </a:ext>
            </a:extLst>
          </p:cNvPr>
          <p:cNvSpPr/>
          <p:nvPr/>
        </p:nvSpPr>
        <p:spPr>
          <a:xfrm>
            <a:off x="5296858" y="3731667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 w="19050">
            <a:solidFill>
              <a:srgbClr val="ED524F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DA5277-7DA2-C111-0674-B7B3704CD201}"/>
              </a:ext>
            </a:extLst>
          </p:cNvPr>
          <p:cNvSpPr txBox="1"/>
          <p:nvPr/>
        </p:nvSpPr>
        <p:spPr>
          <a:xfrm>
            <a:off x="5461771" y="3669399"/>
            <a:ext cx="461665" cy="565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swap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617107A-0FD4-0A8E-DA92-71E4BCE3ADA6}"/>
              </a:ext>
            </a:extLst>
          </p:cNvPr>
          <p:cNvSpPr/>
          <p:nvPr/>
        </p:nvSpPr>
        <p:spPr>
          <a:xfrm>
            <a:off x="4763458" y="35814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23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0230D57-36C8-733E-38AF-BE02169F56F0}"/>
              </a:ext>
            </a:extLst>
          </p:cNvPr>
          <p:cNvSpPr/>
          <p:nvPr/>
        </p:nvSpPr>
        <p:spPr>
          <a:xfrm>
            <a:off x="4763458" y="39624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56</a:t>
            </a:r>
          </a:p>
        </p:txBody>
      </p:sp>
      <p:sp>
        <p:nvSpPr>
          <p:cNvPr id="35" name="Freeform 35">
            <a:extLst>
              <a:ext uri="{FF2B5EF4-FFF2-40B4-BE49-F238E27FC236}">
                <a16:creationId xmlns:a16="http://schemas.microsoft.com/office/drawing/2014/main" id="{8EFB88F3-F40E-1CA1-7386-4BDF7959FA71}"/>
              </a:ext>
            </a:extLst>
          </p:cNvPr>
          <p:cNvSpPr/>
          <p:nvPr/>
        </p:nvSpPr>
        <p:spPr>
          <a:xfrm>
            <a:off x="6830242" y="4118212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 w="19050">
            <a:solidFill>
              <a:srgbClr val="ED524F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624908-55DF-C8C8-5FA9-557983718AE2}"/>
              </a:ext>
            </a:extLst>
          </p:cNvPr>
          <p:cNvSpPr txBox="1"/>
          <p:nvPr/>
        </p:nvSpPr>
        <p:spPr>
          <a:xfrm>
            <a:off x="6980000" y="4052133"/>
            <a:ext cx="461665" cy="565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swap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3921E01-F887-E5C5-BACE-8C240C65B9FC}"/>
              </a:ext>
            </a:extLst>
          </p:cNvPr>
          <p:cNvSpPr/>
          <p:nvPr/>
        </p:nvSpPr>
        <p:spPr>
          <a:xfrm>
            <a:off x="6285267" y="39624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12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A80DE1A-7FAF-7ECC-1CD0-A3F4960D6430}"/>
              </a:ext>
            </a:extLst>
          </p:cNvPr>
          <p:cNvSpPr/>
          <p:nvPr/>
        </p:nvSpPr>
        <p:spPr>
          <a:xfrm>
            <a:off x="6285267" y="4343400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56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12911CE-7E7D-85BE-D7F2-C4635EDA5DF0}"/>
                  </a:ext>
                </a:extLst>
              </p:cNvPr>
              <p:cNvSpPr/>
              <p:nvPr/>
            </p:nvSpPr>
            <p:spPr>
              <a:xfrm>
                <a:off x="4141126" y="5350599"/>
                <a:ext cx="3994857" cy="984885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𝑖𝑓</m:t>
                      </m:r>
                      <m:r>
                        <a:rPr lang="en-US" sz="2400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(</m:t>
                      </m:r>
                      <m:r>
                        <a:rPr lang="en-US" sz="2400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[</m:t>
                      </m:r>
                      <m:r>
                        <a:rPr lang="en-US" sz="2400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𝑗</m:t>
                      </m:r>
                      <m:r>
                        <a:rPr lang="en-US" sz="2400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] &gt; </m:t>
                      </m:r>
                      <m:r>
                        <a:rPr lang="en-US" sz="2400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[</m:t>
                      </m:r>
                      <m:r>
                        <a:rPr lang="en-US" sz="2400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𝑗</m:t>
                      </m:r>
                      <m:r>
                        <a:rPr lang="en-US" sz="2400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+1])</m:t>
                      </m:r>
                    </m:oMath>
                  </m:oMathPara>
                </a14:m>
                <a:endParaRPr lang="en-US" sz="2400">
                  <a:solidFill>
                    <a:srgbClr val="A71160"/>
                  </a:solidFill>
                  <a:cs typeface="Consolas" pitchFamily="49" charset="0"/>
                </a:endParaRPr>
              </a:p>
              <a:p>
                <a:pPr lvl="2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𝑠𝑤𝑎𝑝</m:t>
                      </m:r>
                      <m:r>
                        <a:rPr lang="en-US" sz="2400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(</m:t>
                      </m:r>
                      <m:r>
                        <a:rPr lang="en-US" sz="2400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[</m:t>
                      </m:r>
                      <m:r>
                        <a:rPr lang="en-US" sz="2400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𝑗</m:t>
                      </m:r>
                      <m:r>
                        <a:rPr lang="en-US" sz="24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],</m:t>
                      </m:r>
                      <m:r>
                        <a:rPr lang="en-US" sz="24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[</m:t>
                      </m:r>
                      <m:r>
                        <a:rPr lang="en-US" sz="24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𝑗</m:t>
                      </m:r>
                      <m:r>
                        <a:rPr lang="en-US" sz="24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+1])</m:t>
                      </m:r>
                    </m:oMath>
                  </m:oMathPara>
                </a14:m>
                <a:endParaRPr lang="en-US" sz="2400">
                  <a:solidFill>
                    <a:srgbClr val="A71160"/>
                  </a:solidFill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012911CE-7E7D-85BE-D7F2-C4635EDA5D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126" y="5350599"/>
                <a:ext cx="3994857" cy="9848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90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41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  <p:set>
                                      <p:cBhvr>
                                        <p:cTn id="45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91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95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18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22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63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67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3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A3EC8-1CB1-61D5-F986-E0DDE5F65D3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Bubble Sort – Example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11F8F5-ED62-893E-BA9C-514175499726}"/>
              </a:ext>
            </a:extLst>
          </p:cNvPr>
          <p:cNvSpPr txBox="1"/>
          <p:nvPr/>
        </p:nvSpPr>
        <p:spPr>
          <a:xfrm>
            <a:off x="1235540" y="914400"/>
            <a:ext cx="88710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/>
              <a:t>Pass 2 :</a:t>
            </a:r>
            <a:endParaRPr lang="en-US" b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6D2860-9D65-ED98-4CD5-2D73784E4A25}"/>
              </a:ext>
            </a:extLst>
          </p:cNvPr>
          <p:cNvSpPr/>
          <p:nvPr/>
        </p:nvSpPr>
        <p:spPr>
          <a:xfrm>
            <a:off x="1532722" y="14478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34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27D4A3-5098-026C-4F20-DCAF7F2D4F57}"/>
              </a:ext>
            </a:extLst>
          </p:cNvPr>
          <p:cNvSpPr/>
          <p:nvPr/>
        </p:nvSpPr>
        <p:spPr>
          <a:xfrm>
            <a:off x="1532722" y="18288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45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A79DD-440D-7628-333F-9CB31927737A}"/>
              </a:ext>
            </a:extLst>
          </p:cNvPr>
          <p:cNvSpPr/>
          <p:nvPr/>
        </p:nvSpPr>
        <p:spPr>
          <a:xfrm>
            <a:off x="1532722" y="22098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23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ACF140-A3FA-AA0D-0C40-318CF521246F}"/>
              </a:ext>
            </a:extLst>
          </p:cNvPr>
          <p:cNvSpPr/>
          <p:nvPr/>
        </p:nvSpPr>
        <p:spPr>
          <a:xfrm>
            <a:off x="1532722" y="25908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63067B-889D-BD4B-968F-683B392D7047}"/>
              </a:ext>
            </a:extLst>
          </p:cNvPr>
          <p:cNvSpPr/>
          <p:nvPr/>
        </p:nvSpPr>
        <p:spPr>
          <a:xfrm>
            <a:off x="1532722" y="2971800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56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2EB322-2028-BBDE-3EB9-6B68C835FAFD}"/>
              </a:ext>
            </a:extLst>
          </p:cNvPr>
          <p:cNvCxnSpPr/>
          <p:nvPr/>
        </p:nvCxnSpPr>
        <p:spPr>
          <a:xfrm>
            <a:off x="974285" y="3692769"/>
            <a:ext cx="103327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B3A1C6D-9E76-BA73-4AA4-E7019B09E0BB}"/>
              </a:ext>
            </a:extLst>
          </p:cNvPr>
          <p:cNvSpPr/>
          <p:nvPr/>
        </p:nvSpPr>
        <p:spPr>
          <a:xfrm>
            <a:off x="2904322" y="14478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34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8FD504-0C1B-AAD6-2DA2-27058CDE9B7A}"/>
              </a:ext>
            </a:extLst>
          </p:cNvPr>
          <p:cNvSpPr/>
          <p:nvPr/>
        </p:nvSpPr>
        <p:spPr>
          <a:xfrm>
            <a:off x="2904322" y="18288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45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31CAF6-9FE7-E1A3-7322-5FA63EE5109F}"/>
              </a:ext>
            </a:extLst>
          </p:cNvPr>
          <p:cNvSpPr/>
          <p:nvPr/>
        </p:nvSpPr>
        <p:spPr>
          <a:xfrm>
            <a:off x="2904322" y="22098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23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64897F-B1D1-88B4-0E26-A2257B66546C}"/>
              </a:ext>
            </a:extLst>
          </p:cNvPr>
          <p:cNvSpPr/>
          <p:nvPr/>
        </p:nvSpPr>
        <p:spPr>
          <a:xfrm>
            <a:off x="2904322" y="25908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12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6635A6-00DE-A2DC-0E04-F39C9F092906}"/>
              </a:ext>
            </a:extLst>
          </p:cNvPr>
          <p:cNvSpPr/>
          <p:nvPr/>
        </p:nvSpPr>
        <p:spPr>
          <a:xfrm>
            <a:off x="2904322" y="2971800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56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A66F07-ABE1-48B5-E40D-31FAE6208DB3}"/>
              </a:ext>
            </a:extLst>
          </p:cNvPr>
          <p:cNvSpPr/>
          <p:nvPr/>
        </p:nvSpPr>
        <p:spPr>
          <a:xfrm>
            <a:off x="4428322" y="14478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34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677AA8-11E4-BC59-B306-9D453782A8C3}"/>
              </a:ext>
            </a:extLst>
          </p:cNvPr>
          <p:cNvSpPr/>
          <p:nvPr/>
        </p:nvSpPr>
        <p:spPr>
          <a:xfrm>
            <a:off x="4428322" y="18288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23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713739-7518-6A0A-C733-467D8D85F36A}"/>
              </a:ext>
            </a:extLst>
          </p:cNvPr>
          <p:cNvSpPr/>
          <p:nvPr/>
        </p:nvSpPr>
        <p:spPr>
          <a:xfrm>
            <a:off x="4428322" y="22098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45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5F9EAB-F7BF-B235-BFBC-A278240C394E}"/>
              </a:ext>
            </a:extLst>
          </p:cNvPr>
          <p:cNvSpPr/>
          <p:nvPr/>
        </p:nvSpPr>
        <p:spPr>
          <a:xfrm>
            <a:off x="4428322" y="25908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C36B53-33FE-1F8D-45FF-F8C589B256B6}"/>
              </a:ext>
            </a:extLst>
          </p:cNvPr>
          <p:cNvSpPr/>
          <p:nvPr/>
        </p:nvSpPr>
        <p:spPr>
          <a:xfrm>
            <a:off x="4428322" y="2971800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56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9DCE5C-3A38-BA27-AB6C-55DAC09DC84E}"/>
              </a:ext>
            </a:extLst>
          </p:cNvPr>
          <p:cNvSpPr/>
          <p:nvPr/>
        </p:nvSpPr>
        <p:spPr>
          <a:xfrm>
            <a:off x="6424679" y="14478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34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363A9D-7014-5FEF-5715-BCCCBFD52954}"/>
              </a:ext>
            </a:extLst>
          </p:cNvPr>
          <p:cNvSpPr/>
          <p:nvPr/>
        </p:nvSpPr>
        <p:spPr>
          <a:xfrm>
            <a:off x="6424679" y="18288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23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02294F-7222-D144-316F-924B58800AE4}"/>
              </a:ext>
            </a:extLst>
          </p:cNvPr>
          <p:cNvSpPr/>
          <p:nvPr/>
        </p:nvSpPr>
        <p:spPr>
          <a:xfrm>
            <a:off x="6424679" y="22098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12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2D967C-B804-0E3C-490A-8FB50B3C7965}"/>
              </a:ext>
            </a:extLst>
          </p:cNvPr>
          <p:cNvSpPr/>
          <p:nvPr/>
        </p:nvSpPr>
        <p:spPr>
          <a:xfrm>
            <a:off x="6424679" y="2590800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45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B65F56-6E60-4170-6D0F-752C6F053976}"/>
              </a:ext>
            </a:extLst>
          </p:cNvPr>
          <p:cNvSpPr/>
          <p:nvPr/>
        </p:nvSpPr>
        <p:spPr>
          <a:xfrm>
            <a:off x="6424679" y="2971800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56</a:t>
            </a:r>
          </a:p>
        </p:txBody>
      </p:sp>
      <p:sp>
        <p:nvSpPr>
          <p:cNvPr id="25" name="Freeform 25">
            <a:extLst>
              <a:ext uri="{FF2B5EF4-FFF2-40B4-BE49-F238E27FC236}">
                <a16:creationId xmlns:a16="http://schemas.microsoft.com/office/drawing/2014/main" id="{627475F9-2DB8-B0A1-F6B1-A1405EB2C09D}"/>
              </a:ext>
            </a:extLst>
          </p:cNvPr>
          <p:cNvSpPr/>
          <p:nvPr/>
        </p:nvSpPr>
        <p:spPr>
          <a:xfrm>
            <a:off x="3450052" y="2009975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 w="19050">
            <a:solidFill>
              <a:srgbClr val="ED524F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FA1EFB-50A3-A8C9-A184-29342FC5CA18}"/>
              </a:ext>
            </a:extLst>
          </p:cNvPr>
          <p:cNvSpPr txBox="1"/>
          <p:nvPr/>
        </p:nvSpPr>
        <p:spPr>
          <a:xfrm>
            <a:off x="3614965" y="1947707"/>
            <a:ext cx="461665" cy="565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swap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5A984A-11A4-2CB9-15FC-04E335595727}"/>
              </a:ext>
            </a:extLst>
          </p:cNvPr>
          <p:cNvSpPr/>
          <p:nvPr/>
        </p:nvSpPr>
        <p:spPr>
          <a:xfrm>
            <a:off x="2904322" y="18288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B1EB6A-0956-D0E2-CEE2-6FBF174566A7}"/>
              </a:ext>
            </a:extLst>
          </p:cNvPr>
          <p:cNvSpPr/>
          <p:nvPr/>
        </p:nvSpPr>
        <p:spPr>
          <a:xfrm>
            <a:off x="2904322" y="22098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45</a:t>
            </a:r>
          </a:p>
        </p:txBody>
      </p:sp>
      <p:sp>
        <p:nvSpPr>
          <p:cNvPr id="29" name="Freeform 29">
            <a:extLst>
              <a:ext uri="{FF2B5EF4-FFF2-40B4-BE49-F238E27FC236}">
                <a16:creationId xmlns:a16="http://schemas.microsoft.com/office/drawing/2014/main" id="{DD1EEE60-BDE5-A00C-9092-FCD3A4BE8B79}"/>
              </a:ext>
            </a:extLst>
          </p:cNvPr>
          <p:cNvSpPr/>
          <p:nvPr/>
        </p:nvSpPr>
        <p:spPr>
          <a:xfrm>
            <a:off x="4979913" y="2380851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 w="19050">
            <a:solidFill>
              <a:srgbClr val="ED524F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D229CD-E562-8322-919D-5D09B64B0802}"/>
              </a:ext>
            </a:extLst>
          </p:cNvPr>
          <p:cNvSpPr txBox="1"/>
          <p:nvPr/>
        </p:nvSpPr>
        <p:spPr>
          <a:xfrm>
            <a:off x="5144826" y="2318583"/>
            <a:ext cx="461665" cy="565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swap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5D961F-F293-3779-F09F-4946CC4370E4}"/>
              </a:ext>
            </a:extLst>
          </p:cNvPr>
          <p:cNvSpPr/>
          <p:nvPr/>
        </p:nvSpPr>
        <p:spPr>
          <a:xfrm>
            <a:off x="4428322" y="22098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12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8DA229-9574-BC2E-B609-EAD5EB7C5FC1}"/>
              </a:ext>
            </a:extLst>
          </p:cNvPr>
          <p:cNvSpPr/>
          <p:nvPr/>
        </p:nvSpPr>
        <p:spPr>
          <a:xfrm>
            <a:off x="4428322" y="2590800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45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504048-95DD-BF77-4EBD-EAF5323A2462}"/>
              </a:ext>
            </a:extLst>
          </p:cNvPr>
          <p:cNvSpPr txBox="1"/>
          <p:nvPr/>
        </p:nvSpPr>
        <p:spPr>
          <a:xfrm>
            <a:off x="6128671" y="914400"/>
            <a:ext cx="88710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/>
              <a:t>Pass 3 :</a:t>
            </a:r>
            <a:endParaRPr lang="en-US" b="1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476D631-CEE9-211F-F0CE-3907D011C871}"/>
              </a:ext>
            </a:extLst>
          </p:cNvPr>
          <p:cNvCxnSpPr/>
          <p:nvPr/>
        </p:nvCxnSpPr>
        <p:spPr>
          <a:xfrm flipH="1" flipV="1">
            <a:off x="5738963" y="984738"/>
            <a:ext cx="0" cy="2702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85888C6-68A2-BEDB-3506-BB836ADA11CF}"/>
              </a:ext>
            </a:extLst>
          </p:cNvPr>
          <p:cNvSpPr/>
          <p:nvPr/>
        </p:nvSpPr>
        <p:spPr>
          <a:xfrm>
            <a:off x="7890819" y="1444869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23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70988E7-554F-BBF3-0D2D-3D5586542560}"/>
              </a:ext>
            </a:extLst>
          </p:cNvPr>
          <p:cNvSpPr/>
          <p:nvPr/>
        </p:nvSpPr>
        <p:spPr>
          <a:xfrm>
            <a:off x="7890819" y="1825869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34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DA7B47B-FE06-A800-BBB4-92C2D04BD967}"/>
              </a:ext>
            </a:extLst>
          </p:cNvPr>
          <p:cNvSpPr/>
          <p:nvPr/>
        </p:nvSpPr>
        <p:spPr>
          <a:xfrm>
            <a:off x="7890819" y="2206869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12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D4106D9-A0B0-7D16-E5B8-8A97D1BA0493}"/>
              </a:ext>
            </a:extLst>
          </p:cNvPr>
          <p:cNvSpPr/>
          <p:nvPr/>
        </p:nvSpPr>
        <p:spPr>
          <a:xfrm>
            <a:off x="7890819" y="2587869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45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054443A-3E25-9109-C604-A450D3D94B5D}"/>
              </a:ext>
            </a:extLst>
          </p:cNvPr>
          <p:cNvSpPr/>
          <p:nvPr/>
        </p:nvSpPr>
        <p:spPr>
          <a:xfrm>
            <a:off x="7890819" y="2968869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56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6FD734-66EE-B77C-9FB4-1821493A8E64}"/>
              </a:ext>
            </a:extLst>
          </p:cNvPr>
          <p:cNvSpPr/>
          <p:nvPr/>
        </p:nvSpPr>
        <p:spPr>
          <a:xfrm>
            <a:off x="10041002" y="14478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23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11DBA94-01D5-59EE-FA1A-C2ACDA5F9C1D}"/>
              </a:ext>
            </a:extLst>
          </p:cNvPr>
          <p:cNvSpPr/>
          <p:nvPr/>
        </p:nvSpPr>
        <p:spPr>
          <a:xfrm>
            <a:off x="10041002" y="18288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12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1C388B5-AD71-6802-1509-28B3340A22D2}"/>
              </a:ext>
            </a:extLst>
          </p:cNvPr>
          <p:cNvSpPr/>
          <p:nvPr/>
        </p:nvSpPr>
        <p:spPr>
          <a:xfrm>
            <a:off x="10041002" y="2209800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34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EDA1069-4A41-8113-9DE0-70DB27284751}"/>
              </a:ext>
            </a:extLst>
          </p:cNvPr>
          <p:cNvSpPr/>
          <p:nvPr/>
        </p:nvSpPr>
        <p:spPr>
          <a:xfrm>
            <a:off x="10041002" y="2590800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45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12F1AD-C74E-AAA2-29BB-4E7077203FDE}"/>
              </a:ext>
            </a:extLst>
          </p:cNvPr>
          <p:cNvSpPr/>
          <p:nvPr/>
        </p:nvSpPr>
        <p:spPr>
          <a:xfrm>
            <a:off x="10041002" y="2971800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56</a:t>
            </a:r>
          </a:p>
        </p:txBody>
      </p:sp>
      <p:sp>
        <p:nvSpPr>
          <p:cNvPr id="45" name="Freeform 45">
            <a:extLst>
              <a:ext uri="{FF2B5EF4-FFF2-40B4-BE49-F238E27FC236}">
                <a16:creationId xmlns:a16="http://schemas.microsoft.com/office/drawing/2014/main" id="{13F5830F-2C22-49B3-4867-E690F616BD11}"/>
              </a:ext>
            </a:extLst>
          </p:cNvPr>
          <p:cNvSpPr/>
          <p:nvPr/>
        </p:nvSpPr>
        <p:spPr>
          <a:xfrm>
            <a:off x="6968989" y="1613017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 w="19050">
            <a:solidFill>
              <a:srgbClr val="ED524F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42A8E96-8D2E-7E35-7A44-3355EB728F6C}"/>
              </a:ext>
            </a:extLst>
          </p:cNvPr>
          <p:cNvSpPr txBox="1"/>
          <p:nvPr/>
        </p:nvSpPr>
        <p:spPr>
          <a:xfrm>
            <a:off x="7133902" y="1550749"/>
            <a:ext cx="461665" cy="565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swap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C2A6D78-11BB-74E6-78F7-BE50022405EE}"/>
              </a:ext>
            </a:extLst>
          </p:cNvPr>
          <p:cNvSpPr/>
          <p:nvPr/>
        </p:nvSpPr>
        <p:spPr>
          <a:xfrm>
            <a:off x="6424679" y="14478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23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A362098-B94D-E22D-D3E3-6785643DFC63}"/>
              </a:ext>
            </a:extLst>
          </p:cNvPr>
          <p:cNvSpPr/>
          <p:nvPr/>
        </p:nvSpPr>
        <p:spPr>
          <a:xfrm>
            <a:off x="6424679" y="18288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34</a:t>
            </a:r>
          </a:p>
        </p:txBody>
      </p:sp>
      <p:sp>
        <p:nvSpPr>
          <p:cNvPr id="49" name="Freeform 49">
            <a:extLst>
              <a:ext uri="{FF2B5EF4-FFF2-40B4-BE49-F238E27FC236}">
                <a16:creationId xmlns:a16="http://schemas.microsoft.com/office/drawing/2014/main" id="{3AEB340A-9A01-1DF3-B568-721206BDED47}"/>
              </a:ext>
            </a:extLst>
          </p:cNvPr>
          <p:cNvSpPr/>
          <p:nvPr/>
        </p:nvSpPr>
        <p:spPr>
          <a:xfrm>
            <a:off x="8433905" y="1945533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 w="19050">
            <a:solidFill>
              <a:srgbClr val="ED524F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557797F-5902-CBC5-2B92-2529FA7FC51C}"/>
              </a:ext>
            </a:extLst>
          </p:cNvPr>
          <p:cNvSpPr txBox="1"/>
          <p:nvPr/>
        </p:nvSpPr>
        <p:spPr>
          <a:xfrm>
            <a:off x="8598818" y="1883265"/>
            <a:ext cx="461665" cy="565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swap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D946859-EF27-32BC-6DD3-90A33DE4394E}"/>
              </a:ext>
            </a:extLst>
          </p:cNvPr>
          <p:cNvSpPr/>
          <p:nvPr/>
        </p:nvSpPr>
        <p:spPr>
          <a:xfrm>
            <a:off x="7890819" y="1825869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12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AD5DAD-A9E9-6E67-0F37-E6D6202E866E}"/>
              </a:ext>
            </a:extLst>
          </p:cNvPr>
          <p:cNvSpPr/>
          <p:nvPr/>
        </p:nvSpPr>
        <p:spPr>
          <a:xfrm>
            <a:off x="7890819" y="2206869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34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2D36C6-D8B8-71DC-99E3-B8658C1CD53A}"/>
              </a:ext>
            </a:extLst>
          </p:cNvPr>
          <p:cNvSpPr txBox="1"/>
          <p:nvPr/>
        </p:nvSpPr>
        <p:spPr>
          <a:xfrm>
            <a:off x="9687300" y="914400"/>
            <a:ext cx="88710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/>
              <a:t>Pass 4 :</a:t>
            </a:r>
            <a:endParaRPr lang="en-US" b="1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34534B1-D02E-ABDE-5B97-A0F8741EDEC8}"/>
              </a:ext>
            </a:extLst>
          </p:cNvPr>
          <p:cNvCxnSpPr/>
          <p:nvPr/>
        </p:nvCxnSpPr>
        <p:spPr>
          <a:xfrm flipH="1" flipV="1">
            <a:off x="9323714" y="984738"/>
            <a:ext cx="0" cy="27021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Freeform 55">
            <a:extLst>
              <a:ext uri="{FF2B5EF4-FFF2-40B4-BE49-F238E27FC236}">
                <a16:creationId xmlns:a16="http://schemas.microsoft.com/office/drawing/2014/main" id="{D18C4D60-1470-FBFE-F733-85E4661F652B}"/>
              </a:ext>
            </a:extLst>
          </p:cNvPr>
          <p:cNvSpPr/>
          <p:nvPr/>
        </p:nvSpPr>
        <p:spPr>
          <a:xfrm>
            <a:off x="10574402" y="1605528"/>
            <a:ext cx="272955" cy="450376"/>
          </a:xfrm>
          <a:custGeom>
            <a:avLst/>
            <a:gdLst>
              <a:gd name="connsiteX0" fmla="*/ 0 w 272955"/>
              <a:gd name="connsiteY0" fmla="*/ 0 h 450376"/>
              <a:gd name="connsiteX1" fmla="*/ 272955 w 272955"/>
              <a:gd name="connsiteY1" fmla="*/ 0 h 450376"/>
              <a:gd name="connsiteX2" fmla="*/ 272955 w 272955"/>
              <a:gd name="connsiteY2" fmla="*/ 450376 h 450376"/>
              <a:gd name="connsiteX3" fmla="*/ 0 w 272955"/>
              <a:gd name="connsiteY3" fmla="*/ 450376 h 450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2955" h="450376">
                <a:moveTo>
                  <a:pt x="0" y="0"/>
                </a:moveTo>
                <a:lnTo>
                  <a:pt x="272955" y="0"/>
                </a:lnTo>
                <a:lnTo>
                  <a:pt x="272955" y="450376"/>
                </a:lnTo>
                <a:lnTo>
                  <a:pt x="0" y="450376"/>
                </a:lnTo>
              </a:path>
            </a:pathLst>
          </a:custGeom>
          <a:ln w="19050">
            <a:solidFill>
              <a:srgbClr val="ED524F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AB43AC3-5395-624D-707C-F08331BAFE27}"/>
              </a:ext>
            </a:extLst>
          </p:cNvPr>
          <p:cNvSpPr txBox="1"/>
          <p:nvPr/>
        </p:nvSpPr>
        <p:spPr>
          <a:xfrm>
            <a:off x="10739315" y="1543260"/>
            <a:ext cx="461665" cy="56521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swap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928E527-DF75-BDD1-8C5F-B349B3E8A710}"/>
              </a:ext>
            </a:extLst>
          </p:cNvPr>
          <p:cNvSpPr/>
          <p:nvPr/>
        </p:nvSpPr>
        <p:spPr>
          <a:xfrm>
            <a:off x="10041002" y="1447800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12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DA79858-6539-56D4-A03C-8BFBC7C35DFD}"/>
              </a:ext>
            </a:extLst>
          </p:cNvPr>
          <p:cNvSpPr/>
          <p:nvPr/>
        </p:nvSpPr>
        <p:spPr>
          <a:xfrm>
            <a:off x="10041002" y="1828800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DD5700C-2AD1-AC29-BA02-D045E528F802}"/>
                  </a:ext>
                </a:extLst>
              </p:cNvPr>
              <p:cNvSpPr/>
              <p:nvPr/>
            </p:nvSpPr>
            <p:spPr>
              <a:xfrm>
                <a:off x="4141126" y="5350599"/>
                <a:ext cx="3994857" cy="984885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𝑖𝑓</m:t>
                      </m:r>
                      <m:r>
                        <a:rPr lang="en-US" sz="2400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(</m:t>
                      </m:r>
                      <m:r>
                        <a:rPr lang="en-US" sz="2400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[</m:t>
                      </m:r>
                      <m:r>
                        <a:rPr lang="en-US" sz="2400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𝑗</m:t>
                      </m:r>
                      <m:r>
                        <a:rPr lang="en-US" sz="2400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] &gt; </m:t>
                      </m:r>
                      <m:r>
                        <a:rPr lang="en-US" sz="2400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[</m:t>
                      </m:r>
                      <m:r>
                        <a:rPr lang="en-US" sz="2400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𝑗</m:t>
                      </m:r>
                      <m:r>
                        <a:rPr lang="en-US" sz="2400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+1])</m:t>
                      </m:r>
                    </m:oMath>
                  </m:oMathPara>
                </a14:m>
                <a:endParaRPr lang="en-US" sz="2400">
                  <a:solidFill>
                    <a:srgbClr val="A71160"/>
                  </a:solidFill>
                  <a:cs typeface="Consolas" pitchFamily="49" charset="0"/>
                </a:endParaRPr>
              </a:p>
              <a:p>
                <a:pPr lvl="2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𝑠𝑤𝑎𝑝</m:t>
                      </m:r>
                      <m:r>
                        <a:rPr lang="en-US" sz="2400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(</m:t>
                      </m:r>
                      <m:r>
                        <a:rPr lang="en-US" sz="2400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𝐴</m:t>
                      </m:r>
                      <m:r>
                        <a:rPr lang="en-US" sz="2400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[</m:t>
                      </m:r>
                      <m:r>
                        <a:rPr lang="en-US" sz="2400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𝑗</m:t>
                      </m:r>
                      <m:r>
                        <a:rPr lang="en-US" sz="24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],</m:t>
                      </m:r>
                      <m:r>
                        <a:rPr lang="en-US" sz="24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[</m:t>
                      </m:r>
                      <m:r>
                        <a:rPr lang="en-US" sz="24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𝑗</m:t>
                      </m:r>
                      <m:r>
                        <a:rPr lang="en-US" sz="24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cs typeface="Consolas" pitchFamily="49" charset="0"/>
                        </a:rPr>
                        <m:t>+1])</m:t>
                      </m:r>
                    </m:oMath>
                  </m:oMathPara>
                </a14:m>
                <a:endParaRPr lang="en-US" sz="2400">
                  <a:solidFill>
                    <a:srgbClr val="A71160"/>
                  </a:solidFill>
                  <a:cs typeface="Consolas" pitchFamily="49" charset="0"/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DD5700C-2AD1-AC29-BA02-D045E528F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126" y="5350599"/>
                <a:ext cx="3994857" cy="9848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30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8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32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55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59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00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1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04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58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62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2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03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4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6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07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8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5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56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7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9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60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1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53" grpId="0" animBg="1"/>
      <p:bldP spid="55" grpId="0" animBg="1"/>
      <p:bldP spid="57" grpId="0" animBg="1"/>
      <p:bldP spid="5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525ED-57AE-2361-52AA-1271B682039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Bubble Sort -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93A0E-0414-807E-3051-2C9070773E96}"/>
              </a:ext>
            </a:extLst>
          </p:cNvPr>
          <p:cNvSpPr txBox="1">
            <a:spLocks/>
          </p:cNvSpPr>
          <p:nvPr/>
        </p:nvSpPr>
        <p:spPr>
          <a:xfrm>
            <a:off x="131179" y="883107"/>
            <a:ext cx="11929641" cy="5590565"/>
          </a:xfrm>
          <a:prstGeom prst="rect">
            <a:avLst/>
          </a:prstGeom>
          <a:solidFill>
            <a:srgbClr val="424242"/>
          </a:solidFill>
        </p:spPr>
        <p:txBody>
          <a:bodyPr/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Input: Array 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Output: Sorted array 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b="1" dirty="0">
                <a:solidFill>
                  <a:srgbClr val="FCE0EE"/>
                </a:solidFill>
                <a:latin typeface="Consolas" pitchFamily="49" charset="0"/>
                <a:cs typeface="Consolas" pitchFamily="49" charset="0"/>
              </a:rPr>
              <a:t>Algorithm: </a:t>
            </a:r>
            <a:r>
              <a:rPr lang="en-IN" b="1" dirty="0" err="1">
                <a:solidFill>
                  <a:srgbClr val="FCE0EE"/>
                </a:solidFill>
                <a:latin typeface="Consolas" pitchFamily="49" charset="0"/>
                <a:cs typeface="Consolas" pitchFamily="49" charset="0"/>
              </a:rPr>
              <a:t>Bubble_Sort</a:t>
            </a:r>
            <a:r>
              <a:rPr lang="en-IN" b="1" dirty="0">
                <a:solidFill>
                  <a:srgbClr val="FCE0EE"/>
                </a:solidFill>
                <a:latin typeface="Consolas" pitchFamily="49" charset="0"/>
                <a:cs typeface="Consolas" pitchFamily="49" charset="0"/>
              </a:rPr>
              <a:t>(A)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>
                <a:solidFill>
                  <a:srgbClr val="FCE0EE"/>
                </a:solidFill>
                <a:latin typeface="Consolas" pitchFamily="49" charset="0"/>
                <a:cs typeface="Consolas" pitchFamily="49" charset="0"/>
              </a:rPr>
              <a:t>for i ← 1 to n-1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rgbClr val="FCE0EE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b="1" dirty="0">
                <a:solidFill>
                  <a:srgbClr val="FCE0EE"/>
                </a:solidFill>
                <a:latin typeface="Consolas" pitchFamily="49" charset="0"/>
                <a:cs typeface="Consolas" pitchFamily="49" charset="0"/>
              </a:rPr>
              <a:t>for j ← 1 to n-i </a:t>
            </a:r>
            <a:r>
              <a:rPr lang="pt-BR" dirty="0">
                <a:solidFill>
                  <a:srgbClr val="FCE0EE"/>
                </a:solidFill>
                <a:latin typeface="Consolas" pitchFamily="49" charset="0"/>
                <a:cs typeface="Consolas" pitchFamily="49" charset="0"/>
              </a:rPr>
              <a:t>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rgbClr val="FCE0EE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IN" b="1" dirty="0">
                <a:solidFill>
                  <a:srgbClr val="FCE0EE"/>
                </a:solidFill>
                <a:latin typeface="Consolas" pitchFamily="49" charset="0"/>
                <a:cs typeface="Consolas" pitchFamily="49" charset="0"/>
              </a:rPr>
              <a:t>if  A[j] &gt; A[j+1] then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rgbClr val="FCE0EE"/>
                </a:solidFill>
                <a:latin typeface="Consolas" pitchFamily="49" charset="0"/>
                <a:cs typeface="Consolas" pitchFamily="49" charset="0"/>
              </a:rPr>
              <a:t> 		</a:t>
            </a:r>
            <a:r>
              <a:rPr lang="en-IN" b="1" dirty="0">
                <a:solidFill>
                  <a:srgbClr val="FCE0EE"/>
                </a:solidFill>
                <a:latin typeface="Consolas" pitchFamily="49" charset="0"/>
                <a:cs typeface="Consolas" pitchFamily="49" charset="0"/>
              </a:rPr>
              <a:t>swap(A[j], A[j+1])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solidFill>
                <a:srgbClr val="FCE0EE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18AED0-6014-7CF9-29E5-3E0166F04EFF}"/>
              </a:ext>
            </a:extLst>
          </p:cNvPr>
          <p:cNvSpPr/>
          <p:nvPr/>
        </p:nvSpPr>
        <p:spPr>
          <a:xfrm>
            <a:off x="1874742" y="4401587"/>
            <a:ext cx="3768974" cy="1573306"/>
          </a:xfrm>
          <a:prstGeom prst="rect">
            <a:avLst/>
          </a:prstGeom>
          <a:solidFill>
            <a:srgbClr val="424242"/>
          </a:solidFill>
        </p:spPr>
        <p:txBody>
          <a:bodyPr vert="horz" lIns="91440" tIns="45720" rIns="91440" bIns="45720" rtlCol="0">
            <a:noAutofit/>
          </a:bodyPr>
          <a:lstStyle/>
          <a:p>
            <a:r>
              <a:rPr lang="en-IN" sz="2400" b="1" dirty="0">
                <a:solidFill>
                  <a:srgbClr val="FCE0EE"/>
                </a:solidFill>
                <a:latin typeface="Consolas" pitchFamily="49" charset="0"/>
                <a:cs typeface="Consolas" pitchFamily="49" charset="0"/>
              </a:rPr>
              <a:t>temp ← A[j]</a:t>
            </a:r>
          </a:p>
          <a:p>
            <a:r>
              <a:rPr lang="en-IN" sz="2400" b="1" dirty="0">
                <a:solidFill>
                  <a:srgbClr val="FCE0EE"/>
                </a:solidFill>
                <a:latin typeface="Consolas" pitchFamily="49" charset="0"/>
                <a:cs typeface="Consolas" pitchFamily="49" charset="0"/>
              </a:rPr>
              <a:t>A[j] ← A[j+1]</a:t>
            </a:r>
          </a:p>
          <a:p>
            <a:r>
              <a:rPr lang="en-IN" sz="2400" b="1" dirty="0">
                <a:solidFill>
                  <a:srgbClr val="FCE0EE"/>
                </a:solidFill>
                <a:latin typeface="Consolas" pitchFamily="49" charset="0"/>
                <a:cs typeface="Consolas" pitchFamily="49" charset="0"/>
              </a:rPr>
              <a:t>A[j+1] ← temp</a:t>
            </a:r>
          </a:p>
        </p:txBody>
      </p:sp>
      <p:sp>
        <p:nvSpPr>
          <p:cNvPr id="5" name="Rounded Rectangle 31">
            <a:extLst>
              <a:ext uri="{FF2B5EF4-FFF2-40B4-BE49-F238E27FC236}">
                <a16:creationId xmlns:a16="http://schemas.microsoft.com/office/drawing/2014/main" id="{E7A4B183-94E3-18F1-9386-33630472D63C}"/>
              </a:ext>
            </a:extLst>
          </p:cNvPr>
          <p:cNvSpPr/>
          <p:nvPr/>
        </p:nvSpPr>
        <p:spPr>
          <a:xfrm>
            <a:off x="255429" y="3423639"/>
            <a:ext cx="6382872" cy="2339788"/>
          </a:xfrm>
          <a:prstGeom prst="round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32">
            <a:extLst>
              <a:ext uri="{FF2B5EF4-FFF2-40B4-BE49-F238E27FC236}">
                <a16:creationId xmlns:a16="http://schemas.microsoft.com/office/drawing/2014/main" id="{152323DE-6AAF-7795-554A-384AF22D3186}"/>
              </a:ext>
            </a:extLst>
          </p:cNvPr>
          <p:cNvSpPr/>
          <p:nvPr/>
        </p:nvSpPr>
        <p:spPr>
          <a:xfrm>
            <a:off x="562373" y="3888400"/>
            <a:ext cx="5268156" cy="1652944"/>
          </a:xfrm>
          <a:prstGeom prst="round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ular Callout 33">
                <a:extLst>
                  <a:ext uri="{FF2B5EF4-FFF2-40B4-BE49-F238E27FC236}">
                    <a16:creationId xmlns:a16="http://schemas.microsoft.com/office/drawing/2014/main" id="{F035BB39-3E00-6F44-DDEE-12E2C02A33E8}"/>
                  </a:ext>
                </a:extLst>
              </p:cNvPr>
              <p:cNvSpPr/>
              <p:nvPr/>
            </p:nvSpPr>
            <p:spPr>
              <a:xfrm>
                <a:off x="5388261" y="2838692"/>
                <a:ext cx="762000" cy="457200"/>
              </a:xfrm>
              <a:prstGeom prst="wedgeRoundRectCallout">
                <a:avLst>
                  <a:gd name="adj1" fmla="val -20833"/>
                  <a:gd name="adj2" fmla="val 66721"/>
                  <a:gd name="adj3" fmla="val 16667"/>
                </a:avLst>
              </a:pr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𝛉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</m:e>
                      </m:d>
                    </m:oMath>
                  </m:oMathPara>
                </a14:m>
                <a:endParaRPr lang="en-US" sz="2400" b="1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" name="Rounded Rectangular Callout 33">
                <a:extLst>
                  <a:ext uri="{FF2B5EF4-FFF2-40B4-BE49-F238E27FC236}">
                    <a16:creationId xmlns:a16="http://schemas.microsoft.com/office/drawing/2014/main" id="{F035BB39-3E00-6F44-DDEE-12E2C02A33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261" y="2838692"/>
                <a:ext cx="762000" cy="457200"/>
              </a:xfrm>
              <a:prstGeom prst="wedgeRoundRectCallout">
                <a:avLst>
                  <a:gd name="adj1" fmla="val -20833"/>
                  <a:gd name="adj2" fmla="val 66721"/>
                  <a:gd name="adj3" fmla="val 16667"/>
                </a:avLst>
              </a:prstGeom>
              <a:blipFill>
                <a:blip r:embed="rId2"/>
                <a:stretch>
                  <a:fillRect l="-8661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  <a:prstDash val="sysDot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ular Callout 34">
                <a:extLst>
                  <a:ext uri="{FF2B5EF4-FFF2-40B4-BE49-F238E27FC236}">
                    <a16:creationId xmlns:a16="http://schemas.microsoft.com/office/drawing/2014/main" id="{3B79B943-2FC2-8D35-2AB5-3C53AF172139}"/>
                  </a:ext>
                </a:extLst>
              </p:cNvPr>
              <p:cNvSpPr/>
              <p:nvPr/>
            </p:nvSpPr>
            <p:spPr>
              <a:xfrm>
                <a:off x="6030845" y="4257672"/>
                <a:ext cx="914400" cy="457200"/>
              </a:xfrm>
              <a:prstGeom prst="wedgeRoundRectCallout">
                <a:avLst>
                  <a:gd name="adj1" fmla="val -71901"/>
                  <a:gd name="adj2" fmla="val -15165"/>
                  <a:gd name="adj3" fmla="val 16667"/>
                </a:avLst>
              </a:pr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rgbClr val="ED52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𝛉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ED524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rgbClr val="ED524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0" smtClean="0">
                                  <a:solidFill>
                                    <a:srgbClr val="ED524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𝐧</m:t>
                              </m:r>
                            </m:e>
                            <m:sup>
                              <m:r>
                                <a:rPr lang="en-US" sz="2400" b="1" i="0" smtClean="0">
                                  <a:solidFill>
                                    <a:srgbClr val="ED524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1" dirty="0">
                  <a:solidFill>
                    <a:srgbClr val="ED524F"/>
                  </a:solidFill>
                </a:endParaRPr>
              </a:p>
            </p:txBody>
          </p:sp>
        </mc:Choice>
        <mc:Fallback xmlns="">
          <p:sp>
            <p:nvSpPr>
              <p:cNvPr id="8" name="Rounded Rectangular Callout 34">
                <a:extLst>
                  <a:ext uri="{FF2B5EF4-FFF2-40B4-BE49-F238E27FC236}">
                    <a16:creationId xmlns:a16="http://schemas.microsoft.com/office/drawing/2014/main" id="{3B79B943-2FC2-8D35-2AB5-3C53AF172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845" y="4257672"/>
                <a:ext cx="914400" cy="457200"/>
              </a:xfrm>
              <a:prstGeom prst="wedgeRoundRectCallout">
                <a:avLst>
                  <a:gd name="adj1" fmla="val -71901"/>
                  <a:gd name="adj2" fmla="val -15165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  <a:prstDash val="sysDot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5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9E373-2685-1BC4-4D78-A9E4E2EACA7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625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Bubble Sort Algorithm – Best Case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9820B-0A42-CD7C-DF5B-D592F2A355EC}"/>
              </a:ext>
            </a:extLst>
          </p:cNvPr>
          <p:cNvSpPr txBox="1">
            <a:spLocks/>
          </p:cNvSpPr>
          <p:nvPr/>
        </p:nvSpPr>
        <p:spPr>
          <a:xfrm>
            <a:off x="170369" y="863444"/>
            <a:ext cx="11929641" cy="5994556"/>
          </a:xfrm>
          <a:prstGeom prst="rect">
            <a:avLst/>
          </a:prstGeom>
          <a:solidFill>
            <a:srgbClr val="424242"/>
          </a:solidFill>
        </p:spPr>
        <p:txBody>
          <a:bodyPr/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Input: Array 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Output: Sorted array 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b="1" dirty="0">
                <a:solidFill>
                  <a:srgbClr val="FCE0EE"/>
                </a:solidFill>
                <a:latin typeface="Consolas" pitchFamily="49" charset="0"/>
                <a:cs typeface="Consolas" pitchFamily="49" charset="0"/>
              </a:rPr>
              <a:t>Algorithm: </a:t>
            </a:r>
            <a:r>
              <a:rPr lang="en-IN" b="1" dirty="0" err="1">
                <a:solidFill>
                  <a:srgbClr val="FCE0EE"/>
                </a:solidFill>
                <a:latin typeface="Consolas" pitchFamily="49" charset="0"/>
                <a:cs typeface="Consolas" pitchFamily="49" charset="0"/>
              </a:rPr>
              <a:t>Bubble_Sort</a:t>
            </a:r>
            <a:r>
              <a:rPr lang="en-IN" b="1" dirty="0">
                <a:solidFill>
                  <a:srgbClr val="FCE0EE"/>
                </a:solidFill>
                <a:latin typeface="Consolas" pitchFamily="49" charset="0"/>
                <a:cs typeface="Consolas" pitchFamily="49" charset="0"/>
              </a:rPr>
              <a:t>(A)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int flag=1;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>
                <a:solidFill>
                  <a:srgbClr val="FCE0EE"/>
                </a:solidFill>
                <a:latin typeface="Consolas" pitchFamily="49" charset="0"/>
                <a:cs typeface="Consolas" pitchFamily="49" charset="0"/>
              </a:rPr>
              <a:t>for i ← 1 to n-1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>
                <a:solidFill>
                  <a:srgbClr val="FCE0EE"/>
                </a:solidFill>
                <a:latin typeface="Consolas" pitchFamily="49" charset="0"/>
                <a:cs typeface="Consolas" pitchFamily="49" charset="0"/>
              </a:rPr>
              <a:t>	for j ← 1 to n-i </a:t>
            </a:r>
            <a:r>
              <a:rPr lang="pt-BR" dirty="0">
                <a:solidFill>
                  <a:srgbClr val="FCE0EE"/>
                </a:solidFill>
                <a:latin typeface="Consolas" pitchFamily="49" charset="0"/>
                <a:cs typeface="Consolas" pitchFamily="49" charset="0"/>
              </a:rPr>
              <a:t>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rgbClr val="FCE0EE"/>
                </a:solidFill>
                <a:latin typeface="Consolas" pitchFamily="49" charset="0"/>
                <a:cs typeface="Consolas" pitchFamily="49" charset="0"/>
              </a:rPr>
              <a:t>   		</a:t>
            </a:r>
            <a:r>
              <a:rPr lang="en-IN" b="1" dirty="0">
                <a:solidFill>
                  <a:srgbClr val="FCE0EE"/>
                </a:solidFill>
                <a:latin typeface="Consolas" pitchFamily="49" charset="0"/>
                <a:cs typeface="Consolas" pitchFamily="49" charset="0"/>
              </a:rPr>
              <a:t>if  A[j] &gt; A[j+1] then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b="1" dirty="0">
                <a:solidFill>
                  <a:srgbClr val="FCE0EE"/>
                </a:solidFill>
                <a:latin typeface="Consolas" pitchFamily="49" charset="0"/>
                <a:cs typeface="Consolas" pitchFamily="49" charset="0"/>
              </a:rPr>
              <a:t>			flag = 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rgbClr val="FCE0EE"/>
                </a:solidFill>
                <a:latin typeface="Consolas" pitchFamily="49" charset="0"/>
                <a:cs typeface="Consolas" pitchFamily="49" charset="0"/>
              </a:rPr>
              <a:t> 			</a:t>
            </a:r>
            <a:r>
              <a:rPr lang="en-IN" b="1" dirty="0">
                <a:solidFill>
                  <a:srgbClr val="FCE0EE"/>
                </a:solidFill>
                <a:latin typeface="Consolas" pitchFamily="49" charset="0"/>
                <a:cs typeface="Consolas" pitchFamily="49" charset="0"/>
              </a:rPr>
              <a:t>swap(A[j],A[j+1])</a:t>
            </a:r>
          </a:p>
          <a:p>
            <a:pPr marL="0" indent="-87312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FCE0EE"/>
                </a:solidFill>
                <a:latin typeface="Consolas" pitchFamily="49" charset="0"/>
                <a:cs typeface="Consolas" pitchFamily="49" charset="0"/>
              </a:rPr>
              <a:t>	if(flag == 1)</a:t>
            </a:r>
          </a:p>
          <a:p>
            <a:pPr marL="581025" lvl="1" inden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FCE0EE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b="1" dirty="0" err="1">
                <a:solidFill>
                  <a:srgbClr val="FCE0EE"/>
                </a:solidFill>
                <a:latin typeface="Consolas" pitchFamily="49" charset="0"/>
                <a:cs typeface="Consolas" pitchFamily="49" charset="0"/>
              </a:rPr>
              <a:t>cout</a:t>
            </a:r>
            <a:r>
              <a:rPr lang="en-US" b="1" dirty="0">
                <a:solidFill>
                  <a:srgbClr val="FCE0EE"/>
                </a:solidFill>
                <a:latin typeface="Consolas" pitchFamily="49" charset="0"/>
                <a:cs typeface="Consolas" pitchFamily="49" charset="0"/>
              </a:rPr>
              <a:t>&lt;&lt;"already sorted"&lt;&lt;</a:t>
            </a:r>
            <a:r>
              <a:rPr lang="en-US" b="1" dirty="0" err="1">
                <a:solidFill>
                  <a:srgbClr val="FCE0EE"/>
                </a:solidFill>
                <a:latin typeface="Consolas" pitchFamily="49" charset="0"/>
                <a:cs typeface="Consolas" pitchFamily="49" charset="0"/>
              </a:rPr>
              <a:t>endl</a:t>
            </a:r>
            <a:endParaRPr lang="en-US" b="1" dirty="0">
              <a:solidFill>
                <a:srgbClr val="FCE0EE"/>
              </a:solidFill>
              <a:latin typeface="Consolas" pitchFamily="49" charset="0"/>
              <a:cs typeface="Consolas" pitchFamily="49" charset="0"/>
            </a:endParaRPr>
          </a:p>
          <a:p>
            <a:pPr marL="581025" lvl="1" inden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FCE0EE"/>
                </a:solidFill>
                <a:latin typeface="Consolas" pitchFamily="49" charset="0"/>
                <a:cs typeface="Consolas" pitchFamily="49" charset="0"/>
              </a:rPr>
              <a:t>		break; </a:t>
            </a:r>
            <a:endParaRPr lang="en-IN" b="1" dirty="0">
              <a:solidFill>
                <a:srgbClr val="FCE0EE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b="1" dirty="0">
              <a:solidFill>
                <a:srgbClr val="FCE0EE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N" dirty="0">
              <a:solidFill>
                <a:srgbClr val="FCE0EE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C7BBFC-538C-0C84-F8F9-0ABF49D44EBC}"/>
              </a:ext>
            </a:extLst>
          </p:cNvPr>
          <p:cNvSpPr txBox="1"/>
          <p:nvPr/>
        </p:nvSpPr>
        <p:spPr>
          <a:xfrm>
            <a:off x="9447692" y="1011469"/>
            <a:ext cx="920445" cy="369332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accent3"/>
                </a:solidFill>
              </a:rPr>
              <a:t>Pass 1 :</a:t>
            </a:r>
            <a:endParaRPr lang="en-US" b="1">
              <a:solidFill>
                <a:schemeClr val="accent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EAA38D-7A94-D680-2D47-82E57EE92DC2}"/>
              </a:ext>
            </a:extLst>
          </p:cNvPr>
          <p:cNvSpPr/>
          <p:nvPr/>
        </p:nvSpPr>
        <p:spPr>
          <a:xfrm>
            <a:off x="9676292" y="2306869"/>
            <a:ext cx="533400" cy="4085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34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126585-70A0-15DF-65CD-4E6D474EF2F6}"/>
              </a:ext>
            </a:extLst>
          </p:cNvPr>
          <p:cNvSpPr/>
          <p:nvPr/>
        </p:nvSpPr>
        <p:spPr>
          <a:xfrm>
            <a:off x="9676292" y="2687869"/>
            <a:ext cx="533400" cy="4085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45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7FBFDB-AC16-EC2A-D923-14C796ADAD76}"/>
              </a:ext>
            </a:extLst>
          </p:cNvPr>
          <p:cNvSpPr/>
          <p:nvPr/>
        </p:nvSpPr>
        <p:spPr>
          <a:xfrm>
            <a:off x="9676292" y="3068869"/>
            <a:ext cx="533400" cy="4085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59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01BD71-FFDF-BF0B-E7B1-3A2AAB0E682E}"/>
              </a:ext>
            </a:extLst>
          </p:cNvPr>
          <p:cNvSpPr/>
          <p:nvPr/>
        </p:nvSpPr>
        <p:spPr>
          <a:xfrm>
            <a:off x="9676292" y="1543474"/>
            <a:ext cx="533400" cy="4085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086DCA-A0EA-DC7F-C914-D433F50A206B}"/>
              </a:ext>
            </a:extLst>
          </p:cNvPr>
          <p:cNvSpPr/>
          <p:nvPr/>
        </p:nvSpPr>
        <p:spPr>
          <a:xfrm>
            <a:off x="9676292" y="1925869"/>
            <a:ext cx="533400" cy="4085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F0399B-8755-5F74-2513-1993A3DB0362}"/>
              </a:ext>
            </a:extLst>
          </p:cNvPr>
          <p:cNvSpPr txBox="1"/>
          <p:nvPr/>
        </p:nvSpPr>
        <p:spPr>
          <a:xfrm>
            <a:off x="10496821" y="1011469"/>
            <a:ext cx="817853" cy="369332"/>
          </a:xfrm>
          <a:prstGeom prst="rect">
            <a:avLst/>
          </a:prstGeom>
          <a:noFill/>
          <a:ln w="28575">
            <a:solidFill>
              <a:srgbClr val="ED524F"/>
            </a:solidFill>
          </a:ln>
        </p:spPr>
        <p:txBody>
          <a:bodyPr wrap="none" rtlCol="0">
            <a:spAutoFit/>
          </a:bodyPr>
          <a:lstStyle/>
          <a:p>
            <a:r>
              <a:rPr lang="en-IN" b="1" err="1">
                <a:solidFill>
                  <a:srgbClr val="ED524F"/>
                </a:solidFill>
                <a:latin typeface="Consolas" pitchFamily="49" charset="0"/>
                <a:cs typeface="Consolas" pitchFamily="49" charset="0"/>
              </a:rPr>
              <a:t>i = 1</a:t>
            </a:r>
            <a:endParaRPr lang="en-US" b="1">
              <a:solidFill>
                <a:srgbClr val="ED524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ounded Rectangle 16">
            <a:extLst>
              <a:ext uri="{FF2B5EF4-FFF2-40B4-BE49-F238E27FC236}">
                <a16:creationId xmlns:a16="http://schemas.microsoft.com/office/drawing/2014/main" id="{9DBFAA80-9B5E-97F7-FF8C-69E904C5AC72}"/>
              </a:ext>
            </a:extLst>
          </p:cNvPr>
          <p:cNvSpPr/>
          <p:nvPr/>
        </p:nvSpPr>
        <p:spPr>
          <a:xfrm>
            <a:off x="2818314" y="3935470"/>
            <a:ext cx="2644140" cy="490239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2BF162-9571-B2E8-1EBA-BE28501D26A8}"/>
              </a:ext>
            </a:extLst>
          </p:cNvPr>
          <p:cNvSpPr txBox="1"/>
          <p:nvPr/>
        </p:nvSpPr>
        <p:spPr>
          <a:xfrm>
            <a:off x="10496821" y="1532544"/>
            <a:ext cx="817853" cy="369332"/>
          </a:xfrm>
          <a:prstGeom prst="rect">
            <a:avLst/>
          </a:prstGeom>
          <a:noFill/>
          <a:ln w="12700">
            <a:solidFill>
              <a:srgbClr val="ED524F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IN" b="1">
                <a:solidFill>
                  <a:srgbClr val="ED524F"/>
                </a:solidFill>
                <a:latin typeface="Consolas" pitchFamily="49" charset="0"/>
                <a:cs typeface="Consolas" pitchFamily="49" charset="0"/>
              </a:rPr>
              <a:t>j = 1</a:t>
            </a:r>
            <a:endParaRPr lang="en-US" b="1">
              <a:solidFill>
                <a:srgbClr val="ED524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E0EA8A-508C-906A-2186-6F0377092440}"/>
              </a:ext>
            </a:extLst>
          </p:cNvPr>
          <p:cNvSpPr txBox="1"/>
          <p:nvPr/>
        </p:nvSpPr>
        <p:spPr>
          <a:xfrm>
            <a:off x="10496821" y="1912949"/>
            <a:ext cx="817853" cy="369332"/>
          </a:xfrm>
          <a:prstGeom prst="rect">
            <a:avLst/>
          </a:prstGeom>
          <a:noFill/>
          <a:ln w="12700">
            <a:solidFill>
              <a:srgbClr val="ED524F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IN" b="1">
                <a:solidFill>
                  <a:srgbClr val="ED524F"/>
                </a:solidFill>
                <a:latin typeface="Consolas" pitchFamily="49" charset="0"/>
                <a:cs typeface="Consolas" pitchFamily="49" charset="0"/>
              </a:rPr>
              <a:t>j = 2</a:t>
            </a:r>
            <a:endParaRPr lang="en-US" b="1">
              <a:solidFill>
                <a:srgbClr val="ED524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ACC34F-974D-A05B-6610-B8356F0756B8}"/>
              </a:ext>
            </a:extLst>
          </p:cNvPr>
          <p:cNvSpPr txBox="1"/>
          <p:nvPr/>
        </p:nvSpPr>
        <p:spPr>
          <a:xfrm>
            <a:off x="10488649" y="2295541"/>
            <a:ext cx="817853" cy="369332"/>
          </a:xfrm>
          <a:prstGeom prst="rect">
            <a:avLst/>
          </a:prstGeom>
          <a:noFill/>
          <a:ln w="12700">
            <a:solidFill>
              <a:srgbClr val="ED524F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IN" b="1">
                <a:solidFill>
                  <a:srgbClr val="ED524F"/>
                </a:solidFill>
                <a:latin typeface="Consolas" pitchFamily="49" charset="0"/>
                <a:cs typeface="Consolas" pitchFamily="49" charset="0"/>
              </a:rPr>
              <a:t>j = 3</a:t>
            </a:r>
            <a:endParaRPr lang="en-US" b="1">
              <a:solidFill>
                <a:srgbClr val="ED524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9714B5-D5D1-28A8-6231-2F2196F0C362}"/>
              </a:ext>
            </a:extLst>
          </p:cNvPr>
          <p:cNvSpPr txBox="1"/>
          <p:nvPr/>
        </p:nvSpPr>
        <p:spPr>
          <a:xfrm>
            <a:off x="10488649" y="2689009"/>
            <a:ext cx="817853" cy="369332"/>
          </a:xfrm>
          <a:prstGeom prst="rect">
            <a:avLst/>
          </a:prstGeom>
          <a:noFill/>
          <a:ln w="12700">
            <a:solidFill>
              <a:srgbClr val="ED524F"/>
            </a:solidFill>
          </a:ln>
        </p:spPr>
        <p:txBody>
          <a:bodyPr wrap="none" rtlCol="0" anchor="ctr" anchorCtr="0">
            <a:spAutoFit/>
          </a:bodyPr>
          <a:lstStyle/>
          <a:p>
            <a:r>
              <a:rPr lang="en-IN" b="1">
                <a:solidFill>
                  <a:srgbClr val="ED524F"/>
                </a:solidFill>
                <a:latin typeface="Consolas" pitchFamily="49" charset="0"/>
                <a:cs typeface="Consolas" pitchFamily="49" charset="0"/>
              </a:rPr>
              <a:t>j = 4</a:t>
            </a:r>
            <a:endParaRPr lang="en-US" b="1">
              <a:solidFill>
                <a:srgbClr val="ED524F"/>
              </a:solidFill>
              <a:latin typeface="Consolas" pitchFamily="49" charset="0"/>
              <a:cs typeface="Consolas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ADB484-2EDC-E2CB-965F-ED15D3F7C788}"/>
                  </a:ext>
                </a:extLst>
              </p:cNvPr>
              <p:cNvSpPr txBox="1"/>
              <p:nvPr/>
            </p:nvSpPr>
            <p:spPr>
              <a:xfrm>
                <a:off x="9261566" y="3616234"/>
                <a:ext cx="2644140" cy="830997"/>
              </a:xfrm>
              <a:prstGeom prst="rect">
                <a:avLst/>
              </a:prstGeom>
              <a:noFill/>
              <a:ln>
                <a:solidFill>
                  <a:srgbClr val="FDEDF5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>
                    <a:solidFill>
                      <a:schemeClr val="accent3"/>
                    </a:solidFill>
                    <a:ea typeface="Cambria Math" panose="02040503050406030204" pitchFamily="18" charset="0"/>
                  </a:rPr>
                  <a:t>Best case time complexity =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40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ADB484-2EDC-E2CB-965F-ED15D3F7C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566" y="3616234"/>
                <a:ext cx="2644140" cy="830997"/>
              </a:xfrm>
              <a:prstGeom prst="rect">
                <a:avLst/>
              </a:prstGeom>
              <a:blipFill>
                <a:blip r:embed="rId2"/>
                <a:stretch>
                  <a:fillRect t="-5036" b="-14388"/>
                </a:stretch>
              </a:blipFill>
              <a:ln>
                <a:solidFill>
                  <a:srgbClr val="FDEDF5"/>
                </a:solidFill>
                <a:prstDash val="sys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299A7869-3174-799A-39BD-479831359343}"/>
              </a:ext>
            </a:extLst>
          </p:cNvPr>
          <p:cNvSpPr/>
          <p:nvPr/>
        </p:nvSpPr>
        <p:spPr>
          <a:xfrm>
            <a:off x="2018214" y="6356662"/>
            <a:ext cx="1066800" cy="490239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ular Callout 23">
            <a:extLst>
              <a:ext uri="{FF2B5EF4-FFF2-40B4-BE49-F238E27FC236}">
                <a16:creationId xmlns:a16="http://schemas.microsoft.com/office/drawing/2014/main" id="{35BB4D3D-2235-106B-035C-1DB8B02E5C5E}"/>
              </a:ext>
            </a:extLst>
          </p:cNvPr>
          <p:cNvSpPr/>
          <p:nvPr/>
        </p:nvSpPr>
        <p:spPr>
          <a:xfrm>
            <a:off x="4792034" y="2715401"/>
            <a:ext cx="1981200" cy="968605"/>
          </a:xfrm>
          <a:prstGeom prst="wedgeRoundRectCallout">
            <a:avLst>
              <a:gd name="adj1" fmla="val -36599"/>
              <a:gd name="adj2" fmla="val 74735"/>
              <a:gd name="adj3" fmla="val 16667"/>
            </a:avLst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5"/>
                </a:solidFill>
              </a:rPr>
              <a:t>C</a:t>
            </a:r>
            <a:r>
              <a:rPr lang="en-US" sz="2000">
                <a:solidFill>
                  <a:schemeClr val="accent5"/>
                </a:solidFill>
              </a:rPr>
              <a:t>ondition never becomes true</a:t>
            </a:r>
          </a:p>
        </p:txBody>
      </p:sp>
      <p:cxnSp>
        <p:nvCxnSpPr>
          <p:cNvPr id="19" name="Elbow Connector 24">
            <a:extLst>
              <a:ext uri="{FF2B5EF4-FFF2-40B4-BE49-F238E27FC236}">
                <a16:creationId xmlns:a16="http://schemas.microsoft.com/office/drawing/2014/main" id="{E270DBB7-0225-7253-BB68-4FE15C8D342B}"/>
              </a:ext>
            </a:extLst>
          </p:cNvPr>
          <p:cNvCxnSpPr>
            <a:endCxn id="17" idx="1"/>
          </p:cNvCxnSpPr>
          <p:nvPr/>
        </p:nvCxnSpPr>
        <p:spPr>
          <a:xfrm rot="16200000" flipH="1">
            <a:off x="1308209" y="5891776"/>
            <a:ext cx="725501" cy="694510"/>
          </a:xfrm>
          <a:prstGeom prst="bentConnector2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21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6C09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6C09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ECE1"/>
                                      </p:to>
                                    </p:animClr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6C09"/>
                                      </p:to>
                                    </p:animClr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ECE1"/>
                                      </p:to>
                                    </p:animClr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6C09"/>
                                      </p:to>
                                    </p:animClr>
                                    <p:set>
                                      <p:cBhvr>
                                        <p:cTn id="1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EECE1"/>
                                      </p:to>
                                    </p:animClr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6C09"/>
                                      </p:to>
                                    </p:animClr>
                                    <p:set>
                                      <p:cBhvr>
                                        <p:cTn id="14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-0.1302 0.19514 " pathEditMode="relative" rAng="0" ptsTypes="AA">
                                      <p:cBhvr>
                                        <p:cTn id="15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0" y="97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500"/>
                            </p:stCondLst>
                            <p:childTnLst>
                              <p:par>
                                <p:cTn id="1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6DF332-D42A-3FEC-D563-5DB65F17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/>
              <a:t>Linear Search –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E4F2597-FD3D-1776-4CDC-7BC3143DE20E}"/>
                  </a:ext>
                </a:extLst>
              </p:cNvPr>
              <p:cNvSpPr/>
              <p:nvPr/>
            </p:nvSpPr>
            <p:spPr>
              <a:xfrm>
                <a:off x="2115665" y="1066800"/>
                <a:ext cx="39020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sz="2400" b="1" dirty="0">
                    <a:latin typeface="Palatino Linotype" panose="02040502050505030304" pitchFamily="18" charset="0"/>
                  </a:rPr>
                  <a:t>Search for </a:t>
                </a:r>
                <a14:m>
                  <m:oMath xmlns:m="http://schemas.openxmlformats.org/officeDocument/2006/math">
                    <m:r>
                      <a:rPr lang="en-IN" sz="2400" b="1" i="1" smtClean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IN" sz="2400" b="1" dirty="0">
                    <a:latin typeface="Palatino Linotype" panose="02040502050505030304" pitchFamily="18" charset="0"/>
                  </a:rPr>
                  <a:t> in given array</a:t>
                </a:r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E4F2597-FD3D-1776-4CDC-7BC3143DE2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665" y="1066800"/>
                <a:ext cx="3902030" cy="461665"/>
              </a:xfrm>
              <a:prstGeom prst="rect">
                <a:avLst/>
              </a:prstGeom>
              <a:blipFill>
                <a:blip r:embed="rId2"/>
                <a:stretch>
                  <a:fillRect l="-2344" t="-10526" r="-1719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520126F7-48CC-C8CD-F1BB-0CF9FBF5BE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60927"/>
                  </p:ext>
                </p:extLst>
              </p:nvPr>
            </p:nvGraphicFramePr>
            <p:xfrm>
              <a:off x="5799980" y="1112212"/>
              <a:ext cx="317368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47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2400" b="1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2400" b="1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2400" b="1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400" b="1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sz="2400" b="1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520126F7-48CC-C8CD-F1BB-0CF9FBF5BE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60927"/>
                  </p:ext>
                </p:extLst>
              </p:nvPr>
            </p:nvGraphicFramePr>
            <p:xfrm>
              <a:off x="5799980" y="1112212"/>
              <a:ext cx="317368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47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62" t="-1316" r="-403846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316" r="-30000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923" t="-1316" r="-20288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9048" t="-1316" r="-100952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2885" t="-1316" r="-1923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3972F4-AE08-9E0F-F6F6-3DED1151DE52}"/>
              </a:ext>
            </a:extLst>
          </p:cNvPr>
          <p:cNvCxnSpPr/>
          <p:nvPr/>
        </p:nvCxnSpPr>
        <p:spPr>
          <a:xfrm>
            <a:off x="1506065" y="1676400"/>
            <a:ext cx="8763000" cy="0"/>
          </a:xfrm>
          <a:prstGeom prst="line">
            <a:avLst/>
          </a:prstGeom>
          <a:ln>
            <a:solidFill>
              <a:srgbClr val="890E4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1FCBB37-27F6-02F8-8070-5233A19D0372}"/>
              </a:ext>
            </a:extLst>
          </p:cNvPr>
          <p:cNvSpPr/>
          <p:nvPr/>
        </p:nvSpPr>
        <p:spPr>
          <a:xfrm>
            <a:off x="1506065" y="1828800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Palatino Linotype" panose="02040502050505030304" pitchFamily="18" charset="0"/>
              </a:rPr>
              <a:t>Comparing </a:t>
            </a:r>
            <a:r>
              <a:rPr lang="en-IN" b="1" dirty="0">
                <a:latin typeface="Palatino Linotype" panose="02040502050505030304" pitchFamily="18" charset="0"/>
              </a:rPr>
              <a:t>value of </a:t>
            </a:r>
            <a:r>
              <a:rPr lang="en-IN" b="1" dirty="0" err="1">
                <a:latin typeface="Palatino Linotype" panose="02040502050505030304" pitchFamily="18" charset="0"/>
              </a:rPr>
              <a:t>i</a:t>
            </a:r>
            <a:r>
              <a:rPr lang="en-IN" b="1" baseline="30000" dirty="0" err="1">
                <a:latin typeface="Palatino Linotype" panose="02040502050505030304" pitchFamily="18" charset="0"/>
              </a:rPr>
              <a:t>th</a:t>
            </a:r>
            <a:r>
              <a:rPr lang="en-IN" b="1" dirty="0">
                <a:latin typeface="Palatino Linotype" panose="02040502050505030304" pitchFamily="18" charset="0"/>
              </a:rPr>
              <a:t> index </a:t>
            </a:r>
            <a:r>
              <a:rPr lang="en-IN" dirty="0">
                <a:latin typeface="Palatino Linotype" panose="02040502050505030304" pitchFamily="18" charset="0"/>
              </a:rPr>
              <a:t>with the given element one by one, until we get the required element or end of the array</a:t>
            </a:r>
            <a:endParaRPr lang="en-US" dirty="0">
              <a:latin typeface="Palatino Linotype" panose="0204050205050503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C2204B-E038-2427-888A-A47151D52241}"/>
              </a:ext>
            </a:extLst>
          </p:cNvPr>
          <p:cNvCxnSpPr/>
          <p:nvPr/>
        </p:nvCxnSpPr>
        <p:spPr>
          <a:xfrm>
            <a:off x="1506065" y="2514600"/>
            <a:ext cx="8763000" cy="0"/>
          </a:xfrm>
          <a:prstGeom prst="line">
            <a:avLst/>
          </a:prstGeom>
          <a:ln>
            <a:solidFill>
              <a:srgbClr val="890E4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6725FA4-1CC5-1190-1346-FC5065F934C5}"/>
              </a:ext>
            </a:extLst>
          </p:cNvPr>
          <p:cNvSpPr txBox="1"/>
          <p:nvPr/>
        </p:nvSpPr>
        <p:spPr>
          <a:xfrm>
            <a:off x="1506065" y="2514600"/>
            <a:ext cx="1255472" cy="369332"/>
          </a:xfrm>
          <a:prstGeom prst="rect">
            <a:avLst/>
          </a:prstGeom>
          <a:solidFill>
            <a:schemeClr val="bg2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rgbClr val="A71160"/>
                </a:solidFill>
                <a:latin typeface="Palatino Linotype" panose="02040502050505030304" pitchFamily="18" charset="0"/>
              </a:rPr>
              <a:t>Step 1: i=1</a:t>
            </a:r>
            <a:endParaRPr lang="en-US" b="1">
              <a:solidFill>
                <a:srgbClr val="A71160"/>
              </a:solidFill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F5D8882A-9111-2731-72C1-2895951ABB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5717967"/>
                  </p:ext>
                </p:extLst>
              </p:nvPr>
            </p:nvGraphicFramePr>
            <p:xfrm>
              <a:off x="2218580" y="3048000"/>
              <a:ext cx="317368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47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2400" b="1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2400" b="1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2400" b="1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400" b="1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sz="2400" b="1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F5D8882A-9111-2731-72C1-2895951ABBF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5717967"/>
                  </p:ext>
                </p:extLst>
              </p:nvPr>
            </p:nvGraphicFramePr>
            <p:xfrm>
              <a:off x="2218580" y="3048000"/>
              <a:ext cx="317368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47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62" t="-2667" r="-403846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2667" r="-300000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923" t="-2667" r="-202885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9048" t="-2667" r="-100952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2885" t="-2667" r="-1923" b="-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A3610B6E-0AAE-B2E6-3E26-B465C4F3AEFA}"/>
              </a:ext>
            </a:extLst>
          </p:cNvPr>
          <p:cNvGrpSpPr/>
          <p:nvPr/>
        </p:nvGrpSpPr>
        <p:grpSpPr>
          <a:xfrm>
            <a:off x="2433555" y="3505200"/>
            <a:ext cx="287258" cy="614065"/>
            <a:chOff x="443575" y="3505200"/>
            <a:chExt cx="287258" cy="61406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C1EA7C-667A-457E-14A3-37B4658DE9E9}"/>
                </a:ext>
              </a:extLst>
            </p:cNvPr>
            <p:cNvSpPr txBox="1"/>
            <p:nvPr/>
          </p:nvSpPr>
          <p:spPr>
            <a:xfrm>
              <a:off x="443575" y="3657600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>
                  <a:solidFill>
                    <a:srgbClr val="C00000"/>
                  </a:solidFill>
                  <a:latin typeface="Palatino Linotype" panose="02040502050505030304" pitchFamily="18" charset="0"/>
                </a:rPr>
                <a:t>i</a:t>
              </a:r>
              <a:endParaRPr lang="en-US" sz="2400" b="1">
                <a:solidFill>
                  <a:srgbClr val="C00000"/>
                </a:solidFill>
                <a:latin typeface="Palatino Linotype" panose="02040502050505030304" pitchFamily="18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0495A11-717F-3318-CD97-19FDE388B5D1}"/>
                </a:ext>
              </a:extLst>
            </p:cNvPr>
            <p:cNvCxnSpPr/>
            <p:nvPr/>
          </p:nvCxnSpPr>
          <p:spPr>
            <a:xfrm flipH="1" flipV="1">
              <a:off x="587204" y="3505200"/>
              <a:ext cx="0" cy="22860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446387-7CE2-16C2-10D1-C868BAD7D24E}"/>
              </a:ext>
            </a:extLst>
          </p:cNvPr>
          <p:cNvCxnSpPr/>
          <p:nvPr/>
        </p:nvCxnSpPr>
        <p:spPr>
          <a:xfrm>
            <a:off x="1506065" y="4424065"/>
            <a:ext cx="4038600" cy="0"/>
          </a:xfrm>
          <a:prstGeom prst="line">
            <a:avLst/>
          </a:prstGeom>
          <a:ln>
            <a:solidFill>
              <a:srgbClr val="890E4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EBEB055-67CC-198A-7C77-D05257C49310}"/>
              </a:ext>
            </a:extLst>
          </p:cNvPr>
          <p:cNvSpPr txBox="1"/>
          <p:nvPr/>
        </p:nvSpPr>
        <p:spPr>
          <a:xfrm>
            <a:off x="1523003" y="4439405"/>
            <a:ext cx="1255472" cy="369332"/>
          </a:xfrm>
          <a:prstGeom prst="rect">
            <a:avLst/>
          </a:prstGeom>
          <a:solidFill>
            <a:schemeClr val="bg2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A71160"/>
                </a:solidFill>
              </a:defRPr>
            </a:lvl1pPr>
          </a:lstStyle>
          <a:p>
            <a:r>
              <a:rPr lang="en-IN">
                <a:latin typeface="Palatino Linotype" panose="02040502050505030304" pitchFamily="18" charset="0"/>
              </a:rPr>
              <a:t>Step 2: </a:t>
            </a:r>
            <a:r>
              <a:rPr lang="en-IN" err="1">
                <a:latin typeface="Palatino Linotype" panose="02040502050505030304" pitchFamily="18" charset="0"/>
              </a:rPr>
              <a:t>i=2</a:t>
            </a:r>
            <a:endParaRPr lang="en-US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A4CFE3BA-3EE7-A72E-C32F-5B901D4729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9316766"/>
                  </p:ext>
                </p:extLst>
              </p:nvPr>
            </p:nvGraphicFramePr>
            <p:xfrm>
              <a:off x="2178365" y="4948535"/>
              <a:ext cx="317368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47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2400" b="1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2400" b="1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2400" b="1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400" b="1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sz="2400" b="1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A4CFE3BA-3EE7-A72E-C32F-5B901D4729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9316766"/>
                  </p:ext>
                </p:extLst>
              </p:nvPr>
            </p:nvGraphicFramePr>
            <p:xfrm>
              <a:off x="2178365" y="4948535"/>
              <a:ext cx="317368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47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962" t="-1316" r="-403846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962" t="-1316" r="-303846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99048" t="-1316" r="-200952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1923" t="-1316" r="-10288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1923" t="-1316" r="-2885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724C20B5-CDFC-480E-8B55-143BAF074B47}"/>
              </a:ext>
            </a:extLst>
          </p:cNvPr>
          <p:cNvGrpSpPr/>
          <p:nvPr/>
        </p:nvGrpSpPr>
        <p:grpSpPr>
          <a:xfrm>
            <a:off x="2393340" y="5405735"/>
            <a:ext cx="287258" cy="614065"/>
            <a:chOff x="443575" y="3505200"/>
            <a:chExt cx="287258" cy="61406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80B9E04-FB11-BE0F-2208-8D5B96E5E8A9}"/>
                </a:ext>
              </a:extLst>
            </p:cNvPr>
            <p:cNvSpPr txBox="1"/>
            <p:nvPr/>
          </p:nvSpPr>
          <p:spPr>
            <a:xfrm>
              <a:off x="443575" y="3657600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>
                  <a:solidFill>
                    <a:srgbClr val="C00000"/>
                  </a:solidFill>
                  <a:latin typeface="Palatino Linotype" panose="02040502050505030304" pitchFamily="18" charset="0"/>
                </a:rPr>
                <a:t>i</a:t>
              </a:r>
              <a:endParaRPr lang="en-US" sz="2400" b="1">
                <a:solidFill>
                  <a:srgbClr val="C00000"/>
                </a:solidFill>
                <a:latin typeface="Palatino Linotype" panose="02040502050505030304" pitchFamily="18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200D698-0008-5794-00BF-E7DA46ACC276}"/>
                </a:ext>
              </a:extLst>
            </p:cNvPr>
            <p:cNvCxnSpPr/>
            <p:nvPr/>
          </p:nvCxnSpPr>
          <p:spPr>
            <a:xfrm flipH="1" flipV="1">
              <a:off x="587204" y="3505200"/>
              <a:ext cx="0" cy="22860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47FDF9-F97C-6FAC-2411-7A6649B6971E}"/>
              </a:ext>
            </a:extLst>
          </p:cNvPr>
          <p:cNvCxnSpPr/>
          <p:nvPr/>
        </p:nvCxnSpPr>
        <p:spPr>
          <a:xfrm flipH="1">
            <a:off x="5544665" y="2514600"/>
            <a:ext cx="0" cy="3886200"/>
          </a:xfrm>
          <a:prstGeom prst="line">
            <a:avLst/>
          </a:prstGeom>
          <a:ln>
            <a:solidFill>
              <a:srgbClr val="890E4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8EFAF15-5752-EE96-15AC-C815CA14D390}"/>
              </a:ext>
            </a:extLst>
          </p:cNvPr>
          <p:cNvSpPr txBox="1"/>
          <p:nvPr/>
        </p:nvSpPr>
        <p:spPr>
          <a:xfrm>
            <a:off x="5556240" y="2526175"/>
            <a:ext cx="1255472" cy="369332"/>
          </a:xfrm>
          <a:prstGeom prst="rect">
            <a:avLst/>
          </a:prstGeom>
          <a:solidFill>
            <a:schemeClr val="bg2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A71160"/>
                </a:solidFill>
              </a:defRPr>
            </a:lvl1pPr>
          </a:lstStyle>
          <a:p>
            <a:r>
              <a:rPr lang="en-IN">
                <a:latin typeface="Palatino Linotype" panose="02040502050505030304" pitchFamily="18" charset="0"/>
              </a:rPr>
              <a:t>Step 3: </a:t>
            </a:r>
            <a:r>
              <a:rPr lang="en-IN" err="1">
                <a:latin typeface="Palatino Linotype" panose="02040502050505030304" pitchFamily="18" charset="0"/>
              </a:rPr>
              <a:t>i=3</a:t>
            </a:r>
            <a:endParaRPr lang="en-US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58DB779A-345B-918B-525A-916D9A01B8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9610015"/>
                  </p:ext>
                </p:extLst>
              </p:nvPr>
            </p:nvGraphicFramePr>
            <p:xfrm>
              <a:off x="6050991" y="3048000"/>
              <a:ext cx="317368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47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2400" b="1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2400" b="1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2400" b="1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400" b="1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sz="2400" b="1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58DB779A-345B-918B-525A-916D9A01B8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9610015"/>
                  </p:ext>
                </p:extLst>
              </p:nvPr>
            </p:nvGraphicFramePr>
            <p:xfrm>
              <a:off x="6050991" y="3048000"/>
              <a:ext cx="317368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47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962" t="-2667" r="-403846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00" t="-2667" r="-300000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1923" t="-2667" r="-202885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99048" t="-2667" r="-100952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02885" t="-2667" r="-1923" b="-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B8CACF7F-FC79-0D44-5E47-66AA69199AFE}"/>
              </a:ext>
            </a:extLst>
          </p:cNvPr>
          <p:cNvGrpSpPr/>
          <p:nvPr/>
        </p:nvGrpSpPr>
        <p:grpSpPr>
          <a:xfrm>
            <a:off x="6775768" y="3505200"/>
            <a:ext cx="287258" cy="614065"/>
            <a:chOff x="443575" y="3505200"/>
            <a:chExt cx="287258" cy="61406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F96D2F6-6C72-2182-5EFC-0674052D7ADC}"/>
                </a:ext>
              </a:extLst>
            </p:cNvPr>
            <p:cNvSpPr txBox="1"/>
            <p:nvPr/>
          </p:nvSpPr>
          <p:spPr>
            <a:xfrm>
              <a:off x="443575" y="3657600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>
                  <a:solidFill>
                    <a:srgbClr val="C00000"/>
                  </a:solidFill>
                  <a:latin typeface="Palatino Linotype" panose="02040502050505030304" pitchFamily="18" charset="0"/>
                </a:rPr>
                <a:t>i</a:t>
              </a:r>
              <a:endParaRPr lang="en-US" sz="2400" b="1">
                <a:solidFill>
                  <a:srgbClr val="C00000"/>
                </a:solidFill>
                <a:latin typeface="Palatino Linotype" panose="02040502050505030304" pitchFamily="18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D16784C-3AE6-2726-FB4A-765CB7FB924E}"/>
                </a:ext>
              </a:extLst>
            </p:cNvPr>
            <p:cNvCxnSpPr/>
            <p:nvPr/>
          </p:nvCxnSpPr>
          <p:spPr>
            <a:xfrm flipH="1" flipV="1">
              <a:off x="587204" y="3505200"/>
              <a:ext cx="0" cy="22860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A72D99-1ECF-16AD-9E97-A6E3A364A01A}"/>
              </a:ext>
            </a:extLst>
          </p:cNvPr>
          <p:cNvCxnSpPr/>
          <p:nvPr/>
        </p:nvCxnSpPr>
        <p:spPr>
          <a:xfrm>
            <a:off x="5544665" y="4416955"/>
            <a:ext cx="4724400" cy="0"/>
          </a:xfrm>
          <a:prstGeom prst="line">
            <a:avLst/>
          </a:prstGeom>
          <a:ln>
            <a:solidFill>
              <a:srgbClr val="890E4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C33574E-1311-A3BE-4146-D5E68782545A}"/>
              </a:ext>
            </a:extLst>
          </p:cNvPr>
          <p:cNvSpPr txBox="1"/>
          <p:nvPr/>
        </p:nvSpPr>
        <p:spPr>
          <a:xfrm>
            <a:off x="5544665" y="4419600"/>
            <a:ext cx="1255472" cy="369332"/>
          </a:xfrm>
          <a:prstGeom prst="rect">
            <a:avLst/>
          </a:prstGeom>
          <a:solidFill>
            <a:schemeClr val="bg2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A71160"/>
                </a:solidFill>
              </a:defRPr>
            </a:lvl1pPr>
          </a:lstStyle>
          <a:p>
            <a:r>
              <a:rPr lang="en-IN">
                <a:latin typeface="Palatino Linotype" panose="02040502050505030304" pitchFamily="18" charset="0"/>
              </a:rPr>
              <a:t>Step 4: </a:t>
            </a:r>
            <a:r>
              <a:rPr lang="en-IN" err="1">
                <a:latin typeface="Palatino Linotype" panose="02040502050505030304" pitchFamily="18" charset="0"/>
              </a:rPr>
              <a:t>i=4</a:t>
            </a:r>
            <a:endParaRPr lang="en-US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Table 28">
                <a:extLst>
                  <a:ext uri="{FF2B5EF4-FFF2-40B4-BE49-F238E27FC236}">
                    <a16:creationId xmlns:a16="http://schemas.microsoft.com/office/drawing/2014/main" id="{29DB346B-2E83-C415-9784-166F4AF7BE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7443674"/>
                  </p:ext>
                </p:extLst>
              </p:nvPr>
            </p:nvGraphicFramePr>
            <p:xfrm>
              <a:off x="6050991" y="4941425"/>
              <a:ext cx="317368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47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2400" b="1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2400" b="1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2400" b="1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400" b="1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sz="2400" b="1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Table 28">
                <a:extLst>
                  <a:ext uri="{FF2B5EF4-FFF2-40B4-BE49-F238E27FC236}">
                    <a16:creationId xmlns:a16="http://schemas.microsoft.com/office/drawing/2014/main" id="{29DB346B-2E83-C415-9784-166F4AF7BE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7443674"/>
                  </p:ext>
                </p:extLst>
              </p:nvPr>
            </p:nvGraphicFramePr>
            <p:xfrm>
              <a:off x="6050991" y="4941425"/>
              <a:ext cx="317368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47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34737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962" t="-1316" r="-403846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000" t="-1316" r="-300000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1923" t="-1316" r="-202885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99048" t="-1316" r="-100952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402885" t="-1316" r="-1923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95FFA011-2410-57CF-F282-796E23574F5D}"/>
              </a:ext>
            </a:extLst>
          </p:cNvPr>
          <p:cNvGrpSpPr/>
          <p:nvPr/>
        </p:nvGrpSpPr>
        <p:grpSpPr>
          <a:xfrm>
            <a:off x="7441260" y="5415987"/>
            <a:ext cx="287258" cy="614065"/>
            <a:chOff x="443575" y="3505200"/>
            <a:chExt cx="287258" cy="61406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1FF4CB6-5D8B-D344-75D4-62F9834F619C}"/>
                </a:ext>
              </a:extLst>
            </p:cNvPr>
            <p:cNvSpPr txBox="1"/>
            <p:nvPr/>
          </p:nvSpPr>
          <p:spPr>
            <a:xfrm>
              <a:off x="443575" y="3657600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sz="2400" b="1">
                  <a:solidFill>
                    <a:srgbClr val="C00000"/>
                  </a:solidFill>
                  <a:latin typeface="Palatino Linotype" panose="02040502050505030304" pitchFamily="18" charset="0"/>
                </a:rPr>
                <a:t>i</a:t>
              </a:r>
              <a:endParaRPr lang="en-US" sz="2400" b="1">
                <a:solidFill>
                  <a:srgbClr val="C00000"/>
                </a:solidFill>
                <a:latin typeface="Palatino Linotype" panose="02040502050505030304" pitchFamily="18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0E15634-AD54-D51D-71AB-EA42FF301CBB}"/>
                </a:ext>
              </a:extLst>
            </p:cNvPr>
            <p:cNvCxnSpPr/>
            <p:nvPr/>
          </p:nvCxnSpPr>
          <p:spPr>
            <a:xfrm flipH="1" flipV="1">
              <a:off x="587204" y="3505200"/>
              <a:ext cx="0" cy="22860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049932-A433-C057-FCA6-2F2D66C87967}"/>
                  </a:ext>
                </a:extLst>
              </p:cNvPr>
              <p:cNvSpPr/>
              <p:nvPr/>
            </p:nvSpPr>
            <p:spPr>
              <a:xfrm>
                <a:off x="7997026" y="4941425"/>
                <a:ext cx="4459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b="1">
                  <a:solidFill>
                    <a:srgbClr val="A71160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049932-A433-C057-FCA6-2F2D66C87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026" y="4941425"/>
                <a:ext cx="44595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F8A9FD39-66BD-175F-E91E-E0409EAE0A3D}"/>
              </a:ext>
            </a:extLst>
          </p:cNvPr>
          <p:cNvSpPr/>
          <p:nvPr/>
        </p:nvSpPr>
        <p:spPr>
          <a:xfrm>
            <a:off x="6136335" y="6031468"/>
            <a:ext cx="37064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>
                <a:solidFill>
                  <a:srgbClr val="424242"/>
                </a:solidFill>
                <a:latin typeface="Palatino Linotype" panose="02040502050505030304" pitchFamily="18" charset="0"/>
              </a:rPr>
              <a:t>Element found at i</a:t>
            </a:r>
            <a:r>
              <a:rPr lang="en-IN" sz="2000" b="1" baseline="30000" err="1">
                <a:solidFill>
                  <a:srgbClr val="424242"/>
                </a:solidFill>
                <a:latin typeface="Palatino Linotype" panose="02040502050505030304" pitchFamily="18" charset="0"/>
              </a:rPr>
              <a:t>th</a:t>
            </a:r>
            <a:r>
              <a:rPr lang="en-IN" sz="2000" b="1">
                <a:solidFill>
                  <a:srgbClr val="424242"/>
                </a:solidFill>
                <a:latin typeface="Palatino Linotype" panose="02040502050505030304" pitchFamily="18" charset="0"/>
              </a:rPr>
              <a:t> index, i=4</a:t>
            </a:r>
            <a:endParaRPr lang="en-US" sz="2000" b="1">
              <a:solidFill>
                <a:srgbClr val="424242"/>
              </a:solidFill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3DAEB86-F7A2-F106-B739-3F3E606E43F5}"/>
                  </a:ext>
                </a:extLst>
              </p:cNvPr>
              <p:cNvSpPr txBox="1"/>
              <p:nvPr/>
            </p:nvSpPr>
            <p:spPr>
              <a:xfrm>
                <a:off x="2166030" y="4019490"/>
                <a:ext cx="822307" cy="40011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424242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 smtClean="0">
                          <a:solidFill>
                            <a:srgbClr val="42424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000" b="1" i="1" smtClean="0">
                          <a:solidFill>
                            <a:srgbClr val="42424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b="1">
                  <a:solidFill>
                    <a:srgbClr val="424242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3DAEB86-F7A2-F106-B739-3F3E606E4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030" y="4019490"/>
                <a:ext cx="822307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827F673-3BBB-133E-3842-F954B7A11316}"/>
                  </a:ext>
                </a:extLst>
              </p:cNvPr>
              <p:cNvSpPr txBox="1"/>
              <p:nvPr/>
            </p:nvSpPr>
            <p:spPr>
              <a:xfrm>
                <a:off x="2691389" y="5924490"/>
                <a:ext cx="822307" cy="40011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424242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sz="2000" b="1" i="1" smtClean="0">
                          <a:solidFill>
                            <a:srgbClr val="42424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000" b="1" i="1" smtClean="0">
                          <a:solidFill>
                            <a:srgbClr val="42424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b="1">
                  <a:solidFill>
                    <a:srgbClr val="424242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827F673-3BBB-133E-3842-F954B7A11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389" y="5924490"/>
                <a:ext cx="82230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1A082A-E870-20AE-021C-B45AAD9AFF87}"/>
                  </a:ext>
                </a:extLst>
              </p:cNvPr>
              <p:cNvSpPr txBox="1"/>
              <p:nvPr/>
            </p:nvSpPr>
            <p:spPr>
              <a:xfrm>
                <a:off x="7190262" y="4019490"/>
                <a:ext cx="822307" cy="40011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424242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 smtClean="0">
                          <a:solidFill>
                            <a:srgbClr val="42424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000" b="1" i="1" smtClean="0">
                          <a:solidFill>
                            <a:srgbClr val="42424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000" b="1">
                  <a:solidFill>
                    <a:srgbClr val="424242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1A082A-E870-20AE-021C-B45AAD9AF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262" y="4019490"/>
                <a:ext cx="82230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77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06 -3.7037E-07 L 0.06081 -3.7037E-07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06 2.96296E-06 L 0.06823 2.96296E-06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06 -7.40741E-07 L 0.06666 -7.40741E-07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 animBg="1"/>
      <p:bldP spid="16" grpId="0" animBg="1"/>
      <p:bldP spid="22" grpId="0" animBg="1"/>
      <p:bldP spid="28" grpId="0" animBg="1"/>
      <p:bldP spid="33" grpId="0"/>
      <p:bldP spid="34" grpId="0"/>
      <p:bldP spid="35" grpId="0" animBg="1"/>
      <p:bldP spid="36" grpId="0" animBg="1"/>
      <p:bldP spid="3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9C7FC-171D-9A41-A57F-899858B0C7E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IN"/>
              <a:t>Analysis of Bubble Sort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31FE7B-4589-DA9C-FD22-B5D1A0838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9789"/>
            <a:ext cx="12177992" cy="462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49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30169-3E54-C3A8-CD3F-AC4A2B5A3F8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IN"/>
              <a:t>Analysis of Bubble Sort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1939BB-2335-BBBE-32A6-E5D39C2A9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1201"/>
            <a:ext cx="7024914" cy="29160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94F0CF-ED9A-23D7-1C84-D66F354C6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79446"/>
            <a:ext cx="1039177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7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D5EF7-1AA6-206F-0F9E-A28D827165FE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Selection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6F066F-D8DB-3FFF-3175-DCB305842C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1180" y="863444"/>
                <a:ext cx="11929641" cy="559056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1pPr>
                <a:lvl2pPr marL="6858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Selection sort divides the array or list into two parts, </a:t>
                </a:r>
              </a:p>
              <a:p>
                <a:pPr marL="1001712" lvl="1" indent="-457200">
                  <a:buFont typeface="+mj-lt"/>
                  <a:buAutoNum type="arabicPeriod"/>
                </a:pPr>
                <a:r>
                  <a:rPr lang="en-US" dirty="0"/>
                  <a:t>The sorted part at the left end </a:t>
                </a:r>
              </a:p>
              <a:p>
                <a:pPr marL="1001712" lvl="1" indent="-457200">
                  <a:buFont typeface="+mj-lt"/>
                  <a:buAutoNum type="arabicPeriod"/>
                </a:pPr>
                <a:r>
                  <a:rPr lang="en-US" dirty="0"/>
                  <a:t>and the unsorted part at the right end. </a:t>
                </a:r>
              </a:p>
              <a:p>
                <a:r>
                  <a:rPr lang="en-US" dirty="0"/>
                  <a:t>Initially, the sorted part is empty and the unsorted part is the entire list.</a:t>
                </a:r>
              </a:p>
              <a:p>
                <a:r>
                  <a:rPr lang="en-US" dirty="0"/>
                  <a:t>The smallest element is selected from the unsorted array and swapped with the leftmost element, and that element becomes a part of the sorted array.</a:t>
                </a:r>
              </a:p>
              <a:p>
                <a:r>
                  <a:rPr lang="en-US" dirty="0"/>
                  <a:t>Then it finds the second smallest element and exchanges it with the element in the second leftmost position.</a:t>
                </a:r>
              </a:p>
              <a:p>
                <a:r>
                  <a:rPr lang="en-US" dirty="0"/>
                  <a:t>This process continues until the entire array is sorted.</a:t>
                </a:r>
              </a:p>
              <a:p>
                <a:r>
                  <a:rPr lang="en-US" dirty="0"/>
                  <a:t>The time complexity of selection sort is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A711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b="1" i="1">
                            <a:solidFill>
                              <a:srgbClr val="A711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solidFill>
                                  <a:srgbClr val="A711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A711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>
                                <a:solidFill>
                                  <a:srgbClr val="A711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6F066F-D8DB-3FFF-3175-DCB305842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80" y="863444"/>
                <a:ext cx="11929641" cy="5590565"/>
              </a:xfrm>
              <a:prstGeom prst="rect">
                <a:avLst/>
              </a:prstGeom>
              <a:blipFill>
                <a:blip r:embed="rId2"/>
                <a:stretch>
                  <a:fillRect l="-920" t="-2072" r="-10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538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2D1B-8168-CE4A-79DE-625E3545C6D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Selection Sort – Example 1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A39337D-A0BB-3A6A-FE21-3D6961ABC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392618"/>
              </p:ext>
            </p:extLst>
          </p:nvPr>
        </p:nvGraphicFramePr>
        <p:xfrm>
          <a:off x="4070046" y="1528465"/>
          <a:ext cx="521547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B8F7BDA-27A6-CC65-5BC6-8A334F9DA957}"/>
              </a:ext>
            </a:extLst>
          </p:cNvPr>
          <p:cNvCxnSpPr/>
          <p:nvPr/>
        </p:nvCxnSpPr>
        <p:spPr>
          <a:xfrm>
            <a:off x="533400" y="2286000"/>
            <a:ext cx="11064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35A78BD-FCFF-9048-D113-45836CD6AA67}"/>
              </a:ext>
            </a:extLst>
          </p:cNvPr>
          <p:cNvSpPr txBox="1"/>
          <p:nvPr/>
        </p:nvSpPr>
        <p:spPr>
          <a:xfrm>
            <a:off x="533400" y="2286000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/>
              <a:t>Step 1 :</a:t>
            </a:r>
            <a:endParaRPr lang="en-US" b="1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7BAFF1-DBAC-AA5C-A377-C40AB3E53E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170014"/>
              </p:ext>
            </p:extLst>
          </p:nvPr>
        </p:nvGraphicFramePr>
        <p:xfrm>
          <a:off x="651928" y="3032760"/>
          <a:ext cx="521547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6724E1C-12B1-AD24-344E-C394E853240C}"/>
              </a:ext>
            </a:extLst>
          </p:cNvPr>
          <p:cNvSpPr txBox="1"/>
          <p:nvPr/>
        </p:nvSpPr>
        <p:spPr>
          <a:xfrm>
            <a:off x="2135076" y="2571095"/>
            <a:ext cx="2130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/>
              <a:t>Unsorted Array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B73CDCA-784A-AD89-72C0-50EB6ED43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111222"/>
              </p:ext>
            </p:extLst>
          </p:nvPr>
        </p:nvGraphicFramePr>
        <p:xfrm>
          <a:off x="651928" y="3566160"/>
          <a:ext cx="5215472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0070C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0070C0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FE303E-EEE2-8BF8-A218-FB7A3EA18545}"/>
              </a:ext>
            </a:extLst>
          </p:cNvPr>
          <p:cNvCxnSpPr/>
          <p:nvPr/>
        </p:nvCxnSpPr>
        <p:spPr>
          <a:xfrm>
            <a:off x="533400" y="4202668"/>
            <a:ext cx="11064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67F5683-2FA2-AE11-D46E-6750348A5662}"/>
              </a:ext>
            </a:extLst>
          </p:cNvPr>
          <p:cNvSpPr txBox="1"/>
          <p:nvPr/>
        </p:nvSpPr>
        <p:spPr>
          <a:xfrm>
            <a:off x="533400" y="4202668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/>
              <a:t>Step 2 :</a:t>
            </a:r>
            <a:endParaRPr lang="en-US" b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EF17D7-F08C-A19B-9E7D-1E468308019E}"/>
              </a:ext>
            </a:extLst>
          </p:cNvPr>
          <p:cNvSpPr/>
          <p:nvPr/>
        </p:nvSpPr>
        <p:spPr>
          <a:xfrm>
            <a:off x="762000" y="5127812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72D281-7D5B-829E-B53B-F246034CB6D1}"/>
              </a:ext>
            </a:extLst>
          </p:cNvPr>
          <p:cNvSpPr/>
          <p:nvPr/>
        </p:nvSpPr>
        <p:spPr>
          <a:xfrm>
            <a:off x="1295400" y="5127812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3B52AE-A0D8-E79C-422B-4DB83194CC46}"/>
              </a:ext>
            </a:extLst>
          </p:cNvPr>
          <p:cNvSpPr/>
          <p:nvPr/>
        </p:nvSpPr>
        <p:spPr>
          <a:xfrm>
            <a:off x="1836336" y="5127812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12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5B837D-49CF-1E21-1A72-AEF4A4C8B328}"/>
              </a:ext>
            </a:extLst>
          </p:cNvPr>
          <p:cNvSpPr/>
          <p:nvPr/>
        </p:nvSpPr>
        <p:spPr>
          <a:xfrm>
            <a:off x="2369736" y="5127812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-5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F6ED13-04E5-E1BB-D9CE-CC9AC90F9D6C}"/>
              </a:ext>
            </a:extLst>
          </p:cNvPr>
          <p:cNvSpPr/>
          <p:nvPr/>
        </p:nvSpPr>
        <p:spPr>
          <a:xfrm>
            <a:off x="2903136" y="5127812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16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84F45D-9364-4D5E-C2D9-11E74FF36B42}"/>
              </a:ext>
            </a:extLst>
          </p:cNvPr>
          <p:cNvSpPr/>
          <p:nvPr/>
        </p:nvSpPr>
        <p:spPr>
          <a:xfrm>
            <a:off x="3436536" y="5127812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4B8EE8-03D6-2944-0EBF-4BB8A2DDEE23}"/>
              </a:ext>
            </a:extLst>
          </p:cNvPr>
          <p:cNvSpPr/>
          <p:nvPr/>
        </p:nvSpPr>
        <p:spPr>
          <a:xfrm>
            <a:off x="3969936" y="5127812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12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6EF80E-8648-DC57-C97C-CCB567B6A2BC}"/>
              </a:ext>
            </a:extLst>
          </p:cNvPr>
          <p:cNvSpPr/>
          <p:nvPr/>
        </p:nvSpPr>
        <p:spPr>
          <a:xfrm>
            <a:off x="4503336" y="5127812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14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4EA73A-8985-FDE4-7804-6797379C8E09}"/>
              </a:ext>
            </a:extLst>
          </p:cNvPr>
          <p:cNvSpPr/>
          <p:nvPr/>
        </p:nvSpPr>
        <p:spPr>
          <a:xfrm>
            <a:off x="762000" y="55626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49C19-5210-3ADB-F91E-4A86EB13DAC3}"/>
              </a:ext>
            </a:extLst>
          </p:cNvPr>
          <p:cNvSpPr/>
          <p:nvPr/>
        </p:nvSpPr>
        <p:spPr>
          <a:xfrm>
            <a:off x="1295400" y="55626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7ADCED-448A-0082-3C8C-1DD23181F84F}"/>
              </a:ext>
            </a:extLst>
          </p:cNvPr>
          <p:cNvSpPr/>
          <p:nvPr/>
        </p:nvSpPr>
        <p:spPr>
          <a:xfrm>
            <a:off x="1836336" y="55626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6E87E5-F131-4024-08DC-DDC3F5138689}"/>
              </a:ext>
            </a:extLst>
          </p:cNvPr>
          <p:cNvSpPr/>
          <p:nvPr/>
        </p:nvSpPr>
        <p:spPr>
          <a:xfrm>
            <a:off x="2369736" y="55626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784B52-1562-5DA3-CFF5-436845299842}"/>
              </a:ext>
            </a:extLst>
          </p:cNvPr>
          <p:cNvSpPr/>
          <p:nvPr/>
        </p:nvSpPr>
        <p:spPr>
          <a:xfrm>
            <a:off x="2903136" y="55626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14FDDB-E088-3E06-F5EB-F3C9A0E63A42}"/>
              </a:ext>
            </a:extLst>
          </p:cNvPr>
          <p:cNvSpPr/>
          <p:nvPr/>
        </p:nvSpPr>
        <p:spPr>
          <a:xfrm>
            <a:off x="3436536" y="55626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0EA29B-5A7D-33EA-FD29-0D7ABEF92A12}"/>
              </a:ext>
            </a:extLst>
          </p:cNvPr>
          <p:cNvSpPr/>
          <p:nvPr/>
        </p:nvSpPr>
        <p:spPr>
          <a:xfrm>
            <a:off x="3969936" y="55626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8FD6C6-8B59-6637-D32E-40D53EA6E60B}"/>
              </a:ext>
            </a:extLst>
          </p:cNvPr>
          <p:cNvSpPr/>
          <p:nvPr/>
        </p:nvSpPr>
        <p:spPr>
          <a:xfrm>
            <a:off x="4503336" y="556260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F7CFB7-152E-70AD-3443-7498F2169538}"/>
              </a:ext>
            </a:extLst>
          </p:cNvPr>
          <p:cNvSpPr txBox="1"/>
          <p:nvPr/>
        </p:nvSpPr>
        <p:spPr>
          <a:xfrm>
            <a:off x="5786846" y="4339479"/>
            <a:ext cx="5930537" cy="1754326"/>
          </a:xfrm>
          <a:prstGeom prst="rect">
            <a:avLst/>
          </a:prstGeom>
          <a:solidFill>
            <a:srgbClr val="FCE0EE"/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err="1"/>
              <a:t>Minj</a:t>
            </a:r>
            <a:r>
              <a:rPr lang="en-US"/>
              <a:t> denotes the current index and </a:t>
            </a:r>
            <a:r>
              <a:rPr lang="en-US" b="1"/>
              <a:t>Minx</a:t>
            </a:r>
            <a:r>
              <a:rPr lang="en-US"/>
              <a:t> is the value stored at current index.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/>
              <a:t>So, Minj = 1, Minx = 5</a:t>
            </a:r>
            <a:endParaRPr lang="en-US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/>
              <a:t>Assume that currently </a:t>
            </a:r>
            <a:r>
              <a:rPr lang="en-US" b="1"/>
              <a:t>Minx</a:t>
            </a:r>
            <a:r>
              <a:rPr lang="en-US"/>
              <a:t> is the smallest value.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/>
              <a:t>Now find the smallest value from the remaining entire Unsorted array.</a:t>
            </a:r>
          </a:p>
        </p:txBody>
      </p:sp>
      <p:sp>
        <p:nvSpPr>
          <p:cNvPr id="28" name="Freeform 29">
            <a:extLst>
              <a:ext uri="{FF2B5EF4-FFF2-40B4-BE49-F238E27FC236}">
                <a16:creationId xmlns:a16="http://schemas.microsoft.com/office/drawing/2014/main" id="{C0411EE5-FA28-96D5-C235-078533AAEE6F}"/>
              </a:ext>
            </a:extLst>
          </p:cNvPr>
          <p:cNvSpPr/>
          <p:nvPr/>
        </p:nvSpPr>
        <p:spPr>
          <a:xfrm rot="10800000" flipV="1">
            <a:off x="1289637" y="4915377"/>
            <a:ext cx="3734440" cy="178355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65B508-D245-C53E-0BCC-CC2E0C7419E9}"/>
              </a:ext>
            </a:extLst>
          </p:cNvPr>
          <p:cNvSpPr txBox="1"/>
          <p:nvPr/>
        </p:nvSpPr>
        <p:spPr>
          <a:xfrm>
            <a:off x="1289637" y="4572000"/>
            <a:ext cx="3734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A71160"/>
                </a:solidFill>
              </a:rPr>
              <a:t>Unsorted Array (elements 2 to 8)</a:t>
            </a:r>
          </a:p>
        </p:txBody>
      </p:sp>
      <p:sp>
        <p:nvSpPr>
          <p:cNvPr id="30" name="Freeform 31">
            <a:extLst>
              <a:ext uri="{FF2B5EF4-FFF2-40B4-BE49-F238E27FC236}">
                <a16:creationId xmlns:a16="http://schemas.microsoft.com/office/drawing/2014/main" id="{B35DA3BC-D42F-3165-5748-0D707B88253F}"/>
              </a:ext>
            </a:extLst>
          </p:cNvPr>
          <p:cNvSpPr/>
          <p:nvPr/>
        </p:nvSpPr>
        <p:spPr>
          <a:xfrm>
            <a:off x="1018674" y="5867400"/>
            <a:ext cx="1636294" cy="228600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DF5BD1-0A55-83A1-EAE5-544967E8331C}"/>
              </a:ext>
            </a:extLst>
          </p:cNvPr>
          <p:cNvSpPr txBox="1"/>
          <p:nvPr/>
        </p:nvSpPr>
        <p:spPr>
          <a:xfrm>
            <a:off x="1385429" y="6096000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A71160"/>
                </a:solidFill>
              </a:rPr>
              <a:t>Swap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4C31548-5A2F-CE1D-8592-D6B0B35E03EF}"/>
              </a:ext>
            </a:extLst>
          </p:cNvPr>
          <p:cNvSpPr/>
          <p:nvPr/>
        </p:nvSpPr>
        <p:spPr>
          <a:xfrm>
            <a:off x="762000" y="5127812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-5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65E72F-2773-244E-D385-6CF8B045A467}"/>
              </a:ext>
            </a:extLst>
          </p:cNvPr>
          <p:cNvSpPr/>
          <p:nvPr/>
        </p:nvSpPr>
        <p:spPr>
          <a:xfrm>
            <a:off x="2369736" y="5127812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6270FB-943A-C042-0435-CB29C55A2927}"/>
              </a:ext>
            </a:extLst>
          </p:cNvPr>
          <p:cNvSpPr txBox="1"/>
          <p:nvPr/>
        </p:nvSpPr>
        <p:spPr>
          <a:xfrm>
            <a:off x="4082144" y="6061167"/>
            <a:ext cx="2399118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A71160"/>
                </a:solidFill>
              </a:rPr>
              <a:t>Index = 4, value = -5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BF6989-C0B3-8AFF-8B0C-771073316E89}"/>
              </a:ext>
            </a:extLst>
          </p:cNvPr>
          <p:cNvSpPr txBox="1"/>
          <p:nvPr/>
        </p:nvSpPr>
        <p:spPr>
          <a:xfrm>
            <a:off x="2084618" y="9906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Sort the following elements in Ascending order</a:t>
            </a:r>
          </a:p>
        </p:txBody>
      </p:sp>
    </p:spTree>
    <p:extLst>
      <p:ext uri="{BB962C8B-B14F-4D97-AF65-F5344CB8AC3E}">
        <p14:creationId xmlns:p14="http://schemas.microsoft.com/office/powerpoint/2010/main" val="84970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91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  <p:set>
                                      <p:cBhvr>
                                        <p:cTn id="133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6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1" grpId="0" animBg="1"/>
      <p:bldP spid="22" grpId="0" animBg="1"/>
      <p:bldP spid="22" grpId="1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 animBg="1"/>
      <p:bldP spid="31" grpId="0"/>
      <p:bldP spid="32" grpId="0" animBg="1"/>
      <p:bldP spid="33" grpId="0" animBg="1"/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054E0-6880-2D97-D734-CD09D6051BA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Selection Sort – Example 1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3D1DA0-955F-2E39-D5D3-6FBBE6D60099}"/>
              </a:ext>
            </a:extLst>
          </p:cNvPr>
          <p:cNvSpPr txBox="1"/>
          <p:nvPr/>
        </p:nvSpPr>
        <p:spPr>
          <a:xfrm>
            <a:off x="491693" y="1252559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/>
              <a:t>Step 3 :</a:t>
            </a:r>
            <a:endParaRPr lang="en-US" b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7731E1-0F27-0C24-BF51-5A056FFF7239}"/>
              </a:ext>
            </a:extLst>
          </p:cNvPr>
          <p:cNvSpPr/>
          <p:nvPr/>
        </p:nvSpPr>
        <p:spPr>
          <a:xfrm>
            <a:off x="525782" y="1979455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-5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1A0C37-EF2B-A57F-0202-EDC4FD513D06}"/>
              </a:ext>
            </a:extLst>
          </p:cNvPr>
          <p:cNvSpPr/>
          <p:nvPr/>
        </p:nvSpPr>
        <p:spPr>
          <a:xfrm>
            <a:off x="1059182" y="1979455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636A80-F865-5485-BCA8-058F3283B901}"/>
              </a:ext>
            </a:extLst>
          </p:cNvPr>
          <p:cNvSpPr/>
          <p:nvPr/>
        </p:nvSpPr>
        <p:spPr>
          <a:xfrm>
            <a:off x="1600118" y="1979455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705B72-834C-A529-9977-A99DE5202E58}"/>
              </a:ext>
            </a:extLst>
          </p:cNvPr>
          <p:cNvSpPr/>
          <p:nvPr/>
        </p:nvSpPr>
        <p:spPr>
          <a:xfrm>
            <a:off x="2133518" y="1979455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08D548-0C54-F2AA-7F2E-4F1C2AD3D942}"/>
              </a:ext>
            </a:extLst>
          </p:cNvPr>
          <p:cNvSpPr/>
          <p:nvPr/>
        </p:nvSpPr>
        <p:spPr>
          <a:xfrm>
            <a:off x="2666918" y="1979455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16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CD554F-F6A5-D475-4195-4CD028994966}"/>
              </a:ext>
            </a:extLst>
          </p:cNvPr>
          <p:cNvSpPr/>
          <p:nvPr/>
        </p:nvSpPr>
        <p:spPr>
          <a:xfrm>
            <a:off x="3200318" y="1979455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687973-2465-6F0E-16D6-DEB8A8595E8E}"/>
              </a:ext>
            </a:extLst>
          </p:cNvPr>
          <p:cNvSpPr/>
          <p:nvPr/>
        </p:nvSpPr>
        <p:spPr>
          <a:xfrm>
            <a:off x="3733718" y="1979455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12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83AC6F-6B59-FA48-EC2D-415F2A9DED4B}"/>
              </a:ext>
            </a:extLst>
          </p:cNvPr>
          <p:cNvSpPr/>
          <p:nvPr/>
        </p:nvSpPr>
        <p:spPr>
          <a:xfrm>
            <a:off x="4267118" y="1979455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14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672DDE-EB40-4CAC-D595-70C1C7C3D7D9}"/>
              </a:ext>
            </a:extLst>
          </p:cNvPr>
          <p:cNvSpPr/>
          <p:nvPr/>
        </p:nvSpPr>
        <p:spPr>
          <a:xfrm>
            <a:off x="525782" y="239555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ACFEBF-A0BB-88F8-9323-60D021E445A6}"/>
              </a:ext>
            </a:extLst>
          </p:cNvPr>
          <p:cNvSpPr/>
          <p:nvPr/>
        </p:nvSpPr>
        <p:spPr>
          <a:xfrm>
            <a:off x="1059182" y="239555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6E19DF-0B25-B88F-F2BC-A015DD924F34}"/>
              </a:ext>
            </a:extLst>
          </p:cNvPr>
          <p:cNvSpPr/>
          <p:nvPr/>
        </p:nvSpPr>
        <p:spPr>
          <a:xfrm>
            <a:off x="1600118" y="239555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0421D-58F5-8AE6-7F31-E23B6B552C52}"/>
              </a:ext>
            </a:extLst>
          </p:cNvPr>
          <p:cNvSpPr/>
          <p:nvPr/>
        </p:nvSpPr>
        <p:spPr>
          <a:xfrm>
            <a:off x="2133518" y="239555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D11B6E-8614-1982-4946-92008D229F90}"/>
              </a:ext>
            </a:extLst>
          </p:cNvPr>
          <p:cNvSpPr/>
          <p:nvPr/>
        </p:nvSpPr>
        <p:spPr>
          <a:xfrm>
            <a:off x="2666918" y="239555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F86721-8ED3-CA17-6E41-F01D51A5AE79}"/>
              </a:ext>
            </a:extLst>
          </p:cNvPr>
          <p:cNvSpPr/>
          <p:nvPr/>
        </p:nvSpPr>
        <p:spPr>
          <a:xfrm>
            <a:off x="3200318" y="239555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1F7512-C06C-9E41-1B1A-E6A65B36D6F7}"/>
              </a:ext>
            </a:extLst>
          </p:cNvPr>
          <p:cNvSpPr/>
          <p:nvPr/>
        </p:nvSpPr>
        <p:spPr>
          <a:xfrm>
            <a:off x="3733718" y="239555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A205C0-1FB3-C537-C415-2A9FD717F4DD}"/>
              </a:ext>
            </a:extLst>
          </p:cNvPr>
          <p:cNvSpPr/>
          <p:nvPr/>
        </p:nvSpPr>
        <p:spPr>
          <a:xfrm>
            <a:off x="4267118" y="239555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id="{53C2EE11-6F5D-D3A4-D7E1-4366FEC605A2}"/>
              </a:ext>
            </a:extLst>
          </p:cNvPr>
          <p:cNvSpPr/>
          <p:nvPr/>
        </p:nvSpPr>
        <p:spPr>
          <a:xfrm>
            <a:off x="1592582" y="1793329"/>
            <a:ext cx="3207937" cy="146657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1B4326-E65A-DAEC-8FAE-057967EB449B}"/>
              </a:ext>
            </a:extLst>
          </p:cNvPr>
          <p:cNvSpPr txBox="1"/>
          <p:nvPr/>
        </p:nvSpPr>
        <p:spPr>
          <a:xfrm>
            <a:off x="1484294" y="1440406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A71160"/>
                </a:solidFill>
              </a:rPr>
              <a:t>Unsorted Array (elements 3 to 8)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742C4-D9B8-0BA2-1A6E-280D80EA3448}"/>
              </a:ext>
            </a:extLst>
          </p:cNvPr>
          <p:cNvSpPr txBox="1"/>
          <p:nvPr/>
        </p:nvSpPr>
        <p:spPr>
          <a:xfrm>
            <a:off x="6321834" y="1487466"/>
            <a:ext cx="3618999" cy="923330"/>
          </a:xfrm>
          <a:prstGeom prst="rect">
            <a:avLst/>
          </a:prstGeom>
          <a:solidFill>
            <a:srgbClr val="FCE0E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/>
              <a:t>Now Minj = 2, Minx =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Find min value from remaining unsorted  array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DF7BFF-DA84-F805-896D-B370268E35D8}"/>
              </a:ext>
            </a:extLst>
          </p:cNvPr>
          <p:cNvSpPr txBox="1"/>
          <p:nvPr/>
        </p:nvSpPr>
        <p:spPr>
          <a:xfrm>
            <a:off x="3547507" y="3059668"/>
            <a:ext cx="634340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No Swapping as min value is already at right place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C6B510-EE24-6B83-D95F-8C4F8DAD9B54}"/>
              </a:ext>
            </a:extLst>
          </p:cNvPr>
          <p:cNvSpPr/>
          <p:nvPr/>
        </p:nvSpPr>
        <p:spPr>
          <a:xfrm>
            <a:off x="1059182" y="1979455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7649CD2-FB22-F83B-C0A6-A0326BC10658}"/>
              </a:ext>
            </a:extLst>
          </p:cNvPr>
          <p:cNvCxnSpPr/>
          <p:nvPr/>
        </p:nvCxnSpPr>
        <p:spPr>
          <a:xfrm>
            <a:off x="525782" y="3593068"/>
            <a:ext cx="11064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C9A49D6-435E-992C-46DB-0D26D3B1C04D}"/>
              </a:ext>
            </a:extLst>
          </p:cNvPr>
          <p:cNvSpPr txBox="1"/>
          <p:nvPr/>
        </p:nvSpPr>
        <p:spPr>
          <a:xfrm>
            <a:off x="525782" y="3593068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/>
              <a:t>Step 4 :</a:t>
            </a:r>
            <a:endParaRPr lang="en-US" b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FDB326-1121-9112-C548-E1769A37787C}"/>
              </a:ext>
            </a:extLst>
          </p:cNvPr>
          <p:cNvSpPr/>
          <p:nvPr/>
        </p:nvSpPr>
        <p:spPr>
          <a:xfrm>
            <a:off x="525782" y="4753637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-5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A0E8D67-2D08-6FE3-065E-2F9AE9AB26EF}"/>
              </a:ext>
            </a:extLst>
          </p:cNvPr>
          <p:cNvSpPr/>
          <p:nvPr/>
        </p:nvSpPr>
        <p:spPr>
          <a:xfrm>
            <a:off x="1059182" y="4753637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585ADA1-3F08-D8E3-A191-D69EF089EA21}"/>
              </a:ext>
            </a:extLst>
          </p:cNvPr>
          <p:cNvSpPr/>
          <p:nvPr/>
        </p:nvSpPr>
        <p:spPr>
          <a:xfrm>
            <a:off x="1600118" y="4753637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12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BA0A804-D99E-88CA-5D4E-272B112A4CE7}"/>
              </a:ext>
            </a:extLst>
          </p:cNvPr>
          <p:cNvSpPr/>
          <p:nvPr/>
        </p:nvSpPr>
        <p:spPr>
          <a:xfrm>
            <a:off x="2133518" y="4753637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EB8B35-6E77-9774-3A1B-66BA2C895780}"/>
              </a:ext>
            </a:extLst>
          </p:cNvPr>
          <p:cNvSpPr/>
          <p:nvPr/>
        </p:nvSpPr>
        <p:spPr>
          <a:xfrm>
            <a:off x="2666918" y="4753637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16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026EB0F-99DA-25BD-D6B0-A782B2C2A1F5}"/>
              </a:ext>
            </a:extLst>
          </p:cNvPr>
          <p:cNvSpPr/>
          <p:nvPr/>
        </p:nvSpPr>
        <p:spPr>
          <a:xfrm>
            <a:off x="3200318" y="4753637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A1B6F9A-0131-95A3-4654-E8295C667E39}"/>
              </a:ext>
            </a:extLst>
          </p:cNvPr>
          <p:cNvSpPr/>
          <p:nvPr/>
        </p:nvSpPr>
        <p:spPr>
          <a:xfrm>
            <a:off x="3733718" y="4753637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12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9633510-1E89-12B9-7FAB-809A1E086C12}"/>
              </a:ext>
            </a:extLst>
          </p:cNvPr>
          <p:cNvSpPr/>
          <p:nvPr/>
        </p:nvSpPr>
        <p:spPr>
          <a:xfrm>
            <a:off x="4267118" y="4753637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14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0424D83-D531-7FE8-AFBE-302F8E323577}"/>
              </a:ext>
            </a:extLst>
          </p:cNvPr>
          <p:cNvSpPr/>
          <p:nvPr/>
        </p:nvSpPr>
        <p:spPr>
          <a:xfrm>
            <a:off x="525782" y="516974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03258B-F28A-EBFA-F4AB-1C47FDC86932}"/>
              </a:ext>
            </a:extLst>
          </p:cNvPr>
          <p:cNvSpPr/>
          <p:nvPr/>
        </p:nvSpPr>
        <p:spPr>
          <a:xfrm>
            <a:off x="1059182" y="516974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FEC382-BA7C-FC51-5D54-FFD7CBD256AC}"/>
              </a:ext>
            </a:extLst>
          </p:cNvPr>
          <p:cNvSpPr/>
          <p:nvPr/>
        </p:nvSpPr>
        <p:spPr>
          <a:xfrm>
            <a:off x="1600118" y="516974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4AA0247-3830-0944-4B90-F3819507D101}"/>
              </a:ext>
            </a:extLst>
          </p:cNvPr>
          <p:cNvSpPr/>
          <p:nvPr/>
        </p:nvSpPr>
        <p:spPr>
          <a:xfrm>
            <a:off x="2133518" y="516974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CE2AEE-E1AB-0C65-ED13-185EE5FAC40B}"/>
              </a:ext>
            </a:extLst>
          </p:cNvPr>
          <p:cNvSpPr/>
          <p:nvPr/>
        </p:nvSpPr>
        <p:spPr>
          <a:xfrm>
            <a:off x="2666918" y="516974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F935CA2-7BA7-35CD-33D0-E232BCBCFEA2}"/>
              </a:ext>
            </a:extLst>
          </p:cNvPr>
          <p:cNvSpPr/>
          <p:nvPr/>
        </p:nvSpPr>
        <p:spPr>
          <a:xfrm>
            <a:off x="3200318" y="516974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5EC7A4E-BD1B-5ECA-7745-C14BE8DC21EE}"/>
              </a:ext>
            </a:extLst>
          </p:cNvPr>
          <p:cNvSpPr/>
          <p:nvPr/>
        </p:nvSpPr>
        <p:spPr>
          <a:xfrm>
            <a:off x="3733718" y="516974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F18488D-899F-5BC3-21D4-C0E66405BD25}"/>
              </a:ext>
            </a:extLst>
          </p:cNvPr>
          <p:cNvSpPr/>
          <p:nvPr/>
        </p:nvSpPr>
        <p:spPr>
          <a:xfrm>
            <a:off x="4267118" y="516974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43" name="Freeform 44">
            <a:extLst>
              <a:ext uri="{FF2B5EF4-FFF2-40B4-BE49-F238E27FC236}">
                <a16:creationId xmlns:a16="http://schemas.microsoft.com/office/drawing/2014/main" id="{D1828057-0A99-8481-19CD-1244CD76A1F1}"/>
              </a:ext>
            </a:extLst>
          </p:cNvPr>
          <p:cNvSpPr/>
          <p:nvPr/>
        </p:nvSpPr>
        <p:spPr>
          <a:xfrm>
            <a:off x="2133518" y="4560141"/>
            <a:ext cx="2667001" cy="101472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C12816-5F4A-6F3D-EA78-8B5A4B60AAFB}"/>
              </a:ext>
            </a:extLst>
          </p:cNvPr>
          <p:cNvSpPr txBox="1"/>
          <p:nvPr/>
        </p:nvSpPr>
        <p:spPr>
          <a:xfrm>
            <a:off x="1516382" y="3874341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A71160"/>
                </a:solidFill>
              </a:rPr>
              <a:t>Unsorted Array </a:t>
            </a:r>
          </a:p>
          <a:p>
            <a:pPr algn="ctr"/>
            <a:r>
              <a:rPr lang="en-US" b="1">
                <a:solidFill>
                  <a:srgbClr val="A71160"/>
                </a:solidFill>
              </a:rPr>
              <a:t>(elements 4 to 8)</a:t>
            </a:r>
          </a:p>
        </p:txBody>
      </p:sp>
      <p:sp>
        <p:nvSpPr>
          <p:cNvPr id="45" name="Freeform 48">
            <a:extLst>
              <a:ext uri="{FF2B5EF4-FFF2-40B4-BE49-F238E27FC236}">
                <a16:creationId xmlns:a16="http://schemas.microsoft.com/office/drawing/2014/main" id="{5734C042-3835-D6BF-D3D1-72D6C833681B}"/>
              </a:ext>
            </a:extLst>
          </p:cNvPr>
          <p:cNvSpPr/>
          <p:nvPr/>
        </p:nvSpPr>
        <p:spPr>
          <a:xfrm>
            <a:off x="1848771" y="5574268"/>
            <a:ext cx="1636294" cy="228600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40FEBB-F619-3B48-A37E-FDEDD948DD74}"/>
              </a:ext>
            </a:extLst>
          </p:cNvPr>
          <p:cNvSpPr txBox="1"/>
          <p:nvPr/>
        </p:nvSpPr>
        <p:spPr>
          <a:xfrm>
            <a:off x="2215526" y="5802868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A71160"/>
                </a:solidFill>
              </a:rPr>
              <a:t>Swap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DD188EA-8A4F-A83C-A259-40490DC98D77}"/>
              </a:ext>
            </a:extLst>
          </p:cNvPr>
          <p:cNvSpPr/>
          <p:nvPr/>
        </p:nvSpPr>
        <p:spPr>
          <a:xfrm>
            <a:off x="1600118" y="4753637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5FDAEC7-3D5C-FD70-5B7B-189C436DD837}"/>
              </a:ext>
            </a:extLst>
          </p:cNvPr>
          <p:cNvSpPr/>
          <p:nvPr/>
        </p:nvSpPr>
        <p:spPr>
          <a:xfrm>
            <a:off x="3200318" y="4753637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12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F037DB9-0F13-31EC-B638-CBD14CB9B860}"/>
              </a:ext>
            </a:extLst>
          </p:cNvPr>
          <p:cNvCxnSpPr/>
          <p:nvPr/>
        </p:nvCxnSpPr>
        <p:spPr>
          <a:xfrm>
            <a:off x="491693" y="1250462"/>
            <a:ext cx="11064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1EC863C-AC6C-20B1-DFC8-8B3791CFA8BD}"/>
              </a:ext>
            </a:extLst>
          </p:cNvPr>
          <p:cNvSpPr txBox="1"/>
          <p:nvPr/>
        </p:nvSpPr>
        <p:spPr>
          <a:xfrm>
            <a:off x="6321834" y="3847488"/>
            <a:ext cx="3618999" cy="923330"/>
          </a:xfrm>
          <a:prstGeom prst="rect">
            <a:avLst/>
          </a:prstGeom>
          <a:solidFill>
            <a:srgbClr val="FCE0E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err="1"/>
              <a:t>Minj = 3, </a:t>
            </a:r>
            <a:r>
              <a:rPr lang="en-US" b="1"/>
              <a:t>Minx = 12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Find min value from remaining unsorted  array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437DC79-1EC9-F8A1-308D-CE1D8157FF14}"/>
              </a:ext>
            </a:extLst>
          </p:cNvPr>
          <p:cNvSpPr txBox="1"/>
          <p:nvPr/>
        </p:nvSpPr>
        <p:spPr>
          <a:xfrm>
            <a:off x="6321834" y="2521133"/>
            <a:ext cx="2399118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A71160"/>
                </a:solidFill>
              </a:rPr>
              <a:t>Index = 2, value =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E28E98-FFC3-3AC9-201D-4C676F6D309C}"/>
              </a:ext>
            </a:extLst>
          </p:cNvPr>
          <p:cNvSpPr txBox="1"/>
          <p:nvPr/>
        </p:nvSpPr>
        <p:spPr>
          <a:xfrm>
            <a:off x="6321834" y="4855031"/>
            <a:ext cx="2399118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A71160"/>
                </a:solidFill>
              </a:rPr>
              <a:t>Index = 6, value = 2</a:t>
            </a:r>
          </a:p>
        </p:txBody>
      </p:sp>
    </p:spTree>
    <p:extLst>
      <p:ext uri="{BB962C8B-B14F-4D97-AF65-F5344CB8AC3E}">
        <p14:creationId xmlns:p14="http://schemas.microsoft.com/office/powerpoint/2010/main" val="65541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70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163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  <p:set>
                                      <p:cBhvr>
                                        <p:cTn id="179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2" dur="1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"/>
                            </p:stCondLst>
                            <p:childTnLst>
                              <p:par>
                                <p:cTn id="1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7" grpId="1" animBg="1"/>
      <p:bldP spid="38" grpId="0" animBg="1"/>
      <p:bldP spid="39" grpId="0" animBg="1"/>
      <p:bldP spid="40" grpId="0" animBg="1"/>
      <p:bldP spid="40" grpId="1" animBg="1"/>
      <p:bldP spid="41" grpId="0" animBg="1"/>
      <p:bldP spid="42" grpId="0" animBg="1"/>
      <p:bldP spid="43" grpId="0" animBg="1"/>
      <p:bldP spid="44" grpId="0"/>
      <p:bldP spid="45" grpId="0" animBg="1"/>
      <p:bldP spid="46" grpId="0"/>
      <p:bldP spid="47" grpId="0" animBg="1"/>
      <p:bldP spid="48" grpId="0" animBg="1"/>
      <p:bldP spid="50" grpId="0" animBg="1"/>
      <p:bldP spid="51" grpId="0" animBg="1"/>
      <p:bldP spid="5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7346-19F4-1133-9C77-84FE98E20C1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Selection Sort – Example 1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A9F622-FDF8-89B3-C8A6-EFB6762FC0E4}"/>
              </a:ext>
            </a:extLst>
          </p:cNvPr>
          <p:cNvSpPr txBox="1"/>
          <p:nvPr/>
        </p:nvSpPr>
        <p:spPr>
          <a:xfrm>
            <a:off x="491693" y="1252559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/>
              <a:t>Step 5 :</a:t>
            </a:r>
            <a:endParaRPr lang="en-US" b="1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089758-4A75-CD5D-1EC8-97F1DBE5BC8A}"/>
              </a:ext>
            </a:extLst>
          </p:cNvPr>
          <p:cNvCxnSpPr/>
          <p:nvPr/>
        </p:nvCxnSpPr>
        <p:spPr>
          <a:xfrm>
            <a:off x="525782" y="3593068"/>
            <a:ext cx="11064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BE0BB69-F9C5-4A2A-D814-26009CA3700F}"/>
              </a:ext>
            </a:extLst>
          </p:cNvPr>
          <p:cNvSpPr txBox="1"/>
          <p:nvPr/>
        </p:nvSpPr>
        <p:spPr>
          <a:xfrm>
            <a:off x="525782" y="3593068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/>
              <a:t>Step 6 :</a:t>
            </a:r>
            <a:endParaRPr lang="en-US" b="1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B2ADAF-1CDE-593A-AA06-8E61167E27AB}"/>
              </a:ext>
            </a:extLst>
          </p:cNvPr>
          <p:cNvCxnSpPr/>
          <p:nvPr/>
        </p:nvCxnSpPr>
        <p:spPr>
          <a:xfrm>
            <a:off x="491693" y="1250462"/>
            <a:ext cx="11064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A0DF641-EF2F-1309-18E0-D8D7EB1DB4AE}"/>
              </a:ext>
            </a:extLst>
          </p:cNvPr>
          <p:cNvSpPr/>
          <p:nvPr/>
        </p:nvSpPr>
        <p:spPr>
          <a:xfrm>
            <a:off x="652181" y="2227369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-5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041A84-2BA7-6D1A-4608-94307882532A}"/>
              </a:ext>
            </a:extLst>
          </p:cNvPr>
          <p:cNvSpPr/>
          <p:nvPr/>
        </p:nvSpPr>
        <p:spPr>
          <a:xfrm>
            <a:off x="1185581" y="2227369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B10013-C7E2-1E89-D752-96583C441733}"/>
              </a:ext>
            </a:extLst>
          </p:cNvPr>
          <p:cNvSpPr/>
          <p:nvPr/>
        </p:nvSpPr>
        <p:spPr>
          <a:xfrm>
            <a:off x="1726517" y="2227369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81DCF3-EFE5-1098-ECC5-E59DBCF9AA9B}"/>
              </a:ext>
            </a:extLst>
          </p:cNvPr>
          <p:cNvSpPr/>
          <p:nvPr/>
        </p:nvSpPr>
        <p:spPr>
          <a:xfrm>
            <a:off x="2259917" y="2227369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8AF01A-5ECF-F920-209C-4036B0D9DD48}"/>
              </a:ext>
            </a:extLst>
          </p:cNvPr>
          <p:cNvSpPr/>
          <p:nvPr/>
        </p:nvSpPr>
        <p:spPr>
          <a:xfrm>
            <a:off x="2793317" y="2227369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16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6E2809-A7DE-0EF9-4D26-8346B9673B60}"/>
              </a:ext>
            </a:extLst>
          </p:cNvPr>
          <p:cNvSpPr/>
          <p:nvPr/>
        </p:nvSpPr>
        <p:spPr>
          <a:xfrm>
            <a:off x="3326717" y="2227369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12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AAEBC4-A662-DE3D-B7D1-B68E73D58C0A}"/>
              </a:ext>
            </a:extLst>
          </p:cNvPr>
          <p:cNvSpPr/>
          <p:nvPr/>
        </p:nvSpPr>
        <p:spPr>
          <a:xfrm>
            <a:off x="3860117" y="2227369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12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69EB70-358E-CFB9-40BC-32E44F092A87}"/>
              </a:ext>
            </a:extLst>
          </p:cNvPr>
          <p:cNvSpPr/>
          <p:nvPr/>
        </p:nvSpPr>
        <p:spPr>
          <a:xfrm>
            <a:off x="4393517" y="2227369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14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2B1B46-98F9-A6CA-64F6-66A1BA8B7278}"/>
              </a:ext>
            </a:extLst>
          </p:cNvPr>
          <p:cNvSpPr/>
          <p:nvPr/>
        </p:nvSpPr>
        <p:spPr>
          <a:xfrm>
            <a:off x="652181" y="26434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990A1A-ECDE-8D4E-A16B-B74DB9436F76}"/>
              </a:ext>
            </a:extLst>
          </p:cNvPr>
          <p:cNvSpPr/>
          <p:nvPr/>
        </p:nvSpPr>
        <p:spPr>
          <a:xfrm>
            <a:off x="1185581" y="26434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79930D-2386-F267-C786-5160CAB68669}"/>
              </a:ext>
            </a:extLst>
          </p:cNvPr>
          <p:cNvSpPr/>
          <p:nvPr/>
        </p:nvSpPr>
        <p:spPr>
          <a:xfrm>
            <a:off x="1726517" y="26434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CD3D5B-139D-9EA5-2808-89D8AA97420C}"/>
              </a:ext>
            </a:extLst>
          </p:cNvPr>
          <p:cNvSpPr/>
          <p:nvPr/>
        </p:nvSpPr>
        <p:spPr>
          <a:xfrm>
            <a:off x="2259917" y="26434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7D5791-16C3-FD50-E19F-50A6E5ED3B6B}"/>
              </a:ext>
            </a:extLst>
          </p:cNvPr>
          <p:cNvSpPr/>
          <p:nvPr/>
        </p:nvSpPr>
        <p:spPr>
          <a:xfrm>
            <a:off x="2836746" y="26434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A307D9-52F2-58FB-B0E5-21F5FEF733A6}"/>
              </a:ext>
            </a:extLst>
          </p:cNvPr>
          <p:cNvSpPr/>
          <p:nvPr/>
        </p:nvSpPr>
        <p:spPr>
          <a:xfrm>
            <a:off x="3326717" y="26434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E82C36-DF61-8E33-A180-89F94E04DB01}"/>
              </a:ext>
            </a:extLst>
          </p:cNvPr>
          <p:cNvSpPr/>
          <p:nvPr/>
        </p:nvSpPr>
        <p:spPr>
          <a:xfrm>
            <a:off x="3860117" y="26434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0AE806-95F3-EA09-D42F-5E5C641E2838}"/>
              </a:ext>
            </a:extLst>
          </p:cNvPr>
          <p:cNvSpPr/>
          <p:nvPr/>
        </p:nvSpPr>
        <p:spPr>
          <a:xfrm>
            <a:off x="4393517" y="26434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BEE5D42F-9959-8F2B-C683-9080BF885029}"/>
              </a:ext>
            </a:extLst>
          </p:cNvPr>
          <p:cNvSpPr/>
          <p:nvPr/>
        </p:nvSpPr>
        <p:spPr>
          <a:xfrm>
            <a:off x="2793316" y="2033873"/>
            <a:ext cx="2133601" cy="124247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756D27-5644-03A6-E53C-09B567A2E54E}"/>
              </a:ext>
            </a:extLst>
          </p:cNvPr>
          <p:cNvSpPr/>
          <p:nvPr/>
        </p:nvSpPr>
        <p:spPr>
          <a:xfrm>
            <a:off x="652181" y="5210837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-5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6EBA96-D913-6739-BEA9-B4423B62C6B6}"/>
              </a:ext>
            </a:extLst>
          </p:cNvPr>
          <p:cNvSpPr/>
          <p:nvPr/>
        </p:nvSpPr>
        <p:spPr>
          <a:xfrm>
            <a:off x="1185581" y="5210837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0E9001-88C6-DB16-B1F2-03AAA4165141}"/>
              </a:ext>
            </a:extLst>
          </p:cNvPr>
          <p:cNvSpPr/>
          <p:nvPr/>
        </p:nvSpPr>
        <p:spPr>
          <a:xfrm>
            <a:off x="1726517" y="5210837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1466DB-1503-C33D-0922-1887093369B6}"/>
              </a:ext>
            </a:extLst>
          </p:cNvPr>
          <p:cNvSpPr/>
          <p:nvPr/>
        </p:nvSpPr>
        <p:spPr>
          <a:xfrm>
            <a:off x="2259917" y="5210837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0325423-90B5-8ADF-55C7-3CDD5A60A4E4}"/>
              </a:ext>
            </a:extLst>
          </p:cNvPr>
          <p:cNvSpPr/>
          <p:nvPr/>
        </p:nvSpPr>
        <p:spPr>
          <a:xfrm>
            <a:off x="2793317" y="5210837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16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FE48882-F29C-0635-4A0B-7206DE4E9203}"/>
              </a:ext>
            </a:extLst>
          </p:cNvPr>
          <p:cNvSpPr/>
          <p:nvPr/>
        </p:nvSpPr>
        <p:spPr>
          <a:xfrm>
            <a:off x="3326717" y="5210837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12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4B61EDE-794F-2FB0-DD5A-5520C22752B4}"/>
              </a:ext>
            </a:extLst>
          </p:cNvPr>
          <p:cNvSpPr/>
          <p:nvPr/>
        </p:nvSpPr>
        <p:spPr>
          <a:xfrm>
            <a:off x="3860117" y="5210837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12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3978C5F-4251-341F-AB57-F301FB24080F}"/>
              </a:ext>
            </a:extLst>
          </p:cNvPr>
          <p:cNvSpPr/>
          <p:nvPr/>
        </p:nvSpPr>
        <p:spPr>
          <a:xfrm>
            <a:off x="4393517" y="5210837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14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0B9BCEC-C1B6-6AF1-F22E-DF9C8AED9BD8}"/>
              </a:ext>
            </a:extLst>
          </p:cNvPr>
          <p:cNvSpPr/>
          <p:nvPr/>
        </p:nvSpPr>
        <p:spPr>
          <a:xfrm>
            <a:off x="652181" y="562694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E26166-E2F0-C1A8-7CC3-200F7CF06C73}"/>
              </a:ext>
            </a:extLst>
          </p:cNvPr>
          <p:cNvSpPr/>
          <p:nvPr/>
        </p:nvSpPr>
        <p:spPr>
          <a:xfrm>
            <a:off x="1185581" y="562694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4614AB-AFB7-9DC4-5056-E1C719A39F1B}"/>
              </a:ext>
            </a:extLst>
          </p:cNvPr>
          <p:cNvSpPr/>
          <p:nvPr/>
        </p:nvSpPr>
        <p:spPr>
          <a:xfrm>
            <a:off x="1726517" y="562694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6C32D53-165A-FEF8-2C37-F8716534F177}"/>
              </a:ext>
            </a:extLst>
          </p:cNvPr>
          <p:cNvSpPr/>
          <p:nvPr/>
        </p:nvSpPr>
        <p:spPr>
          <a:xfrm>
            <a:off x="2259917" y="562694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F6F8E4B-1BC6-6515-6214-7A3BEC0CC32D}"/>
              </a:ext>
            </a:extLst>
          </p:cNvPr>
          <p:cNvSpPr/>
          <p:nvPr/>
        </p:nvSpPr>
        <p:spPr>
          <a:xfrm>
            <a:off x="2793317" y="562694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5DBC3E-258A-90BD-51B9-494177F68122}"/>
              </a:ext>
            </a:extLst>
          </p:cNvPr>
          <p:cNvSpPr/>
          <p:nvPr/>
        </p:nvSpPr>
        <p:spPr>
          <a:xfrm>
            <a:off x="3326717" y="562694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554FB32-FF74-DF90-B93A-1267425977C3}"/>
              </a:ext>
            </a:extLst>
          </p:cNvPr>
          <p:cNvSpPr/>
          <p:nvPr/>
        </p:nvSpPr>
        <p:spPr>
          <a:xfrm>
            <a:off x="3860117" y="562694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44B9AB3-403E-EDD5-E888-36E761383ECE}"/>
              </a:ext>
            </a:extLst>
          </p:cNvPr>
          <p:cNvSpPr/>
          <p:nvPr/>
        </p:nvSpPr>
        <p:spPr>
          <a:xfrm>
            <a:off x="4393517" y="5626941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40" name="Freeform 42">
            <a:extLst>
              <a:ext uri="{FF2B5EF4-FFF2-40B4-BE49-F238E27FC236}">
                <a16:creationId xmlns:a16="http://schemas.microsoft.com/office/drawing/2014/main" id="{01B52F62-C293-C1F1-4397-A525516E6D28}"/>
              </a:ext>
            </a:extLst>
          </p:cNvPr>
          <p:cNvSpPr/>
          <p:nvPr/>
        </p:nvSpPr>
        <p:spPr>
          <a:xfrm>
            <a:off x="3326716" y="5017341"/>
            <a:ext cx="1600201" cy="126159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5">
            <a:extLst>
              <a:ext uri="{FF2B5EF4-FFF2-40B4-BE49-F238E27FC236}">
                <a16:creationId xmlns:a16="http://schemas.microsoft.com/office/drawing/2014/main" id="{A813D44F-1A97-CB00-81BA-7E0EB242D400}"/>
              </a:ext>
            </a:extLst>
          </p:cNvPr>
          <p:cNvSpPr/>
          <p:nvPr/>
        </p:nvSpPr>
        <p:spPr>
          <a:xfrm>
            <a:off x="3058307" y="5943057"/>
            <a:ext cx="533400" cy="228600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F8BCDE-0296-BBA3-94DE-CD287FF5014F}"/>
              </a:ext>
            </a:extLst>
          </p:cNvPr>
          <p:cNvSpPr txBox="1"/>
          <p:nvPr/>
        </p:nvSpPr>
        <p:spPr>
          <a:xfrm>
            <a:off x="2874100" y="6171657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A71160"/>
                </a:solidFill>
              </a:rPr>
              <a:t>Swap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37FC550-0B20-00CC-6487-83EAD4F53F76}"/>
              </a:ext>
            </a:extLst>
          </p:cNvPr>
          <p:cNvSpPr txBox="1"/>
          <p:nvPr/>
        </p:nvSpPr>
        <p:spPr>
          <a:xfrm>
            <a:off x="2770654" y="1348073"/>
            <a:ext cx="1805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rgbClr val="A71160"/>
                </a:solidFill>
              </a:rPr>
              <a:t>Unsorted Array </a:t>
            </a:r>
          </a:p>
          <a:p>
            <a:pPr algn="ctr"/>
            <a:r>
              <a:rPr lang="en-US" b="1">
                <a:solidFill>
                  <a:srgbClr val="A71160"/>
                </a:solidFill>
              </a:rPr>
              <a:t>(elements 5 to 8)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FE7AE8-A918-86C8-CA20-CFBF6F53D6D9}"/>
              </a:ext>
            </a:extLst>
          </p:cNvPr>
          <p:cNvSpPr/>
          <p:nvPr/>
        </p:nvSpPr>
        <p:spPr>
          <a:xfrm>
            <a:off x="2259917" y="2227369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355B3F-1BC3-8525-A3AA-A73EF838BAE8}"/>
              </a:ext>
            </a:extLst>
          </p:cNvPr>
          <p:cNvSpPr txBox="1"/>
          <p:nvPr/>
        </p:nvSpPr>
        <p:spPr>
          <a:xfrm>
            <a:off x="3204881" y="4303673"/>
            <a:ext cx="1805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rgbClr val="A71160"/>
                </a:solidFill>
              </a:rPr>
              <a:t>Unsorted Array </a:t>
            </a:r>
          </a:p>
          <a:p>
            <a:pPr algn="ctr"/>
            <a:r>
              <a:rPr lang="en-US" b="1">
                <a:solidFill>
                  <a:srgbClr val="A71160"/>
                </a:solidFill>
              </a:rPr>
              <a:t>(elements 6 to 8)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1105286-4350-82F6-8E82-497091DC747E}"/>
              </a:ext>
            </a:extLst>
          </p:cNvPr>
          <p:cNvSpPr/>
          <p:nvPr/>
        </p:nvSpPr>
        <p:spPr>
          <a:xfrm>
            <a:off x="2793317" y="5210837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12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5B9DD37-2FC4-7236-4E88-E899A91A1AEA}"/>
              </a:ext>
            </a:extLst>
          </p:cNvPr>
          <p:cNvSpPr/>
          <p:nvPr/>
        </p:nvSpPr>
        <p:spPr>
          <a:xfrm>
            <a:off x="3326717" y="5210837"/>
            <a:ext cx="533400" cy="381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16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0F7914-8351-22C6-51DA-8722082F8B57}"/>
              </a:ext>
            </a:extLst>
          </p:cNvPr>
          <p:cNvSpPr txBox="1"/>
          <p:nvPr/>
        </p:nvSpPr>
        <p:spPr>
          <a:xfrm>
            <a:off x="6315891" y="1487466"/>
            <a:ext cx="3618999" cy="923330"/>
          </a:xfrm>
          <a:prstGeom prst="rect">
            <a:avLst/>
          </a:prstGeom>
          <a:solidFill>
            <a:srgbClr val="FCE0E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/>
              <a:t>Now Minj = 4, Minx = 5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Find min value from remaining unsorted  array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3B4BD2-23C6-986A-1C1E-1E1F200D7016}"/>
              </a:ext>
            </a:extLst>
          </p:cNvPr>
          <p:cNvSpPr txBox="1"/>
          <p:nvPr/>
        </p:nvSpPr>
        <p:spPr>
          <a:xfrm>
            <a:off x="3547507" y="3059668"/>
            <a:ext cx="6343404" cy="46166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No Swapping as min value is already at right place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1BD4F7-900C-DEEC-6DC5-8401EB63A9AB}"/>
              </a:ext>
            </a:extLst>
          </p:cNvPr>
          <p:cNvSpPr txBox="1"/>
          <p:nvPr/>
        </p:nvSpPr>
        <p:spPr>
          <a:xfrm>
            <a:off x="6321834" y="3847488"/>
            <a:ext cx="3618999" cy="923330"/>
          </a:xfrm>
          <a:prstGeom prst="rect">
            <a:avLst/>
          </a:prstGeom>
          <a:solidFill>
            <a:srgbClr val="FCE0E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err="1"/>
              <a:t>Minj = 5, </a:t>
            </a:r>
            <a:r>
              <a:rPr lang="en-US" b="1"/>
              <a:t>Minx = 16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Find min value from remaining unsorted  array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A487A5-ED07-A616-959E-BA6E427378FC}"/>
              </a:ext>
            </a:extLst>
          </p:cNvPr>
          <p:cNvSpPr txBox="1"/>
          <p:nvPr/>
        </p:nvSpPr>
        <p:spPr>
          <a:xfrm>
            <a:off x="6315891" y="2534195"/>
            <a:ext cx="2399118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A71160"/>
                </a:solidFill>
              </a:rPr>
              <a:t>Index = 4, value = 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021178-D6AF-8A76-06BA-9D8FE3F86C94}"/>
              </a:ext>
            </a:extLst>
          </p:cNvPr>
          <p:cNvSpPr txBox="1"/>
          <p:nvPr/>
        </p:nvSpPr>
        <p:spPr>
          <a:xfrm>
            <a:off x="6321834" y="4924698"/>
            <a:ext cx="2399118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A71160"/>
                </a:solidFill>
              </a:rPr>
              <a:t>Index = 6, value = 12</a:t>
            </a:r>
          </a:p>
        </p:txBody>
      </p:sp>
    </p:spTree>
    <p:extLst>
      <p:ext uri="{BB962C8B-B14F-4D97-AF65-F5344CB8AC3E}">
        <p14:creationId xmlns:p14="http://schemas.microsoft.com/office/powerpoint/2010/main" val="426139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70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1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161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1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4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  <p:set>
                                      <p:cBhvr>
                                        <p:cTn id="181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1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4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8" grpId="1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6" grpId="1" animBg="1"/>
      <p:bldP spid="37" grpId="0" animBg="1"/>
      <p:bldP spid="37" grpId="1" animBg="1"/>
      <p:bldP spid="38" grpId="0" animBg="1"/>
      <p:bldP spid="39" grpId="0" animBg="1"/>
      <p:bldP spid="40" grpId="0" animBg="1"/>
      <p:bldP spid="41" grpId="0" animBg="1"/>
      <p:bldP spid="42" grpId="0"/>
      <p:bldP spid="43" grpId="0"/>
      <p:bldP spid="44" grpId="0" animBg="1"/>
      <p:bldP spid="45" grpId="0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D8158-BCB9-9AEE-6F69-92CDC3DA430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Selection Sort – Example 1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B1E43E-5F00-E3F1-FA89-B2AFAA1B34CF}"/>
              </a:ext>
            </a:extLst>
          </p:cNvPr>
          <p:cNvSpPr txBox="1"/>
          <p:nvPr/>
        </p:nvSpPr>
        <p:spPr>
          <a:xfrm>
            <a:off x="491693" y="1252559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/>
              <a:t>Step 7 :</a:t>
            </a:r>
            <a:endParaRPr lang="en-US" b="1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F9E79A-AC1E-1122-ED16-3997FB17E503}"/>
              </a:ext>
            </a:extLst>
          </p:cNvPr>
          <p:cNvCxnSpPr>
            <a:cxnSpLocks/>
          </p:cNvCxnSpPr>
          <p:nvPr/>
        </p:nvCxnSpPr>
        <p:spPr>
          <a:xfrm>
            <a:off x="525782" y="3854328"/>
            <a:ext cx="11064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0B000C8-EF13-C798-C3BD-BA7F7F9E781A}"/>
              </a:ext>
            </a:extLst>
          </p:cNvPr>
          <p:cNvSpPr txBox="1"/>
          <p:nvPr/>
        </p:nvSpPr>
        <p:spPr>
          <a:xfrm>
            <a:off x="525782" y="3854328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/>
              <a:t>Step 8 :</a:t>
            </a:r>
            <a:endParaRPr lang="en-US" b="1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E673CC-EF01-29F4-90DF-E9FDC2A32BC3}"/>
              </a:ext>
            </a:extLst>
          </p:cNvPr>
          <p:cNvCxnSpPr>
            <a:cxnSpLocks/>
          </p:cNvCxnSpPr>
          <p:nvPr/>
        </p:nvCxnSpPr>
        <p:spPr>
          <a:xfrm>
            <a:off x="491693" y="1250462"/>
            <a:ext cx="11064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A465D5F-532A-42F2-40B9-05949857AFB4}"/>
              </a:ext>
            </a:extLst>
          </p:cNvPr>
          <p:cNvSpPr/>
          <p:nvPr/>
        </p:nvSpPr>
        <p:spPr>
          <a:xfrm>
            <a:off x="656412" y="2227369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-5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0E43DA-18D4-4397-41BD-E03491253A2B}"/>
              </a:ext>
            </a:extLst>
          </p:cNvPr>
          <p:cNvSpPr/>
          <p:nvPr/>
        </p:nvSpPr>
        <p:spPr>
          <a:xfrm>
            <a:off x="1189812" y="2227369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3FA729-2A12-7321-A1BE-AA54454003B8}"/>
              </a:ext>
            </a:extLst>
          </p:cNvPr>
          <p:cNvSpPr/>
          <p:nvPr/>
        </p:nvSpPr>
        <p:spPr>
          <a:xfrm>
            <a:off x="1730748" y="2227369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947DC6-AAC0-2784-758F-D36093128DB4}"/>
              </a:ext>
            </a:extLst>
          </p:cNvPr>
          <p:cNvSpPr/>
          <p:nvPr/>
        </p:nvSpPr>
        <p:spPr>
          <a:xfrm>
            <a:off x="2264148" y="2227369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DBB4E0-2016-DB41-270A-F246542E3F06}"/>
              </a:ext>
            </a:extLst>
          </p:cNvPr>
          <p:cNvSpPr/>
          <p:nvPr/>
        </p:nvSpPr>
        <p:spPr>
          <a:xfrm>
            <a:off x="2797548" y="2227369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12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626DEF-C6B9-798E-F8F4-701079AC9CA6}"/>
              </a:ext>
            </a:extLst>
          </p:cNvPr>
          <p:cNvSpPr/>
          <p:nvPr/>
        </p:nvSpPr>
        <p:spPr>
          <a:xfrm>
            <a:off x="3330948" y="2227369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16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89AC94-6C53-F9FD-5F79-CC7AE127B317}"/>
              </a:ext>
            </a:extLst>
          </p:cNvPr>
          <p:cNvSpPr/>
          <p:nvPr/>
        </p:nvSpPr>
        <p:spPr>
          <a:xfrm>
            <a:off x="3864348" y="2227369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12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17E8BD-97F5-2D68-AE74-B3596A0681E5}"/>
              </a:ext>
            </a:extLst>
          </p:cNvPr>
          <p:cNvSpPr/>
          <p:nvPr/>
        </p:nvSpPr>
        <p:spPr>
          <a:xfrm>
            <a:off x="4397748" y="2227369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14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F2D5FD-441C-008F-8DD0-E5241723D706}"/>
              </a:ext>
            </a:extLst>
          </p:cNvPr>
          <p:cNvSpPr/>
          <p:nvPr/>
        </p:nvSpPr>
        <p:spPr>
          <a:xfrm>
            <a:off x="656412" y="26434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FBDE00-BA3C-DC63-A227-6F37615E7168}"/>
              </a:ext>
            </a:extLst>
          </p:cNvPr>
          <p:cNvSpPr/>
          <p:nvPr/>
        </p:nvSpPr>
        <p:spPr>
          <a:xfrm>
            <a:off x="1189812" y="26434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45C7432-4334-D674-10D1-EA223FB66B33}"/>
              </a:ext>
            </a:extLst>
          </p:cNvPr>
          <p:cNvSpPr/>
          <p:nvPr/>
        </p:nvSpPr>
        <p:spPr>
          <a:xfrm>
            <a:off x="1730748" y="26434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0FC480-4212-1EC2-1653-EB0AC14FF7C2}"/>
              </a:ext>
            </a:extLst>
          </p:cNvPr>
          <p:cNvSpPr/>
          <p:nvPr/>
        </p:nvSpPr>
        <p:spPr>
          <a:xfrm>
            <a:off x="2264148" y="26434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C413BE-9B72-878D-7640-7F1D61EED19C}"/>
              </a:ext>
            </a:extLst>
          </p:cNvPr>
          <p:cNvSpPr/>
          <p:nvPr/>
        </p:nvSpPr>
        <p:spPr>
          <a:xfrm>
            <a:off x="2797548" y="26434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0F0E8C-3F2B-886C-E7C9-055B7BF3EB44}"/>
              </a:ext>
            </a:extLst>
          </p:cNvPr>
          <p:cNvSpPr/>
          <p:nvPr/>
        </p:nvSpPr>
        <p:spPr>
          <a:xfrm>
            <a:off x="3330948" y="26434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6ED5E8-DB73-E6CE-DAC5-6DE8B11E244F}"/>
              </a:ext>
            </a:extLst>
          </p:cNvPr>
          <p:cNvSpPr/>
          <p:nvPr/>
        </p:nvSpPr>
        <p:spPr>
          <a:xfrm>
            <a:off x="3864348" y="26434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2AA639-1CF0-DFD8-04AF-56D55433E168}"/>
              </a:ext>
            </a:extLst>
          </p:cNvPr>
          <p:cNvSpPr/>
          <p:nvPr/>
        </p:nvSpPr>
        <p:spPr>
          <a:xfrm>
            <a:off x="4397748" y="26434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831B815F-240D-2912-5BC8-EDA84C657B0B}"/>
              </a:ext>
            </a:extLst>
          </p:cNvPr>
          <p:cNvSpPr/>
          <p:nvPr/>
        </p:nvSpPr>
        <p:spPr>
          <a:xfrm>
            <a:off x="3864348" y="2033873"/>
            <a:ext cx="1066801" cy="164513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6">
            <a:extLst>
              <a:ext uri="{FF2B5EF4-FFF2-40B4-BE49-F238E27FC236}">
                <a16:creationId xmlns:a16="http://schemas.microsoft.com/office/drawing/2014/main" id="{1D122E51-A871-2458-C66B-D246A348AE2D}"/>
              </a:ext>
            </a:extLst>
          </p:cNvPr>
          <p:cNvSpPr/>
          <p:nvPr/>
        </p:nvSpPr>
        <p:spPr>
          <a:xfrm>
            <a:off x="3600258" y="2983452"/>
            <a:ext cx="520883" cy="228600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0C9776-C41F-3566-E84E-ABCD39AFB35B}"/>
              </a:ext>
            </a:extLst>
          </p:cNvPr>
          <p:cNvSpPr txBox="1"/>
          <p:nvPr/>
        </p:nvSpPr>
        <p:spPr>
          <a:xfrm>
            <a:off x="3431886" y="3212052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A71160"/>
                </a:solidFill>
              </a:rPr>
              <a:t>Swap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03093A1-FBAE-AC0D-8A1D-ED88BC4ED75D}"/>
              </a:ext>
            </a:extLst>
          </p:cNvPr>
          <p:cNvSpPr/>
          <p:nvPr/>
        </p:nvSpPr>
        <p:spPr>
          <a:xfrm>
            <a:off x="3330948" y="2227369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12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6F3883-26D8-C875-F7DF-C4F23E9A6117}"/>
              </a:ext>
            </a:extLst>
          </p:cNvPr>
          <p:cNvSpPr/>
          <p:nvPr/>
        </p:nvSpPr>
        <p:spPr>
          <a:xfrm>
            <a:off x="3864348" y="2227369"/>
            <a:ext cx="533400" cy="381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8E2FE7-7AAB-E448-E486-678609B1954D}"/>
              </a:ext>
            </a:extLst>
          </p:cNvPr>
          <p:cNvSpPr txBox="1"/>
          <p:nvPr/>
        </p:nvSpPr>
        <p:spPr>
          <a:xfrm>
            <a:off x="3494871" y="1375875"/>
            <a:ext cx="1805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A71160"/>
                </a:solidFill>
              </a:rPr>
              <a:t>Unsorted Array </a:t>
            </a:r>
          </a:p>
          <a:p>
            <a:pPr algn="ctr"/>
            <a:r>
              <a:rPr lang="en-US" b="1">
                <a:solidFill>
                  <a:srgbClr val="A71160"/>
                </a:solidFill>
              </a:rPr>
              <a:t>(elements 7 to 8)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748902B-E1F9-C410-775B-07DCB970EB4B}"/>
              </a:ext>
            </a:extLst>
          </p:cNvPr>
          <p:cNvSpPr/>
          <p:nvPr/>
        </p:nvSpPr>
        <p:spPr>
          <a:xfrm>
            <a:off x="656412" y="5046769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-5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4F4C60-43C9-C260-81D0-F235B155D423}"/>
              </a:ext>
            </a:extLst>
          </p:cNvPr>
          <p:cNvSpPr/>
          <p:nvPr/>
        </p:nvSpPr>
        <p:spPr>
          <a:xfrm>
            <a:off x="1189812" y="5046769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4A2CB3D-4FA7-3D74-34E0-A07BAD07BC75}"/>
              </a:ext>
            </a:extLst>
          </p:cNvPr>
          <p:cNvSpPr/>
          <p:nvPr/>
        </p:nvSpPr>
        <p:spPr>
          <a:xfrm>
            <a:off x="1730748" y="5046769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E63C85-1ED0-D07D-AEBF-9D440F1DEFDA}"/>
              </a:ext>
            </a:extLst>
          </p:cNvPr>
          <p:cNvSpPr/>
          <p:nvPr/>
        </p:nvSpPr>
        <p:spPr>
          <a:xfrm>
            <a:off x="2264148" y="5046769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BC071F-FBA6-475A-FFAD-3F943C26DD4F}"/>
              </a:ext>
            </a:extLst>
          </p:cNvPr>
          <p:cNvSpPr/>
          <p:nvPr/>
        </p:nvSpPr>
        <p:spPr>
          <a:xfrm>
            <a:off x="2797548" y="5046769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12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03B1B17-CFD2-AD2B-2BEF-53B0ADB7C50C}"/>
              </a:ext>
            </a:extLst>
          </p:cNvPr>
          <p:cNvSpPr/>
          <p:nvPr/>
        </p:nvSpPr>
        <p:spPr>
          <a:xfrm>
            <a:off x="3330948" y="5046769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12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2B53093-6B58-7A5F-9C2A-783B16D8B137}"/>
              </a:ext>
            </a:extLst>
          </p:cNvPr>
          <p:cNvSpPr/>
          <p:nvPr/>
        </p:nvSpPr>
        <p:spPr>
          <a:xfrm>
            <a:off x="3864348" y="5046769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16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D2C0D5-F47D-7EE6-5C2D-AFB50EB94B62}"/>
              </a:ext>
            </a:extLst>
          </p:cNvPr>
          <p:cNvSpPr/>
          <p:nvPr/>
        </p:nvSpPr>
        <p:spPr>
          <a:xfrm>
            <a:off x="4397748" y="5046769"/>
            <a:ext cx="5334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14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E323EE-B626-7CD8-6B3A-47B369742876}"/>
              </a:ext>
            </a:extLst>
          </p:cNvPr>
          <p:cNvSpPr/>
          <p:nvPr/>
        </p:nvSpPr>
        <p:spPr>
          <a:xfrm>
            <a:off x="656412" y="54628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5B9BDA6-A4BB-7B6A-7C2D-5D0E9F78FE22}"/>
              </a:ext>
            </a:extLst>
          </p:cNvPr>
          <p:cNvSpPr/>
          <p:nvPr/>
        </p:nvSpPr>
        <p:spPr>
          <a:xfrm>
            <a:off x="1189812" y="54628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53187BB-B3DC-BAEF-D7F5-F574A7AAE05B}"/>
              </a:ext>
            </a:extLst>
          </p:cNvPr>
          <p:cNvSpPr/>
          <p:nvPr/>
        </p:nvSpPr>
        <p:spPr>
          <a:xfrm>
            <a:off x="1730748" y="54628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71A3CB-DF36-F7F8-F030-2DA80EEDE1C8}"/>
              </a:ext>
            </a:extLst>
          </p:cNvPr>
          <p:cNvSpPr/>
          <p:nvPr/>
        </p:nvSpPr>
        <p:spPr>
          <a:xfrm>
            <a:off x="2264148" y="54628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992B9FB-3D17-8FD5-A1CE-71B381102ED7}"/>
              </a:ext>
            </a:extLst>
          </p:cNvPr>
          <p:cNvSpPr/>
          <p:nvPr/>
        </p:nvSpPr>
        <p:spPr>
          <a:xfrm>
            <a:off x="2797548" y="54628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181D492-827C-4011-BC1E-BB19FED3455C}"/>
              </a:ext>
            </a:extLst>
          </p:cNvPr>
          <p:cNvSpPr/>
          <p:nvPr/>
        </p:nvSpPr>
        <p:spPr>
          <a:xfrm>
            <a:off x="3330948" y="54628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6295FD2-4F35-1BC3-E26C-E3464FBEEAD3}"/>
              </a:ext>
            </a:extLst>
          </p:cNvPr>
          <p:cNvSpPr/>
          <p:nvPr/>
        </p:nvSpPr>
        <p:spPr>
          <a:xfrm>
            <a:off x="3864348" y="54628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9D386ED-FF49-8A6E-8992-BEF9DE2449BA}"/>
              </a:ext>
            </a:extLst>
          </p:cNvPr>
          <p:cNvSpPr/>
          <p:nvPr/>
        </p:nvSpPr>
        <p:spPr>
          <a:xfrm>
            <a:off x="4397748" y="546287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45" name="Freeform 47">
            <a:extLst>
              <a:ext uri="{FF2B5EF4-FFF2-40B4-BE49-F238E27FC236}">
                <a16:creationId xmlns:a16="http://schemas.microsoft.com/office/drawing/2014/main" id="{F4FE29A2-1F30-8FD7-F98A-1BE55E654096}"/>
              </a:ext>
            </a:extLst>
          </p:cNvPr>
          <p:cNvSpPr/>
          <p:nvPr/>
        </p:nvSpPr>
        <p:spPr>
          <a:xfrm>
            <a:off x="4397749" y="4853273"/>
            <a:ext cx="533400" cy="126159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50">
            <a:extLst>
              <a:ext uri="{FF2B5EF4-FFF2-40B4-BE49-F238E27FC236}">
                <a16:creationId xmlns:a16="http://schemas.microsoft.com/office/drawing/2014/main" id="{AADB785F-4DB2-1E35-DBEC-FF2BB909E11A}"/>
              </a:ext>
            </a:extLst>
          </p:cNvPr>
          <p:cNvSpPr/>
          <p:nvPr/>
        </p:nvSpPr>
        <p:spPr>
          <a:xfrm>
            <a:off x="4126264" y="5802852"/>
            <a:ext cx="520883" cy="228600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EE16DA-15C8-B4FD-6693-E3DE52867E6E}"/>
              </a:ext>
            </a:extLst>
          </p:cNvPr>
          <p:cNvSpPr txBox="1"/>
          <p:nvPr/>
        </p:nvSpPr>
        <p:spPr>
          <a:xfrm>
            <a:off x="3933012" y="6031452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A71160"/>
                </a:solidFill>
              </a:rPr>
              <a:t>Swap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E4C72D-0EA4-AE50-60E0-34296DA20ED7}"/>
              </a:ext>
            </a:extLst>
          </p:cNvPr>
          <p:cNvSpPr/>
          <p:nvPr/>
        </p:nvSpPr>
        <p:spPr>
          <a:xfrm>
            <a:off x="3864348" y="5046769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14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4EED069-D002-958A-5D67-4F6F42D849FE}"/>
              </a:ext>
            </a:extLst>
          </p:cNvPr>
          <p:cNvSpPr/>
          <p:nvPr/>
        </p:nvSpPr>
        <p:spPr>
          <a:xfrm>
            <a:off x="4397748" y="5046769"/>
            <a:ext cx="533400" cy="38100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16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F4860E3-0010-E9CA-B5A3-2229B5039289}"/>
              </a:ext>
            </a:extLst>
          </p:cNvPr>
          <p:cNvSpPr txBox="1"/>
          <p:nvPr/>
        </p:nvSpPr>
        <p:spPr>
          <a:xfrm>
            <a:off x="3550816" y="4177959"/>
            <a:ext cx="1693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A71160"/>
                </a:solidFill>
              </a:rPr>
              <a:t>Unsorted Array </a:t>
            </a:r>
          </a:p>
          <a:p>
            <a:pPr algn="ctr"/>
            <a:r>
              <a:rPr lang="en-US" b="1">
                <a:solidFill>
                  <a:srgbClr val="A71160"/>
                </a:solidFill>
              </a:rPr>
              <a:t>(element 8)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2B35E6C-36FF-107D-DA8D-B4D1B4B11F08}"/>
              </a:ext>
            </a:extLst>
          </p:cNvPr>
          <p:cNvSpPr txBox="1"/>
          <p:nvPr/>
        </p:nvSpPr>
        <p:spPr>
          <a:xfrm>
            <a:off x="6321834" y="1487466"/>
            <a:ext cx="3618999" cy="923330"/>
          </a:xfrm>
          <a:prstGeom prst="rect">
            <a:avLst/>
          </a:prstGeom>
          <a:solidFill>
            <a:srgbClr val="FCE0E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/>
              <a:t>Now Minj = 6, Minx = 16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Find min value from remaining unsorted  array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AE4A6B5-8B5F-B8AB-70CD-EA91ABD12DDF}"/>
              </a:ext>
            </a:extLst>
          </p:cNvPr>
          <p:cNvSpPr txBox="1"/>
          <p:nvPr/>
        </p:nvSpPr>
        <p:spPr>
          <a:xfrm>
            <a:off x="6321834" y="4147936"/>
            <a:ext cx="3618999" cy="923330"/>
          </a:xfrm>
          <a:prstGeom prst="rect">
            <a:avLst/>
          </a:prstGeom>
          <a:solidFill>
            <a:srgbClr val="FCE0EE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err="1"/>
              <a:t>Minj = 7, </a:t>
            </a:r>
            <a:r>
              <a:rPr lang="en-US" b="1"/>
              <a:t>Minx = 16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/>
              <a:t>Find min value from remaining unsorted  array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11375BA-F28A-E436-21A3-BC847D26E846}"/>
              </a:ext>
            </a:extLst>
          </p:cNvPr>
          <p:cNvSpPr txBox="1"/>
          <p:nvPr/>
        </p:nvSpPr>
        <p:spPr>
          <a:xfrm>
            <a:off x="6321834" y="2547261"/>
            <a:ext cx="2399118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A71160"/>
                </a:solidFill>
              </a:rPr>
              <a:t>Index = 7, value = 12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880193-FF48-5CF2-1541-FF3BDF14D4CF}"/>
              </a:ext>
            </a:extLst>
          </p:cNvPr>
          <p:cNvSpPr txBox="1"/>
          <p:nvPr/>
        </p:nvSpPr>
        <p:spPr>
          <a:xfrm>
            <a:off x="6321834" y="5212084"/>
            <a:ext cx="2399118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A71160"/>
                </a:solidFill>
              </a:rPr>
              <a:t>Index = 8, value = 14</a:t>
            </a:r>
          </a:p>
        </p:txBody>
      </p:sp>
      <p:sp>
        <p:nvSpPr>
          <p:cNvPr id="55" name="Rounded Rectangle 2">
            <a:extLst>
              <a:ext uri="{FF2B5EF4-FFF2-40B4-BE49-F238E27FC236}">
                <a16:creationId xmlns:a16="http://schemas.microsoft.com/office/drawing/2014/main" id="{D1340825-85E4-2686-76F2-6F0EADEA8AC4}"/>
              </a:ext>
            </a:extLst>
          </p:cNvPr>
          <p:cNvSpPr/>
          <p:nvPr/>
        </p:nvSpPr>
        <p:spPr>
          <a:xfrm>
            <a:off x="5172890" y="5995851"/>
            <a:ext cx="4187419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890E4F"/>
                </a:solidFill>
              </a:rPr>
              <a:t>The entire array is sorted now.</a:t>
            </a:r>
          </a:p>
        </p:txBody>
      </p:sp>
    </p:spTree>
    <p:extLst>
      <p:ext uri="{BB962C8B-B14F-4D97-AF65-F5344CB8AC3E}">
        <p14:creationId xmlns:p14="http://schemas.microsoft.com/office/powerpoint/2010/main" val="221357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70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  <p:set>
                                      <p:cBhvr>
                                        <p:cTn id="90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10"/>
                            </p:stCondLst>
                            <p:childTnLst>
                              <p:par>
                                <p:cTn id="93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179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10"/>
                            </p:stCondLst>
                            <p:childTnLst>
                              <p:par>
                                <p:cTn id="182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3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9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BACC6"/>
                                      </p:to>
                                    </p:animClr>
                                    <p:set>
                                      <p:cBhvr>
                                        <p:cTn id="200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1" dur="1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3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0" grpId="1" animBg="1"/>
      <p:bldP spid="21" grpId="0" animBg="1"/>
      <p:bldP spid="21" grpId="1" animBg="1"/>
      <p:bldP spid="22" grpId="0" animBg="1"/>
      <p:bldP spid="23" grpId="0" animBg="1"/>
      <p:bldP spid="24" grpId="0" animBg="1"/>
      <p:bldP spid="25" grpId="0"/>
      <p:bldP spid="26" grpId="0" animBg="1"/>
      <p:bldP spid="27" grpId="0" animBg="1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6" grpId="0" animBg="1"/>
      <p:bldP spid="47" grpId="0"/>
      <p:bldP spid="48" grpId="0" animBg="1"/>
      <p:bldP spid="49" grpId="0" animBg="1"/>
      <p:bldP spid="50" grpId="0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A0B66-D0DA-1AA3-9926-1D628515BE6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Selection Sort -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D9506-5126-7572-AD65-4AF1D7C9643F}"/>
              </a:ext>
            </a:extLst>
          </p:cNvPr>
          <p:cNvSpPr txBox="1">
            <a:spLocks/>
          </p:cNvSpPr>
          <p:nvPr/>
        </p:nvSpPr>
        <p:spPr>
          <a:xfrm>
            <a:off x="0" y="863443"/>
            <a:ext cx="11929641" cy="5901151"/>
          </a:xfrm>
          <a:prstGeom prst="rect">
            <a:avLst/>
          </a:prstGeom>
          <a:solidFill>
            <a:srgbClr val="424242"/>
          </a:solidFill>
        </p:spPr>
        <p:txBody>
          <a:bodyPr/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IN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Input: Array A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IN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Output: Sorted array A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IN" b="1" dirty="0">
              <a:solidFill>
                <a:srgbClr val="FBD9EB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IN" b="1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Algorithm: </a:t>
            </a:r>
            <a:r>
              <a:rPr lang="en-IN" b="1" dirty="0" err="1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Selection_Sort</a:t>
            </a:r>
            <a:r>
              <a:rPr lang="en-IN" b="1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(A)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pt-BR" b="1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pt-BR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i ← 1 to n-1 </a:t>
            </a:r>
            <a:r>
              <a:rPr lang="pt-BR" b="1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do</a:t>
            </a:r>
          </a:p>
          <a:p>
            <a:pPr marL="914400" lvl="2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IN" sz="2400" dirty="0" err="1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minj</a:t>
            </a: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400" b="1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←</a:t>
            </a: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</a:t>
            </a:r>
            <a:r>
              <a:rPr lang="en-IN" sz="2400" dirty="0" err="1">
                <a:solidFill>
                  <a:srgbClr val="FBD9EB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</a:t>
            </a: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;</a:t>
            </a:r>
          </a:p>
          <a:p>
            <a:pPr marL="914400" lvl="2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minx</a:t>
            </a:r>
            <a:r>
              <a:rPr lang="pt-BR" sz="2400" b="1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 ← </a:t>
            </a:r>
            <a:r>
              <a:rPr lang="pt-BR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A[i];</a:t>
            </a: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</a:t>
            </a:r>
            <a:endParaRPr lang="en-IN" sz="2400" dirty="0">
              <a:solidFill>
                <a:srgbClr val="FBD9EB"/>
              </a:solidFill>
              <a:latin typeface="Consolas" pitchFamily="49" charset="0"/>
              <a:cs typeface="Consolas" pitchFamily="49" charset="0"/>
            </a:endParaRPr>
          </a:p>
          <a:p>
            <a:pPr marL="914400" lvl="2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pt-BR" sz="2400" b="1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pt-BR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j ← i + 1 to n </a:t>
            </a:r>
            <a:r>
              <a:rPr lang="pt-BR" sz="2400" b="1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do</a:t>
            </a:r>
          </a:p>
          <a:p>
            <a:pPr marL="1828800" lvl="4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IN" sz="2400" b="1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A[j] &lt; minx </a:t>
            </a:r>
            <a:r>
              <a:rPr lang="en-IN" sz="2400" b="1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then</a:t>
            </a:r>
          </a:p>
          <a:p>
            <a:pPr marL="2743200" lvl="6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IN" sz="2400" dirty="0" err="1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minj</a:t>
            </a: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400" b="1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← </a:t>
            </a: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j;</a:t>
            </a:r>
          </a:p>
          <a:p>
            <a:pPr marL="2743200" lvl="6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minx </a:t>
            </a:r>
            <a:r>
              <a:rPr lang="pt-BR" sz="2400" b="1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←</a:t>
            </a: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 A[j];</a:t>
            </a:r>
          </a:p>
          <a:p>
            <a:pPr marL="914400" lvl="2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A[</a:t>
            </a:r>
            <a:r>
              <a:rPr lang="en-IN" sz="2400" dirty="0" err="1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minj</a:t>
            </a: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] </a:t>
            </a:r>
            <a:r>
              <a:rPr lang="pt-BR" sz="2400" b="1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←</a:t>
            </a: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 A[</a:t>
            </a:r>
            <a:r>
              <a:rPr lang="en-IN" sz="2400" dirty="0" err="1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];</a:t>
            </a:r>
          </a:p>
          <a:p>
            <a:pPr marL="914400" lvl="2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A[</a:t>
            </a:r>
            <a:r>
              <a:rPr lang="en-IN" sz="2400" dirty="0" err="1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] </a:t>
            </a:r>
            <a:r>
              <a:rPr lang="pt-BR" sz="2400" b="1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←</a:t>
            </a: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 minx;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Rounded Rectangle 31">
            <a:extLst>
              <a:ext uri="{FF2B5EF4-FFF2-40B4-BE49-F238E27FC236}">
                <a16:creationId xmlns:a16="http://schemas.microsoft.com/office/drawing/2014/main" id="{EFF68CA2-9C37-F024-8CEB-D5FEF691ADD0}"/>
              </a:ext>
            </a:extLst>
          </p:cNvPr>
          <p:cNvSpPr/>
          <p:nvPr/>
        </p:nvSpPr>
        <p:spPr>
          <a:xfrm>
            <a:off x="384585" y="3186758"/>
            <a:ext cx="6382872" cy="3267250"/>
          </a:xfrm>
          <a:prstGeom prst="round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32">
            <a:extLst>
              <a:ext uri="{FF2B5EF4-FFF2-40B4-BE49-F238E27FC236}">
                <a16:creationId xmlns:a16="http://schemas.microsoft.com/office/drawing/2014/main" id="{C3213B68-095F-D4D8-62C2-5AEAA157C500}"/>
              </a:ext>
            </a:extLst>
          </p:cNvPr>
          <p:cNvSpPr/>
          <p:nvPr/>
        </p:nvSpPr>
        <p:spPr>
          <a:xfrm>
            <a:off x="1718580" y="4386272"/>
            <a:ext cx="3749040" cy="1188720"/>
          </a:xfrm>
          <a:prstGeom prst="round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ular Callout 33">
                <a:extLst>
                  <a:ext uri="{FF2B5EF4-FFF2-40B4-BE49-F238E27FC236}">
                    <a16:creationId xmlns:a16="http://schemas.microsoft.com/office/drawing/2014/main" id="{48CB2E88-DBAD-A590-ECD3-2375A5BE2FF6}"/>
                  </a:ext>
                </a:extLst>
              </p:cNvPr>
              <p:cNvSpPr/>
              <p:nvPr/>
            </p:nvSpPr>
            <p:spPr>
              <a:xfrm>
                <a:off x="5583820" y="2598908"/>
                <a:ext cx="762000" cy="457200"/>
              </a:xfrm>
              <a:prstGeom prst="wedgeRoundRectCallout">
                <a:avLst>
                  <a:gd name="adj1" fmla="val -20833"/>
                  <a:gd name="adj2" fmla="val 66721"/>
                  <a:gd name="adj3" fmla="val 16667"/>
                </a:avLst>
              </a:pr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𝛉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</m:e>
                      </m:d>
                    </m:oMath>
                  </m:oMathPara>
                </a14:m>
                <a:endParaRPr lang="en-US" sz="2400" b="1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" name="Rounded Rectangular Callout 33">
                <a:extLst>
                  <a:ext uri="{FF2B5EF4-FFF2-40B4-BE49-F238E27FC236}">
                    <a16:creationId xmlns:a16="http://schemas.microsoft.com/office/drawing/2014/main" id="{48CB2E88-DBAD-A590-ECD3-2375A5BE2F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820" y="2598908"/>
                <a:ext cx="762000" cy="457200"/>
              </a:xfrm>
              <a:prstGeom prst="wedgeRoundRectCallout">
                <a:avLst>
                  <a:gd name="adj1" fmla="val -20833"/>
                  <a:gd name="adj2" fmla="val 66721"/>
                  <a:gd name="adj3" fmla="val 16667"/>
                </a:avLst>
              </a:prstGeom>
              <a:blipFill>
                <a:blip r:embed="rId2"/>
                <a:stretch>
                  <a:fillRect l="-8661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  <a:prstDash val="sysDot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ular Callout 34">
                <a:extLst>
                  <a:ext uri="{FF2B5EF4-FFF2-40B4-BE49-F238E27FC236}">
                    <a16:creationId xmlns:a16="http://schemas.microsoft.com/office/drawing/2014/main" id="{66DC57F7-D9DB-DB83-C578-A7AA263B0FB9}"/>
                  </a:ext>
                </a:extLst>
              </p:cNvPr>
              <p:cNvSpPr/>
              <p:nvPr/>
            </p:nvSpPr>
            <p:spPr>
              <a:xfrm>
                <a:off x="5659912" y="4384528"/>
                <a:ext cx="914400" cy="457200"/>
              </a:xfrm>
              <a:prstGeom prst="wedgeRoundRectCallout">
                <a:avLst>
                  <a:gd name="adj1" fmla="val -71901"/>
                  <a:gd name="adj2" fmla="val -15165"/>
                  <a:gd name="adj3" fmla="val 16667"/>
                </a:avLst>
              </a:pr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rgbClr val="ED52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𝛉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ED524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rgbClr val="ED524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0" smtClean="0">
                                  <a:solidFill>
                                    <a:srgbClr val="ED524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𝐧</m:t>
                              </m:r>
                            </m:e>
                            <m:sup>
                              <m:r>
                                <a:rPr lang="en-US" sz="2400" b="1" i="0" smtClean="0">
                                  <a:solidFill>
                                    <a:srgbClr val="ED524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1">
                  <a:solidFill>
                    <a:srgbClr val="ED524F"/>
                  </a:solidFill>
                </a:endParaRPr>
              </a:p>
            </p:txBody>
          </p:sp>
        </mc:Choice>
        <mc:Fallback xmlns="">
          <p:sp>
            <p:nvSpPr>
              <p:cNvPr id="7" name="Rounded Rectangular Callout 34">
                <a:extLst>
                  <a:ext uri="{FF2B5EF4-FFF2-40B4-BE49-F238E27FC236}">
                    <a16:creationId xmlns:a16="http://schemas.microsoft.com/office/drawing/2014/main" id="{66DC57F7-D9DB-DB83-C578-A7AA263B0F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912" y="4384528"/>
                <a:ext cx="914400" cy="457200"/>
              </a:xfrm>
              <a:prstGeom prst="wedgeRoundRectCallout">
                <a:avLst>
                  <a:gd name="adj1" fmla="val -71901"/>
                  <a:gd name="adj2" fmla="val -15165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  <a:prstDash val="sysDot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27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DB40-3808-0672-F430-2348E5EC4D1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Selection Sort – Example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CE4D6F-3385-C6B2-9AA3-497598D1E291}"/>
              </a:ext>
            </a:extLst>
          </p:cNvPr>
          <p:cNvSpPr txBox="1"/>
          <p:nvPr/>
        </p:nvSpPr>
        <p:spPr>
          <a:xfrm>
            <a:off x="304800" y="894803"/>
            <a:ext cx="5181600" cy="3093154"/>
          </a:xfrm>
          <a:prstGeom prst="rect">
            <a:avLst/>
          </a:prstGeom>
        </p:spPr>
        <p:style>
          <a:lnRef idx="0">
            <a:scrgbClr r="0" g="0" b="0"/>
          </a:lnRef>
          <a:fillRef idx="4294967295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IN" sz="2000" b="1">
                <a:solidFill>
                  <a:srgbClr val="A71160"/>
                </a:solidFill>
                <a:latin typeface="Consolas" pitchFamily="49" charset="0"/>
                <a:cs typeface="Consolas" pitchFamily="49" charset="0"/>
              </a:rPr>
              <a:t>Algorithm: Selection_Sort(A)</a:t>
            </a:r>
          </a:p>
          <a:p>
            <a:pPr>
              <a:spcBef>
                <a:spcPts val="600"/>
              </a:spcBef>
            </a:pPr>
            <a:r>
              <a:rPr lang="pt-BR" sz="2000" b="1">
                <a:latin typeface="Consolas" pitchFamily="49" charset="0"/>
                <a:cs typeface="Consolas" pitchFamily="49" charset="0"/>
              </a:rPr>
              <a:t>for </a:t>
            </a:r>
            <a:r>
              <a:rPr lang="pt-BR" sz="2000">
                <a:latin typeface="Consolas" pitchFamily="49" charset="0"/>
                <a:cs typeface="Consolas" pitchFamily="49" charset="0"/>
              </a:rPr>
              <a:t>i ← </a:t>
            </a:r>
            <a:r>
              <a:rPr lang="pt-BR" sz="200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sz="2000">
                <a:latin typeface="Consolas" pitchFamily="49" charset="0"/>
                <a:cs typeface="Consolas" pitchFamily="49" charset="0"/>
              </a:rPr>
              <a:t> to </a:t>
            </a:r>
            <a:r>
              <a:rPr lang="pt-BR" sz="200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n-1</a:t>
            </a:r>
            <a:r>
              <a:rPr lang="pt-BR" sz="2000"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b="1">
                <a:latin typeface="Consolas" pitchFamily="49" charset="0"/>
                <a:cs typeface="Consolas" pitchFamily="49" charset="0"/>
              </a:rPr>
              <a:t>do</a:t>
            </a:r>
          </a:p>
          <a:p>
            <a:pPr lvl="1">
              <a:spcBef>
                <a:spcPts val="600"/>
              </a:spcBef>
            </a:pPr>
            <a:r>
              <a:rPr lang="en-IN" sz="2000" err="1">
                <a:latin typeface="Consolas" pitchFamily="49" charset="0"/>
                <a:cs typeface="Consolas" pitchFamily="49" charset="0"/>
              </a:rPr>
              <a:t>minj </a:t>
            </a:r>
            <a:r>
              <a:rPr lang="pt-BR" sz="2000" b="1">
                <a:latin typeface="Consolas" pitchFamily="49" charset="0"/>
                <a:cs typeface="Consolas" pitchFamily="49" charset="0"/>
              </a:rPr>
              <a:t>←</a:t>
            </a:r>
            <a:r>
              <a:rPr lang="en-IN" sz="200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i; minx</a:t>
            </a:r>
            <a:r>
              <a:rPr lang="pt-BR" sz="2000" b="1">
                <a:latin typeface="Consolas" pitchFamily="49" charset="0"/>
                <a:cs typeface="Consolas" pitchFamily="49" charset="0"/>
              </a:rPr>
              <a:t> ← </a:t>
            </a:r>
            <a:r>
              <a:rPr lang="pt-BR" sz="2000">
                <a:latin typeface="Consolas" pitchFamily="49" charset="0"/>
                <a:cs typeface="Consolas" pitchFamily="49" charset="0"/>
              </a:rPr>
              <a:t>A[i];</a:t>
            </a:r>
            <a:r>
              <a:rPr lang="en-IN" sz="200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</a:t>
            </a:r>
            <a:endParaRPr lang="en-IN" sz="2000"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600"/>
              </a:spcBef>
            </a:pPr>
            <a:r>
              <a:rPr lang="pt-BR" sz="2000" b="1">
                <a:latin typeface="Consolas" pitchFamily="49" charset="0"/>
                <a:cs typeface="Consolas" pitchFamily="49" charset="0"/>
              </a:rPr>
              <a:t>for </a:t>
            </a:r>
            <a:r>
              <a:rPr lang="pt-BR" sz="2000">
                <a:latin typeface="Consolas" pitchFamily="49" charset="0"/>
                <a:cs typeface="Consolas" pitchFamily="49" charset="0"/>
              </a:rPr>
              <a:t>j ← </a:t>
            </a:r>
            <a:r>
              <a:rPr lang="pt-BR" sz="200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 + 1 </a:t>
            </a:r>
            <a:r>
              <a:rPr lang="pt-BR" sz="2000">
                <a:latin typeface="Consolas" pitchFamily="49" charset="0"/>
                <a:cs typeface="Consolas" pitchFamily="49" charset="0"/>
              </a:rPr>
              <a:t>to </a:t>
            </a:r>
            <a:r>
              <a:rPr lang="pt-BR" sz="200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pt-BR" sz="2000"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b="1">
                <a:latin typeface="Consolas" pitchFamily="49" charset="0"/>
                <a:cs typeface="Consolas" pitchFamily="49" charset="0"/>
              </a:rPr>
              <a:t>do</a:t>
            </a:r>
          </a:p>
          <a:p>
            <a:pPr lvl="2">
              <a:spcBef>
                <a:spcPts val="600"/>
              </a:spcBef>
            </a:pPr>
            <a:r>
              <a:rPr lang="en-IN" sz="2000" b="1">
                <a:latin typeface="Consolas" pitchFamily="49" charset="0"/>
                <a:cs typeface="Consolas" pitchFamily="49" charset="0"/>
              </a:rPr>
              <a:t>if </a:t>
            </a:r>
            <a:r>
              <a:rPr lang="en-IN" sz="2000">
                <a:latin typeface="Consolas" pitchFamily="49" charset="0"/>
                <a:cs typeface="Consolas" pitchFamily="49" charset="0"/>
              </a:rPr>
              <a:t>A[j] &lt; minx </a:t>
            </a:r>
            <a:r>
              <a:rPr lang="en-IN" sz="2000" b="1">
                <a:latin typeface="Consolas" pitchFamily="49" charset="0"/>
                <a:cs typeface="Consolas" pitchFamily="49" charset="0"/>
              </a:rPr>
              <a:t>then</a:t>
            </a:r>
          </a:p>
          <a:p>
            <a:pPr lvl="3">
              <a:spcBef>
                <a:spcPts val="600"/>
              </a:spcBef>
            </a:pPr>
            <a:r>
              <a:rPr lang="en-IN" sz="2000" err="1">
                <a:latin typeface="Consolas" pitchFamily="49" charset="0"/>
                <a:cs typeface="Consolas" pitchFamily="49" charset="0"/>
              </a:rPr>
              <a:t>minj </a:t>
            </a:r>
            <a:r>
              <a:rPr lang="pt-BR" sz="2000" b="1">
                <a:latin typeface="Consolas" pitchFamily="49" charset="0"/>
                <a:cs typeface="Consolas" pitchFamily="49" charset="0"/>
              </a:rPr>
              <a:t>← </a:t>
            </a:r>
            <a:r>
              <a:rPr lang="en-IN" sz="2000">
                <a:latin typeface="Consolas" pitchFamily="49" charset="0"/>
                <a:cs typeface="Consolas" pitchFamily="49" charset="0"/>
              </a:rPr>
              <a:t>j ; minx </a:t>
            </a:r>
            <a:r>
              <a:rPr lang="pt-BR" sz="2000" b="1">
                <a:latin typeface="Consolas" pitchFamily="49" charset="0"/>
                <a:cs typeface="Consolas" pitchFamily="49" charset="0"/>
              </a:rPr>
              <a:t>←</a:t>
            </a:r>
            <a:r>
              <a:rPr lang="en-IN" sz="2000">
                <a:latin typeface="Consolas" pitchFamily="49" charset="0"/>
                <a:cs typeface="Consolas" pitchFamily="49" charset="0"/>
              </a:rPr>
              <a:t> A[j];</a:t>
            </a:r>
          </a:p>
          <a:p>
            <a:pPr lvl="1">
              <a:spcBef>
                <a:spcPts val="600"/>
              </a:spcBef>
            </a:pPr>
            <a:r>
              <a:rPr lang="en-IN" sz="2000">
                <a:latin typeface="Consolas" pitchFamily="49" charset="0"/>
                <a:cs typeface="Consolas" pitchFamily="49" charset="0"/>
              </a:rPr>
              <a:t>A[minj] </a:t>
            </a:r>
            <a:r>
              <a:rPr lang="pt-BR" sz="2000" b="1">
                <a:latin typeface="Consolas" pitchFamily="49" charset="0"/>
                <a:cs typeface="Consolas" pitchFamily="49" charset="0"/>
              </a:rPr>
              <a:t>←</a:t>
            </a:r>
            <a:r>
              <a:rPr lang="en-IN" sz="2000">
                <a:latin typeface="Consolas" pitchFamily="49" charset="0"/>
                <a:cs typeface="Consolas" pitchFamily="49" charset="0"/>
              </a:rPr>
              <a:t> A[i];</a:t>
            </a:r>
          </a:p>
          <a:p>
            <a:pPr lvl="1">
              <a:spcBef>
                <a:spcPts val="600"/>
              </a:spcBef>
            </a:pPr>
            <a:r>
              <a:rPr lang="en-IN" sz="2000">
                <a:latin typeface="Consolas" pitchFamily="49" charset="0"/>
                <a:cs typeface="Consolas" pitchFamily="49" charset="0"/>
              </a:rPr>
              <a:t>A[i] </a:t>
            </a:r>
            <a:r>
              <a:rPr lang="pt-BR" sz="2000" b="1">
                <a:latin typeface="Consolas" pitchFamily="49" charset="0"/>
                <a:cs typeface="Consolas" pitchFamily="49" charset="0"/>
              </a:rPr>
              <a:t>←</a:t>
            </a:r>
            <a:r>
              <a:rPr lang="en-IN" sz="2000">
                <a:latin typeface="Consolas" pitchFamily="49" charset="0"/>
                <a:cs typeface="Consolas" pitchFamily="49" charset="0"/>
              </a:rPr>
              <a:t> minx;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BA5D29-3128-C4D5-6895-5B4978199375}"/>
              </a:ext>
            </a:extLst>
          </p:cNvPr>
          <p:cNvCxnSpPr/>
          <p:nvPr/>
        </p:nvCxnSpPr>
        <p:spPr>
          <a:xfrm>
            <a:off x="609600" y="4114800"/>
            <a:ext cx="1097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151D75-388A-4CD0-E144-5850ACDE41B6}"/>
              </a:ext>
            </a:extLst>
          </p:cNvPr>
          <p:cNvCxnSpPr/>
          <p:nvPr/>
        </p:nvCxnSpPr>
        <p:spPr>
          <a:xfrm flipH="1">
            <a:off x="6505303" y="914400"/>
            <a:ext cx="0" cy="3200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E57527-E060-7AA6-59B5-3728AFD306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698323"/>
              </p:ext>
            </p:extLst>
          </p:nvPr>
        </p:nvGraphicFramePr>
        <p:xfrm>
          <a:off x="1101635" y="4839788"/>
          <a:ext cx="3810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53731AF-812B-B097-ED46-DD7BF37DF934}"/>
              </a:ext>
            </a:extLst>
          </p:cNvPr>
          <p:cNvSpPr txBox="1"/>
          <p:nvPr/>
        </p:nvSpPr>
        <p:spPr>
          <a:xfrm>
            <a:off x="4495800" y="4161291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A71160"/>
                </a:solidFill>
              </a:rPr>
              <a:t>Sort in Ascending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F34695-0BBE-290A-97AE-C0810496F820}"/>
              </a:ext>
            </a:extLst>
          </p:cNvPr>
          <p:cNvSpPr txBox="1"/>
          <p:nvPr/>
        </p:nvSpPr>
        <p:spPr>
          <a:xfrm>
            <a:off x="7059633" y="1620596"/>
            <a:ext cx="1108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>
                <a:solidFill>
                  <a:srgbClr val="A71160"/>
                </a:solidFill>
                <a:latin typeface="Consolas" pitchFamily="49" charset="0"/>
                <a:cs typeface="Consolas" pitchFamily="49" charset="0"/>
              </a:rPr>
              <a:t>i = 1</a:t>
            </a:r>
            <a:endParaRPr lang="en-US" sz="2400">
              <a:solidFill>
                <a:srgbClr val="A7116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52AC35-F026-E5A3-911F-57CE2AC32151}"/>
              </a:ext>
            </a:extLst>
          </p:cNvPr>
          <p:cNvSpPr txBox="1"/>
          <p:nvPr/>
        </p:nvSpPr>
        <p:spPr>
          <a:xfrm>
            <a:off x="7059633" y="2152447"/>
            <a:ext cx="2625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err="1">
                <a:latin typeface="Consolas" pitchFamily="49" charset="0"/>
                <a:cs typeface="Consolas" pitchFamily="49" charset="0"/>
              </a:rPr>
              <a:t>minj </a:t>
            </a:r>
            <a:r>
              <a:rPr lang="pt-BR" sz="2000" b="1">
                <a:latin typeface="Consolas" pitchFamily="49" charset="0"/>
                <a:cs typeface="Consolas" pitchFamily="49" charset="0"/>
              </a:rPr>
              <a:t>← </a:t>
            </a:r>
            <a:r>
              <a:rPr lang="en-IN" sz="200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1</a:t>
            </a:r>
            <a:endParaRPr lang="en-US" sz="2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7E62FD-2CA3-AF57-62A1-5E349D7F3514}"/>
              </a:ext>
            </a:extLst>
          </p:cNvPr>
          <p:cNvSpPr txBox="1"/>
          <p:nvPr/>
        </p:nvSpPr>
        <p:spPr>
          <a:xfrm>
            <a:off x="7059633" y="2622742"/>
            <a:ext cx="3392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minx </a:t>
            </a:r>
            <a:r>
              <a:rPr lang="pt-BR" sz="2000" b="1">
                <a:latin typeface="Consolas" pitchFamily="49" charset="0"/>
                <a:cs typeface="Consolas" pitchFamily="49" charset="0"/>
              </a:rPr>
              <a:t>← </a:t>
            </a:r>
            <a:r>
              <a:rPr lang="pt-BR" sz="2000">
                <a:latin typeface="Consolas" pitchFamily="49" charset="0"/>
                <a:cs typeface="Consolas" pitchFamily="49" charset="0"/>
              </a:rPr>
              <a:t>45</a:t>
            </a:r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68FB27-DEC8-1800-AD6B-2CD78C16C9A4}"/>
              </a:ext>
            </a:extLst>
          </p:cNvPr>
          <p:cNvSpPr txBox="1"/>
          <p:nvPr/>
        </p:nvSpPr>
        <p:spPr>
          <a:xfrm>
            <a:off x="7059633" y="3090316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j 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977CE6-A859-3F59-1AD6-4627F2289D1B}"/>
              </a:ext>
            </a:extLst>
          </p:cNvPr>
          <p:cNvSpPr txBox="1"/>
          <p:nvPr/>
        </p:nvSpPr>
        <p:spPr>
          <a:xfrm>
            <a:off x="7141028" y="1080020"/>
            <a:ext cx="88710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/>
              <a:t>Pass 1 :</a:t>
            </a:r>
            <a:endParaRPr lang="en-US" b="1"/>
          </a:p>
        </p:txBody>
      </p:sp>
      <p:sp>
        <p:nvSpPr>
          <p:cNvPr id="13" name="Rounded Rectangle 13">
            <a:extLst>
              <a:ext uri="{FF2B5EF4-FFF2-40B4-BE49-F238E27FC236}">
                <a16:creationId xmlns:a16="http://schemas.microsoft.com/office/drawing/2014/main" id="{4DB95820-E8C1-A7DF-0C5A-BB6024B53BDB}"/>
              </a:ext>
            </a:extLst>
          </p:cNvPr>
          <p:cNvSpPr/>
          <p:nvPr/>
        </p:nvSpPr>
        <p:spPr>
          <a:xfrm>
            <a:off x="304799" y="1293039"/>
            <a:ext cx="3108960" cy="381680"/>
          </a:xfrm>
          <a:prstGeom prst="round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CF2E1C0-FE02-8F3C-253F-746A992C0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756814"/>
              </p:ext>
            </p:extLst>
          </p:nvPr>
        </p:nvGraphicFramePr>
        <p:xfrm>
          <a:off x="1101635" y="5291751"/>
          <a:ext cx="3810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75BA70FC-1812-6133-877C-3BFE8DC0FE2C}"/>
              </a:ext>
            </a:extLst>
          </p:cNvPr>
          <p:cNvSpPr/>
          <p:nvPr/>
        </p:nvSpPr>
        <p:spPr>
          <a:xfrm>
            <a:off x="1101635" y="4839788"/>
            <a:ext cx="762000" cy="457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45</a:t>
            </a:r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D294133B-36CA-BE88-B95E-ECCC06E71717}"/>
              </a:ext>
            </a:extLst>
          </p:cNvPr>
          <p:cNvSpPr/>
          <p:nvPr/>
        </p:nvSpPr>
        <p:spPr>
          <a:xfrm>
            <a:off x="827313" y="2066341"/>
            <a:ext cx="3000103" cy="370709"/>
          </a:xfrm>
          <a:prstGeom prst="round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7DD69F2D-748D-FCAF-6311-8AA1E37D8A8C}"/>
              </a:ext>
            </a:extLst>
          </p:cNvPr>
          <p:cNvSpPr/>
          <p:nvPr/>
        </p:nvSpPr>
        <p:spPr>
          <a:xfrm>
            <a:off x="1219200" y="2463175"/>
            <a:ext cx="4191000" cy="74811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EA7A6CB-2E65-D0A5-10BD-E67A446F0AAD}"/>
              </a:ext>
            </a:extLst>
          </p:cNvPr>
          <p:cNvSpPr/>
          <p:nvPr/>
        </p:nvSpPr>
        <p:spPr>
          <a:xfrm>
            <a:off x="2016035" y="4835027"/>
            <a:ext cx="457200" cy="4572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6ADB8A-FE31-363C-89D9-EFA3735500AB}"/>
              </a:ext>
            </a:extLst>
          </p:cNvPr>
          <p:cNvSpPr txBox="1"/>
          <p:nvPr/>
        </p:nvSpPr>
        <p:spPr>
          <a:xfrm>
            <a:off x="8032481" y="2617984"/>
            <a:ext cx="548640" cy="40011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Consolas" pitchFamily="49" charset="0"/>
                <a:cs typeface="Consolas" pitchFamily="49" charset="0"/>
              </a:rPr>
              <a:t>34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E2AE37-A212-273A-DCDA-3648BA4B057A}"/>
              </a:ext>
            </a:extLst>
          </p:cNvPr>
          <p:cNvSpPr txBox="1"/>
          <p:nvPr/>
        </p:nvSpPr>
        <p:spPr>
          <a:xfrm>
            <a:off x="8032481" y="2118787"/>
            <a:ext cx="36576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87B93E-2F9F-7803-8CB9-CF4627822B62}"/>
              </a:ext>
            </a:extLst>
          </p:cNvPr>
          <p:cNvSpPr txBox="1"/>
          <p:nvPr/>
        </p:nvSpPr>
        <p:spPr>
          <a:xfrm>
            <a:off x="8140202" y="3090316"/>
            <a:ext cx="460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34E511-0DB0-59E0-B1CB-DC4EEC3B34A9}"/>
              </a:ext>
            </a:extLst>
          </p:cNvPr>
          <p:cNvSpPr txBox="1"/>
          <p:nvPr/>
        </p:nvSpPr>
        <p:spPr>
          <a:xfrm>
            <a:off x="8032481" y="2617984"/>
            <a:ext cx="548640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Consolas" pitchFamily="49" charset="0"/>
                <a:cs typeface="Consolas" pitchFamily="49" charset="0"/>
              </a:rPr>
              <a:t>34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3116AA-62C7-22A6-293C-C6CD9D483A99}"/>
              </a:ext>
            </a:extLst>
          </p:cNvPr>
          <p:cNvSpPr txBox="1"/>
          <p:nvPr/>
        </p:nvSpPr>
        <p:spPr>
          <a:xfrm>
            <a:off x="7059633" y="3624888"/>
            <a:ext cx="1783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A[j] = 34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CBBBE3-7EBB-B291-F5A6-A1CA4A0BE83E}"/>
              </a:ext>
            </a:extLst>
          </p:cNvPr>
          <p:cNvSpPr txBox="1"/>
          <p:nvPr/>
        </p:nvSpPr>
        <p:spPr>
          <a:xfrm>
            <a:off x="8253412" y="3634602"/>
            <a:ext cx="53789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56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E02EC7-0E2F-26EA-5E5F-F4BA2AEDD136}"/>
              </a:ext>
            </a:extLst>
          </p:cNvPr>
          <p:cNvSpPr txBox="1"/>
          <p:nvPr/>
        </p:nvSpPr>
        <p:spPr>
          <a:xfrm>
            <a:off x="8704218" y="2622677"/>
            <a:ext cx="159015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No Change</a:t>
            </a:r>
          </a:p>
        </p:txBody>
      </p:sp>
    </p:spTree>
    <p:extLst>
      <p:ext uri="{BB962C8B-B14F-4D97-AF65-F5344CB8AC3E}">
        <p14:creationId xmlns:p14="http://schemas.microsoft.com/office/powerpoint/2010/main" val="244049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06 4.81481E-06 L 0.04141 0.05208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0" y="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06 4.07407E-06 L 0.06185 0.00069" pathEditMode="relative" rAng="0" ptsTypes="AA">
                                      <p:cBhvr>
                                        <p:cTn id="9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 animBg="1"/>
      <p:bldP spid="13" grpId="0" animBg="1"/>
      <p:bldP spid="13" grpId="1" animBg="1"/>
      <p:bldP spid="13" grpId="2" animBg="1"/>
      <p:bldP spid="15" grpId="0" animBg="1"/>
      <p:bldP spid="16" grpId="0" animBg="1"/>
      <p:bldP spid="16" grpId="1" animBg="1"/>
      <p:bldP spid="17" grpId="0" animBg="1"/>
      <p:bldP spid="18" grpId="0" animBg="1"/>
      <p:bldP spid="18" grpId="1" animBg="1"/>
      <p:bldP spid="19" grpId="0" animBg="1"/>
      <p:bldP spid="20" grpId="0" animBg="1"/>
      <p:bldP spid="21" grpId="0"/>
      <p:bldP spid="22" grpId="0" animBg="1"/>
      <p:bldP spid="23" grpId="0"/>
      <p:bldP spid="24" grpId="0" animBg="1"/>
      <p:bldP spid="2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4B2B0-209E-9844-0CE7-88D55FDC32F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Selection Sort – Example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DA5F0C-DFBF-B685-3B5B-92A9C60E9F09}"/>
              </a:ext>
            </a:extLst>
          </p:cNvPr>
          <p:cNvSpPr txBox="1"/>
          <p:nvPr/>
        </p:nvSpPr>
        <p:spPr>
          <a:xfrm>
            <a:off x="304800" y="894803"/>
            <a:ext cx="5181600" cy="3093154"/>
          </a:xfrm>
          <a:prstGeom prst="rect">
            <a:avLst/>
          </a:prstGeom>
        </p:spPr>
        <p:style>
          <a:lnRef idx="0">
            <a:scrgbClr r="0" g="0" b="0"/>
          </a:lnRef>
          <a:fillRef idx="4294967295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IN" sz="2000" b="1">
                <a:solidFill>
                  <a:srgbClr val="A71160"/>
                </a:solidFill>
                <a:latin typeface="Consolas" pitchFamily="49" charset="0"/>
                <a:cs typeface="Consolas" pitchFamily="49" charset="0"/>
              </a:rPr>
              <a:t>Algorithm: Selection_Sort(A)</a:t>
            </a:r>
          </a:p>
          <a:p>
            <a:pPr>
              <a:spcBef>
                <a:spcPts val="600"/>
              </a:spcBef>
            </a:pPr>
            <a:r>
              <a:rPr lang="pt-BR" sz="2000" b="1">
                <a:latin typeface="Consolas" pitchFamily="49" charset="0"/>
                <a:cs typeface="Consolas" pitchFamily="49" charset="0"/>
              </a:rPr>
              <a:t>for </a:t>
            </a:r>
            <a:r>
              <a:rPr lang="pt-BR" sz="2000">
                <a:latin typeface="Consolas" pitchFamily="49" charset="0"/>
                <a:cs typeface="Consolas" pitchFamily="49" charset="0"/>
              </a:rPr>
              <a:t>i ← </a:t>
            </a:r>
            <a:r>
              <a:rPr lang="pt-BR" sz="200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pt-BR" sz="2000">
                <a:latin typeface="Consolas" pitchFamily="49" charset="0"/>
                <a:cs typeface="Consolas" pitchFamily="49" charset="0"/>
              </a:rPr>
              <a:t> to </a:t>
            </a:r>
            <a:r>
              <a:rPr lang="pt-BR" sz="200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n-1</a:t>
            </a:r>
            <a:r>
              <a:rPr lang="pt-BR" sz="2000"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b="1">
                <a:latin typeface="Consolas" pitchFamily="49" charset="0"/>
                <a:cs typeface="Consolas" pitchFamily="49" charset="0"/>
              </a:rPr>
              <a:t>do</a:t>
            </a:r>
          </a:p>
          <a:p>
            <a:pPr lvl="1">
              <a:spcBef>
                <a:spcPts val="600"/>
              </a:spcBef>
            </a:pPr>
            <a:r>
              <a:rPr lang="en-IN" sz="2000" err="1">
                <a:latin typeface="Consolas" pitchFamily="49" charset="0"/>
                <a:cs typeface="Consolas" pitchFamily="49" charset="0"/>
              </a:rPr>
              <a:t>minj </a:t>
            </a:r>
            <a:r>
              <a:rPr lang="pt-BR" sz="2000" b="1">
                <a:latin typeface="Consolas" pitchFamily="49" charset="0"/>
                <a:cs typeface="Consolas" pitchFamily="49" charset="0"/>
              </a:rPr>
              <a:t>←</a:t>
            </a:r>
            <a:r>
              <a:rPr lang="en-IN" sz="200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i; minx</a:t>
            </a:r>
            <a:r>
              <a:rPr lang="pt-BR" sz="2000" b="1">
                <a:latin typeface="Consolas" pitchFamily="49" charset="0"/>
                <a:cs typeface="Consolas" pitchFamily="49" charset="0"/>
              </a:rPr>
              <a:t> ← </a:t>
            </a:r>
            <a:r>
              <a:rPr lang="pt-BR" sz="2000">
                <a:latin typeface="Consolas" pitchFamily="49" charset="0"/>
                <a:cs typeface="Consolas" pitchFamily="49" charset="0"/>
              </a:rPr>
              <a:t>A[i];</a:t>
            </a:r>
            <a:r>
              <a:rPr lang="en-IN" sz="200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</a:t>
            </a:r>
            <a:endParaRPr lang="en-IN" sz="2000">
              <a:latin typeface="Consolas" pitchFamily="49" charset="0"/>
              <a:cs typeface="Consolas" pitchFamily="49" charset="0"/>
            </a:endParaRPr>
          </a:p>
          <a:p>
            <a:pPr lvl="1">
              <a:spcBef>
                <a:spcPts val="600"/>
              </a:spcBef>
            </a:pPr>
            <a:r>
              <a:rPr lang="pt-BR" sz="2000" b="1">
                <a:latin typeface="Consolas" pitchFamily="49" charset="0"/>
                <a:cs typeface="Consolas" pitchFamily="49" charset="0"/>
              </a:rPr>
              <a:t>for </a:t>
            </a:r>
            <a:r>
              <a:rPr lang="pt-BR" sz="2000">
                <a:latin typeface="Consolas" pitchFamily="49" charset="0"/>
                <a:cs typeface="Consolas" pitchFamily="49" charset="0"/>
              </a:rPr>
              <a:t>j ← </a:t>
            </a:r>
            <a:r>
              <a:rPr lang="pt-BR" sz="200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 + 1 </a:t>
            </a:r>
            <a:r>
              <a:rPr lang="pt-BR" sz="2000">
                <a:latin typeface="Consolas" pitchFamily="49" charset="0"/>
                <a:cs typeface="Consolas" pitchFamily="49" charset="0"/>
              </a:rPr>
              <a:t>to </a:t>
            </a:r>
            <a:r>
              <a:rPr lang="pt-BR" sz="200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pt-BR" sz="2000">
                <a:latin typeface="Consolas" pitchFamily="49" charset="0"/>
                <a:cs typeface="Consolas" pitchFamily="49" charset="0"/>
              </a:rPr>
              <a:t> </a:t>
            </a:r>
            <a:r>
              <a:rPr lang="pt-BR" sz="2000" b="1">
                <a:latin typeface="Consolas" pitchFamily="49" charset="0"/>
                <a:cs typeface="Consolas" pitchFamily="49" charset="0"/>
              </a:rPr>
              <a:t>do</a:t>
            </a:r>
          </a:p>
          <a:p>
            <a:pPr lvl="2">
              <a:spcBef>
                <a:spcPts val="600"/>
              </a:spcBef>
            </a:pPr>
            <a:r>
              <a:rPr lang="en-IN" sz="2000" b="1">
                <a:latin typeface="Consolas" pitchFamily="49" charset="0"/>
                <a:cs typeface="Consolas" pitchFamily="49" charset="0"/>
              </a:rPr>
              <a:t>if </a:t>
            </a:r>
            <a:r>
              <a:rPr lang="en-IN" sz="2000">
                <a:latin typeface="Consolas" pitchFamily="49" charset="0"/>
                <a:cs typeface="Consolas" pitchFamily="49" charset="0"/>
              </a:rPr>
              <a:t>A[j] &lt; minx </a:t>
            </a:r>
            <a:r>
              <a:rPr lang="en-IN" sz="2000" b="1">
                <a:latin typeface="Consolas" pitchFamily="49" charset="0"/>
                <a:cs typeface="Consolas" pitchFamily="49" charset="0"/>
              </a:rPr>
              <a:t>then</a:t>
            </a:r>
          </a:p>
          <a:p>
            <a:pPr lvl="3">
              <a:spcBef>
                <a:spcPts val="600"/>
              </a:spcBef>
            </a:pPr>
            <a:r>
              <a:rPr lang="en-IN" sz="2000" err="1">
                <a:latin typeface="Consolas" pitchFamily="49" charset="0"/>
                <a:cs typeface="Consolas" pitchFamily="49" charset="0"/>
              </a:rPr>
              <a:t>minj </a:t>
            </a:r>
            <a:r>
              <a:rPr lang="pt-BR" sz="2000" b="1">
                <a:latin typeface="Consolas" pitchFamily="49" charset="0"/>
                <a:cs typeface="Consolas" pitchFamily="49" charset="0"/>
              </a:rPr>
              <a:t>← </a:t>
            </a:r>
            <a:r>
              <a:rPr lang="en-IN" sz="2000">
                <a:latin typeface="Consolas" pitchFamily="49" charset="0"/>
                <a:cs typeface="Consolas" pitchFamily="49" charset="0"/>
              </a:rPr>
              <a:t>j ; minx </a:t>
            </a:r>
            <a:r>
              <a:rPr lang="pt-BR" sz="2000" b="1">
                <a:latin typeface="Consolas" pitchFamily="49" charset="0"/>
                <a:cs typeface="Consolas" pitchFamily="49" charset="0"/>
              </a:rPr>
              <a:t>←</a:t>
            </a:r>
            <a:r>
              <a:rPr lang="en-IN" sz="2000">
                <a:latin typeface="Consolas" pitchFamily="49" charset="0"/>
                <a:cs typeface="Consolas" pitchFamily="49" charset="0"/>
              </a:rPr>
              <a:t> A[j];</a:t>
            </a:r>
          </a:p>
          <a:p>
            <a:pPr lvl="1">
              <a:spcBef>
                <a:spcPts val="600"/>
              </a:spcBef>
            </a:pPr>
            <a:r>
              <a:rPr lang="en-IN" sz="2000">
                <a:latin typeface="Consolas" pitchFamily="49" charset="0"/>
                <a:cs typeface="Consolas" pitchFamily="49" charset="0"/>
              </a:rPr>
              <a:t>A[minj] </a:t>
            </a:r>
            <a:r>
              <a:rPr lang="pt-BR" sz="2000" b="1">
                <a:latin typeface="Consolas" pitchFamily="49" charset="0"/>
                <a:cs typeface="Consolas" pitchFamily="49" charset="0"/>
              </a:rPr>
              <a:t>←</a:t>
            </a:r>
            <a:r>
              <a:rPr lang="en-IN" sz="2000">
                <a:latin typeface="Consolas" pitchFamily="49" charset="0"/>
                <a:cs typeface="Consolas" pitchFamily="49" charset="0"/>
              </a:rPr>
              <a:t> A[i];</a:t>
            </a:r>
          </a:p>
          <a:p>
            <a:pPr lvl="1">
              <a:spcBef>
                <a:spcPts val="600"/>
              </a:spcBef>
            </a:pPr>
            <a:r>
              <a:rPr lang="en-IN" sz="2000">
                <a:latin typeface="Consolas" pitchFamily="49" charset="0"/>
                <a:cs typeface="Consolas" pitchFamily="49" charset="0"/>
              </a:rPr>
              <a:t>A[i] </a:t>
            </a:r>
            <a:r>
              <a:rPr lang="pt-BR" sz="2000" b="1">
                <a:latin typeface="Consolas" pitchFamily="49" charset="0"/>
                <a:cs typeface="Consolas" pitchFamily="49" charset="0"/>
              </a:rPr>
              <a:t>←</a:t>
            </a:r>
            <a:r>
              <a:rPr lang="en-IN" sz="2000">
                <a:latin typeface="Consolas" pitchFamily="49" charset="0"/>
                <a:cs typeface="Consolas" pitchFamily="49" charset="0"/>
              </a:rPr>
              <a:t> minx;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95ECB1-9454-9405-56EA-6CA12E07A337}"/>
              </a:ext>
            </a:extLst>
          </p:cNvPr>
          <p:cNvCxnSpPr/>
          <p:nvPr/>
        </p:nvCxnSpPr>
        <p:spPr>
          <a:xfrm>
            <a:off x="609600" y="4114800"/>
            <a:ext cx="1097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81A06F-E8EB-6FBC-15CB-3FFFE34EB97D}"/>
              </a:ext>
            </a:extLst>
          </p:cNvPr>
          <p:cNvCxnSpPr/>
          <p:nvPr/>
        </p:nvCxnSpPr>
        <p:spPr>
          <a:xfrm flipH="1">
            <a:off x="6505303" y="914400"/>
            <a:ext cx="0" cy="3200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9FFA89-5041-EF1E-46D8-21FFE36E6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55684"/>
              </p:ext>
            </p:extLst>
          </p:nvPr>
        </p:nvGraphicFramePr>
        <p:xfrm>
          <a:off x="1101635" y="4839788"/>
          <a:ext cx="3810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E17BA0A-7FAF-FB87-D9B1-4EAFF025B4A2}"/>
              </a:ext>
            </a:extLst>
          </p:cNvPr>
          <p:cNvSpPr txBox="1"/>
          <p:nvPr/>
        </p:nvSpPr>
        <p:spPr>
          <a:xfrm>
            <a:off x="4495800" y="4161291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A71160"/>
                </a:solidFill>
              </a:rPr>
              <a:t>Sort in Ascending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F04F1D-8FCE-AFD8-630C-2024EF04716B}"/>
              </a:ext>
            </a:extLst>
          </p:cNvPr>
          <p:cNvSpPr txBox="1"/>
          <p:nvPr/>
        </p:nvSpPr>
        <p:spPr>
          <a:xfrm>
            <a:off x="7059633" y="1620596"/>
            <a:ext cx="1108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>
                <a:solidFill>
                  <a:srgbClr val="A71160"/>
                </a:solidFill>
                <a:latin typeface="Consolas" pitchFamily="49" charset="0"/>
                <a:cs typeface="Consolas" pitchFamily="49" charset="0"/>
              </a:rPr>
              <a:t>i = 1</a:t>
            </a:r>
            <a:endParaRPr lang="en-US" sz="2400">
              <a:solidFill>
                <a:srgbClr val="A7116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877B15-053F-2432-9F07-6C9A12636E90}"/>
              </a:ext>
            </a:extLst>
          </p:cNvPr>
          <p:cNvSpPr txBox="1"/>
          <p:nvPr/>
        </p:nvSpPr>
        <p:spPr>
          <a:xfrm>
            <a:off x="7059633" y="2152447"/>
            <a:ext cx="2625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err="1">
                <a:latin typeface="Consolas" pitchFamily="49" charset="0"/>
                <a:cs typeface="Consolas" pitchFamily="49" charset="0"/>
              </a:rPr>
              <a:t>minj </a:t>
            </a:r>
            <a:r>
              <a:rPr lang="pt-BR" sz="2000" b="1">
                <a:latin typeface="Consolas" pitchFamily="49" charset="0"/>
                <a:cs typeface="Consolas" pitchFamily="49" charset="0"/>
              </a:rPr>
              <a:t>← </a:t>
            </a:r>
            <a:r>
              <a:rPr lang="en-IN" sz="200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2</a:t>
            </a:r>
            <a:endParaRPr lang="en-US" sz="2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E07651-7443-BA7A-DDF0-1C7B0C1B831B}"/>
              </a:ext>
            </a:extLst>
          </p:cNvPr>
          <p:cNvSpPr txBox="1"/>
          <p:nvPr/>
        </p:nvSpPr>
        <p:spPr>
          <a:xfrm>
            <a:off x="7059633" y="2622742"/>
            <a:ext cx="3392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minx </a:t>
            </a:r>
            <a:r>
              <a:rPr lang="pt-BR" sz="2000" b="1">
                <a:latin typeface="Consolas" pitchFamily="49" charset="0"/>
                <a:cs typeface="Consolas" pitchFamily="49" charset="0"/>
              </a:rPr>
              <a:t>← </a:t>
            </a:r>
            <a:r>
              <a:rPr lang="pt-BR" sz="2000">
                <a:latin typeface="Consolas" pitchFamily="49" charset="0"/>
                <a:cs typeface="Consolas" pitchFamily="49" charset="0"/>
              </a:rPr>
              <a:t>34</a:t>
            </a:r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B13028-5C64-0C6C-179C-75C94332173A}"/>
              </a:ext>
            </a:extLst>
          </p:cNvPr>
          <p:cNvSpPr txBox="1"/>
          <p:nvPr/>
        </p:nvSpPr>
        <p:spPr>
          <a:xfrm>
            <a:off x="7059633" y="3090316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j 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8A509-839D-0892-C956-0B96D02ADB0A}"/>
              </a:ext>
            </a:extLst>
          </p:cNvPr>
          <p:cNvSpPr txBox="1"/>
          <p:nvPr/>
        </p:nvSpPr>
        <p:spPr>
          <a:xfrm>
            <a:off x="7141028" y="1080020"/>
            <a:ext cx="88710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/>
              <a:t>Pass 1 :</a:t>
            </a:r>
            <a:endParaRPr lang="en-US" b="1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B57C483-485F-E8F8-000A-87AEE9FD6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186803"/>
              </p:ext>
            </p:extLst>
          </p:nvPr>
        </p:nvGraphicFramePr>
        <p:xfrm>
          <a:off x="1101635" y="5291751"/>
          <a:ext cx="3810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14281BCB-F9E7-ACBE-9750-B1F1C1A58BB6}"/>
              </a:ext>
            </a:extLst>
          </p:cNvPr>
          <p:cNvSpPr/>
          <p:nvPr/>
        </p:nvSpPr>
        <p:spPr>
          <a:xfrm>
            <a:off x="1101635" y="4839788"/>
            <a:ext cx="762000" cy="4572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45</a:t>
            </a:r>
          </a:p>
        </p:txBody>
      </p:sp>
      <p:sp>
        <p:nvSpPr>
          <p:cNvPr id="15" name="Rounded Rectangle 17">
            <a:extLst>
              <a:ext uri="{FF2B5EF4-FFF2-40B4-BE49-F238E27FC236}">
                <a16:creationId xmlns:a16="http://schemas.microsoft.com/office/drawing/2014/main" id="{58CB7573-0165-0294-E38A-52D7D85284A1}"/>
              </a:ext>
            </a:extLst>
          </p:cNvPr>
          <p:cNvSpPr/>
          <p:nvPr/>
        </p:nvSpPr>
        <p:spPr>
          <a:xfrm>
            <a:off x="748935" y="2024743"/>
            <a:ext cx="4293327" cy="1186542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861494-9E04-8036-2A3B-226CE8DCCE9B}"/>
              </a:ext>
            </a:extLst>
          </p:cNvPr>
          <p:cNvSpPr/>
          <p:nvPr/>
        </p:nvSpPr>
        <p:spPr>
          <a:xfrm>
            <a:off x="3544389" y="4835027"/>
            <a:ext cx="457200" cy="45720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DFC64E-88E2-32D0-B1D7-25136C4F562E}"/>
              </a:ext>
            </a:extLst>
          </p:cNvPr>
          <p:cNvSpPr txBox="1"/>
          <p:nvPr/>
        </p:nvSpPr>
        <p:spPr>
          <a:xfrm>
            <a:off x="8032482" y="2631046"/>
            <a:ext cx="548640" cy="40011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Consolas" pitchFamily="49" charset="0"/>
                <a:cs typeface="Consolas" pitchFamily="49" charset="0"/>
              </a:rPr>
              <a:t>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0A1376-7107-8CB9-108E-92AB9F4E9453}"/>
              </a:ext>
            </a:extLst>
          </p:cNvPr>
          <p:cNvSpPr txBox="1"/>
          <p:nvPr/>
        </p:nvSpPr>
        <p:spPr>
          <a:xfrm>
            <a:off x="8032482" y="2144913"/>
            <a:ext cx="36576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3A87AD-3BDB-2D8E-F9D6-0D8989226B00}"/>
              </a:ext>
            </a:extLst>
          </p:cNvPr>
          <p:cNvSpPr txBox="1"/>
          <p:nvPr/>
        </p:nvSpPr>
        <p:spPr>
          <a:xfrm>
            <a:off x="8087950" y="3090316"/>
            <a:ext cx="460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DC10D0-53D6-6990-770E-8B272C68156E}"/>
              </a:ext>
            </a:extLst>
          </p:cNvPr>
          <p:cNvSpPr txBox="1"/>
          <p:nvPr/>
        </p:nvSpPr>
        <p:spPr>
          <a:xfrm>
            <a:off x="8032481" y="2631046"/>
            <a:ext cx="548640" cy="4001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2EA605-099B-558D-C5C8-F17650369A32}"/>
              </a:ext>
            </a:extLst>
          </p:cNvPr>
          <p:cNvSpPr txBox="1"/>
          <p:nvPr/>
        </p:nvSpPr>
        <p:spPr>
          <a:xfrm>
            <a:off x="7059633" y="3624888"/>
            <a:ext cx="1783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A[j] = 23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C18279-CCD7-584B-83EC-457EFDD1FC07}"/>
              </a:ext>
            </a:extLst>
          </p:cNvPr>
          <p:cNvSpPr txBox="1"/>
          <p:nvPr/>
        </p:nvSpPr>
        <p:spPr>
          <a:xfrm>
            <a:off x="8227286" y="3634602"/>
            <a:ext cx="53789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B8DF55-51D1-2C6C-428A-DD5D1B673070}"/>
              </a:ext>
            </a:extLst>
          </p:cNvPr>
          <p:cNvSpPr txBox="1"/>
          <p:nvPr/>
        </p:nvSpPr>
        <p:spPr>
          <a:xfrm>
            <a:off x="8449356" y="3090316"/>
            <a:ext cx="460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377043-7AD1-58AE-B01D-F395260C6A2A}"/>
              </a:ext>
            </a:extLst>
          </p:cNvPr>
          <p:cNvCxnSpPr/>
          <p:nvPr/>
        </p:nvCxnSpPr>
        <p:spPr>
          <a:xfrm flipV="1">
            <a:off x="1658983" y="3135086"/>
            <a:ext cx="32004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47FB559-E2AD-82FC-2D09-7D1CBDB8DF11}"/>
              </a:ext>
            </a:extLst>
          </p:cNvPr>
          <p:cNvSpPr txBox="1"/>
          <p:nvPr/>
        </p:nvSpPr>
        <p:spPr>
          <a:xfrm>
            <a:off x="8810762" y="3090316"/>
            <a:ext cx="460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FB00BA-D297-D7BF-67BF-0947E82F3F98}"/>
              </a:ext>
            </a:extLst>
          </p:cNvPr>
          <p:cNvSpPr txBox="1"/>
          <p:nvPr/>
        </p:nvSpPr>
        <p:spPr>
          <a:xfrm>
            <a:off x="8028126" y="2153620"/>
            <a:ext cx="36576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83D4860A-8052-7C9A-5163-C7A5922ED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910847"/>
              </p:ext>
            </p:extLst>
          </p:nvPr>
        </p:nvGraphicFramePr>
        <p:xfrm>
          <a:off x="7685185" y="4839788"/>
          <a:ext cx="3810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B49B358-B37E-C522-C5C5-CA874A950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452827"/>
              </p:ext>
            </p:extLst>
          </p:nvPr>
        </p:nvGraphicFramePr>
        <p:xfrm>
          <a:off x="7685185" y="5265626"/>
          <a:ext cx="3810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7B1252EE-33BD-8C5F-236A-C615C38F5AD7}"/>
              </a:ext>
            </a:extLst>
          </p:cNvPr>
          <p:cNvSpPr/>
          <p:nvPr/>
        </p:nvSpPr>
        <p:spPr>
          <a:xfrm>
            <a:off x="10733185" y="4845013"/>
            <a:ext cx="749808" cy="438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45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CCA4B8-F0C7-7191-E7B9-0870AF837D53}"/>
              </a:ext>
            </a:extLst>
          </p:cNvPr>
          <p:cNvSpPr/>
          <p:nvPr/>
        </p:nvSpPr>
        <p:spPr>
          <a:xfrm>
            <a:off x="7685185" y="4848932"/>
            <a:ext cx="762000" cy="448056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1" name="Freeform 34">
            <a:extLst>
              <a:ext uri="{FF2B5EF4-FFF2-40B4-BE49-F238E27FC236}">
                <a16:creationId xmlns:a16="http://schemas.microsoft.com/office/drawing/2014/main" id="{B74834FB-A2D8-D5A5-C8F2-4D21747FFE42}"/>
              </a:ext>
            </a:extLst>
          </p:cNvPr>
          <p:cNvSpPr/>
          <p:nvPr/>
        </p:nvSpPr>
        <p:spPr>
          <a:xfrm>
            <a:off x="8495381" y="4648938"/>
            <a:ext cx="2976289" cy="142822"/>
          </a:xfrm>
          <a:custGeom>
            <a:avLst/>
            <a:gdLst>
              <a:gd name="connsiteX0" fmla="*/ 0 w 3734440"/>
              <a:gd name="connsiteY0" fmla="*/ 122945 h 122945"/>
              <a:gd name="connsiteX1" fmla="*/ 0 w 3734440"/>
              <a:gd name="connsiteY1" fmla="*/ 0 h 122945"/>
              <a:gd name="connsiteX2" fmla="*/ 3734440 w 3734440"/>
              <a:gd name="connsiteY2" fmla="*/ 0 h 122945"/>
              <a:gd name="connsiteX3" fmla="*/ 3734440 w 3734440"/>
              <a:gd name="connsiteY3" fmla="*/ 92209 h 12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34440" h="122945">
                <a:moveTo>
                  <a:pt x="0" y="122945"/>
                </a:moveTo>
                <a:lnTo>
                  <a:pt x="0" y="0"/>
                </a:lnTo>
                <a:lnTo>
                  <a:pt x="3734440" y="0"/>
                </a:lnTo>
                <a:lnTo>
                  <a:pt x="3734440" y="92209"/>
                </a:ln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B30005-0469-EC63-0089-BBB523216ADE}"/>
              </a:ext>
            </a:extLst>
          </p:cNvPr>
          <p:cNvSpPr txBox="1"/>
          <p:nvPr/>
        </p:nvSpPr>
        <p:spPr>
          <a:xfrm>
            <a:off x="9261539" y="4239668"/>
            <a:ext cx="1577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rgbClr val="A71160"/>
                </a:solidFill>
              </a:rPr>
              <a:t>Unsorted Array</a:t>
            </a:r>
          </a:p>
        </p:txBody>
      </p:sp>
      <p:sp>
        <p:nvSpPr>
          <p:cNvPr id="33" name="Freeform 36">
            <a:extLst>
              <a:ext uri="{FF2B5EF4-FFF2-40B4-BE49-F238E27FC236}">
                <a16:creationId xmlns:a16="http://schemas.microsoft.com/office/drawing/2014/main" id="{89F1C4AF-5B5B-01FD-0D33-72FD80EFE24C}"/>
              </a:ext>
            </a:extLst>
          </p:cNvPr>
          <p:cNvSpPr/>
          <p:nvPr/>
        </p:nvSpPr>
        <p:spPr>
          <a:xfrm>
            <a:off x="1489166" y="5574267"/>
            <a:ext cx="3043645" cy="277893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5429EF-4279-0D58-5317-DFAFDDAB41EF}"/>
              </a:ext>
            </a:extLst>
          </p:cNvPr>
          <p:cNvSpPr txBox="1"/>
          <p:nvPr/>
        </p:nvSpPr>
        <p:spPr>
          <a:xfrm>
            <a:off x="2424531" y="5855120"/>
            <a:ext cx="90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A71160"/>
                </a:solidFill>
              </a:rPr>
              <a:t>Swap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4305DE80-9684-B816-F177-0F3D4E571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077358"/>
              </p:ext>
            </p:extLst>
          </p:nvPr>
        </p:nvGraphicFramePr>
        <p:xfrm>
          <a:off x="4364658" y="6035792"/>
          <a:ext cx="3810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B6E760A3-311F-82E1-D980-B3DF116FE13A}"/>
              </a:ext>
            </a:extLst>
          </p:cNvPr>
          <p:cNvSpPr/>
          <p:nvPr/>
        </p:nvSpPr>
        <p:spPr>
          <a:xfrm>
            <a:off x="4364658" y="6035792"/>
            <a:ext cx="762000" cy="4572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3E73F3-A3ED-C380-2DA5-95A304A5A05A}"/>
              </a:ext>
            </a:extLst>
          </p:cNvPr>
          <p:cNvSpPr/>
          <p:nvPr/>
        </p:nvSpPr>
        <p:spPr>
          <a:xfrm>
            <a:off x="5122254" y="6035792"/>
            <a:ext cx="762000" cy="4572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EE6C59-DD27-F61E-B7CE-B700945C4485}"/>
              </a:ext>
            </a:extLst>
          </p:cNvPr>
          <p:cNvSpPr txBox="1"/>
          <p:nvPr/>
        </p:nvSpPr>
        <p:spPr>
          <a:xfrm>
            <a:off x="6650658" y="6033560"/>
            <a:ext cx="79952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34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471517E-7B9E-A30B-4552-A50548C735AF}"/>
              </a:ext>
            </a:extLst>
          </p:cNvPr>
          <p:cNvSpPr/>
          <p:nvPr/>
        </p:nvSpPr>
        <p:spPr>
          <a:xfrm>
            <a:off x="6650658" y="6032939"/>
            <a:ext cx="817140" cy="462906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56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E6AD6BE-F421-1CBA-3E1E-687B36D408D9}"/>
              </a:ext>
            </a:extLst>
          </p:cNvPr>
          <p:cNvSpPr/>
          <p:nvPr/>
        </p:nvSpPr>
        <p:spPr>
          <a:xfrm>
            <a:off x="6650509" y="6034650"/>
            <a:ext cx="758952" cy="459485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45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9B0640F-DA59-7512-A7CF-CFA8BF13E56C}"/>
              </a:ext>
            </a:extLst>
          </p:cNvPr>
          <p:cNvSpPr/>
          <p:nvPr/>
        </p:nvSpPr>
        <p:spPr>
          <a:xfrm>
            <a:off x="7424057" y="6035792"/>
            <a:ext cx="758952" cy="4572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56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70101A2-E492-98D0-36C1-E52B014CF36D}"/>
              </a:ext>
            </a:extLst>
          </p:cNvPr>
          <p:cNvSpPr/>
          <p:nvPr/>
        </p:nvSpPr>
        <p:spPr>
          <a:xfrm>
            <a:off x="5879850" y="6033558"/>
            <a:ext cx="762000" cy="4572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34</a:t>
            </a:r>
          </a:p>
        </p:txBody>
      </p:sp>
      <p:sp>
        <p:nvSpPr>
          <p:cNvPr id="43" name="Rounded Rectangle 46">
            <a:extLst>
              <a:ext uri="{FF2B5EF4-FFF2-40B4-BE49-F238E27FC236}">
                <a16:creationId xmlns:a16="http://schemas.microsoft.com/office/drawing/2014/main" id="{EF4F07EE-E76E-E1D6-2421-A81563EC0395}"/>
              </a:ext>
            </a:extLst>
          </p:cNvPr>
          <p:cNvSpPr/>
          <p:nvPr/>
        </p:nvSpPr>
        <p:spPr>
          <a:xfrm>
            <a:off x="644435" y="3220823"/>
            <a:ext cx="2516776" cy="74811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9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06 4.07407E-06 L 0.06223 0.00069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20" grpId="0" animBg="1"/>
      <p:bldP spid="21" grpId="0"/>
      <p:bldP spid="22" grpId="0" animBg="1"/>
      <p:bldP spid="23" grpId="0"/>
      <p:bldP spid="25" grpId="0"/>
      <p:bldP spid="26" grpId="0" animBg="1"/>
      <p:bldP spid="29" grpId="0" animBg="1"/>
      <p:bldP spid="30" grpId="0" animBg="1"/>
      <p:bldP spid="31" grpId="0" animBg="1"/>
      <p:bldP spid="32" grpId="0"/>
      <p:bldP spid="33" grpId="0" animBg="1"/>
      <p:bldP spid="34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49B6-7FA3-B135-4F71-778ED7C1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Search - Algorithm</a:t>
            </a: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622B51-AA50-CF75-2987-ECCE4C5A9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0125"/>
            <a:ext cx="10515600" cy="5721350"/>
          </a:xfrm>
          <a:solidFill>
            <a:srgbClr val="424242"/>
          </a:solidFill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chemeClr val="tx2">
                    <a:lumMod val="60000"/>
                    <a:lumOff val="40000"/>
                  </a:schemeClr>
                </a:solidFill>
                <a:cs typeface="Consolas" pitchFamily="49" charset="0"/>
              </a:rPr>
              <a:t># Input	: Array A, element x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2">
                    <a:lumMod val="60000"/>
                    <a:lumOff val="40000"/>
                  </a:schemeClr>
                </a:solidFill>
                <a:cs typeface="Consolas" pitchFamily="49" charset="0"/>
              </a:rPr>
              <a:t># Output	: First index of element x in A or -1 if not found </a:t>
            </a:r>
            <a:r>
              <a:rPr lang="en-IN" b="1" dirty="0">
                <a:cs typeface="Consolas" pitchFamily="49" charset="0"/>
              </a:rPr>
              <a:t>	</a:t>
            </a:r>
          </a:p>
          <a:p>
            <a:pPr marL="0" indent="0">
              <a:buNone/>
            </a:pPr>
            <a:endParaRPr lang="en-IN" b="1" dirty="0">
              <a:solidFill>
                <a:srgbClr val="C00000"/>
              </a:solidFill>
              <a:cs typeface="Consolas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F19D19"/>
                </a:solidFill>
                <a:cs typeface="Consolas" pitchFamily="49" charset="0"/>
              </a:rPr>
              <a:t>Algorithm: </a:t>
            </a:r>
            <a:r>
              <a:rPr lang="en-IN" b="1" dirty="0" err="1">
                <a:solidFill>
                  <a:srgbClr val="F19D19"/>
                </a:solidFill>
                <a:cs typeface="Consolas" pitchFamily="49" charset="0"/>
              </a:rPr>
              <a:t>Linear_Search</a:t>
            </a:r>
            <a:endParaRPr lang="en-IN" b="1" dirty="0">
              <a:solidFill>
                <a:srgbClr val="F19D19"/>
              </a:solidFill>
              <a:cs typeface="Consolas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F19D19"/>
                </a:solidFill>
                <a:cs typeface="Consolas" pitchFamily="49" charset="0"/>
              </a:rPr>
              <a:t>for </a:t>
            </a:r>
            <a:r>
              <a:rPr lang="en-IN" b="1" dirty="0" err="1">
                <a:solidFill>
                  <a:srgbClr val="F19D19"/>
                </a:solidFill>
                <a:cs typeface="Consolas" pitchFamily="49" charset="0"/>
              </a:rPr>
              <a:t>i</a:t>
            </a:r>
            <a:r>
              <a:rPr lang="en-IN" b="1" dirty="0">
                <a:solidFill>
                  <a:srgbClr val="F19D19"/>
                </a:solidFill>
                <a:cs typeface="Consolas" pitchFamily="49" charset="0"/>
              </a:rPr>
              <a:t> = 1 to last index of A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19D19"/>
                </a:solidFill>
                <a:cs typeface="Consolas" pitchFamily="49" charset="0"/>
              </a:rPr>
              <a:t>	 if A[</a:t>
            </a:r>
            <a:r>
              <a:rPr lang="en-IN" b="1" dirty="0" err="1">
                <a:solidFill>
                  <a:srgbClr val="F19D19"/>
                </a:solidFill>
                <a:cs typeface="Consolas" pitchFamily="49" charset="0"/>
              </a:rPr>
              <a:t>i</a:t>
            </a:r>
            <a:r>
              <a:rPr lang="en-IN" b="1" dirty="0">
                <a:solidFill>
                  <a:srgbClr val="F19D19"/>
                </a:solidFill>
                <a:cs typeface="Consolas" pitchFamily="49" charset="0"/>
              </a:rPr>
              <a:t>] equals element x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19D19"/>
                </a:solidFill>
                <a:cs typeface="Consolas" pitchFamily="49" charset="0"/>
              </a:rPr>
              <a:t>		 return </a:t>
            </a:r>
            <a:r>
              <a:rPr lang="en-IN" b="1" dirty="0" err="1">
                <a:solidFill>
                  <a:srgbClr val="F19D19"/>
                </a:solidFill>
                <a:cs typeface="Consolas" pitchFamily="49" charset="0"/>
              </a:rPr>
              <a:t>i</a:t>
            </a:r>
            <a:endParaRPr lang="en-IN" b="1" dirty="0">
              <a:solidFill>
                <a:srgbClr val="F19D19"/>
              </a:solidFill>
              <a:cs typeface="Consolas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F19D19"/>
                </a:solidFill>
                <a:cs typeface="Consolas" pitchFamily="49" charset="0"/>
              </a:rPr>
              <a:t>return -1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3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EAF08-D880-BA5E-01AD-CF66F6E3D58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IN"/>
              <a:t>Selection Sort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D8F83A-1D07-B72F-977B-D8EAF6498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1202"/>
            <a:ext cx="10020300" cy="577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2431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B72E-315F-7B43-8F56-98AEFAB6C56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Insertion Sort – Example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DBE35E8-0590-15AF-D055-FFCC17303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747980"/>
              </p:ext>
            </p:extLst>
          </p:nvPr>
        </p:nvGraphicFramePr>
        <p:xfrm>
          <a:off x="2580881" y="1528465"/>
          <a:ext cx="521547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-5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DDDBE22-C0AC-C997-1EC8-8F66045E7D3B}"/>
              </a:ext>
            </a:extLst>
          </p:cNvPr>
          <p:cNvCxnSpPr/>
          <p:nvPr/>
        </p:nvCxnSpPr>
        <p:spPr>
          <a:xfrm>
            <a:off x="938353" y="2286000"/>
            <a:ext cx="10058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220BF45-0A16-FF53-AD0E-5252D8A8ECAA}"/>
              </a:ext>
            </a:extLst>
          </p:cNvPr>
          <p:cNvSpPr txBox="1"/>
          <p:nvPr/>
        </p:nvSpPr>
        <p:spPr>
          <a:xfrm>
            <a:off x="938353" y="2286000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/>
              <a:t>Step 1 :</a:t>
            </a:r>
            <a:endParaRPr lang="en-US" b="1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71DB85-FF91-D299-2BA6-203B80CF1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410881"/>
              </p:ext>
            </p:extLst>
          </p:nvPr>
        </p:nvGraphicFramePr>
        <p:xfrm>
          <a:off x="1056881" y="2976264"/>
          <a:ext cx="5215472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B239F84-AB4E-2D89-B46A-82F45D405F3F}"/>
              </a:ext>
            </a:extLst>
          </p:cNvPr>
          <p:cNvSpPr txBox="1"/>
          <p:nvPr/>
        </p:nvSpPr>
        <p:spPr>
          <a:xfrm>
            <a:off x="2540029" y="2514600"/>
            <a:ext cx="2130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/>
              <a:t>Unsorted Array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12FD3DD-8A80-65F4-2D33-018AD7C4B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692933"/>
              </p:ext>
            </p:extLst>
          </p:nvPr>
        </p:nvGraphicFramePr>
        <p:xfrm>
          <a:off x="1056881" y="3509665"/>
          <a:ext cx="5215472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1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sz="2000" b="1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sz="2000" b="1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en-US" sz="2000" b="1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en-US" sz="2000" b="1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en-US" sz="2000" b="1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en-US" sz="2000" b="1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US" sz="2000" b="1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US" sz="2000" b="1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3F53F8-44D6-181B-90A2-7A07A5988607}"/>
              </a:ext>
            </a:extLst>
          </p:cNvPr>
          <p:cNvCxnSpPr/>
          <p:nvPr/>
        </p:nvCxnSpPr>
        <p:spPr>
          <a:xfrm>
            <a:off x="938353" y="4038600"/>
            <a:ext cx="10058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7795AE8-8098-2328-8AA1-D24D9AA2A6B8}"/>
              </a:ext>
            </a:extLst>
          </p:cNvPr>
          <p:cNvSpPr txBox="1"/>
          <p:nvPr/>
        </p:nvSpPr>
        <p:spPr>
          <a:xfrm>
            <a:off x="938353" y="4038600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/>
              <a:t>Step 2 :</a:t>
            </a:r>
            <a:endParaRPr 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CE65F81-E8E4-A812-C3C2-72963E6635F1}"/>
                  </a:ext>
                </a:extLst>
              </p:cNvPr>
              <p:cNvSpPr txBox="1"/>
              <p:nvPr/>
            </p:nvSpPr>
            <p:spPr>
              <a:xfrm>
                <a:off x="6089476" y="4632992"/>
                <a:ext cx="1420581" cy="369332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CE65F81-E8E4-A812-C3C2-72963E663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476" y="4632992"/>
                <a:ext cx="142058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65B5CDC1-9373-C351-BD97-D7CD5161038E}"/>
              </a:ext>
            </a:extLst>
          </p:cNvPr>
          <p:cNvSpPr/>
          <p:nvPr/>
        </p:nvSpPr>
        <p:spPr>
          <a:xfrm>
            <a:off x="1166953" y="546398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5F60C7-685A-12EA-9ADE-3DA80E94A854}"/>
              </a:ext>
            </a:extLst>
          </p:cNvPr>
          <p:cNvSpPr/>
          <p:nvPr/>
        </p:nvSpPr>
        <p:spPr>
          <a:xfrm>
            <a:off x="1700353" y="546398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3B364E-859A-7467-55D2-79E0E7DC5599}"/>
              </a:ext>
            </a:extLst>
          </p:cNvPr>
          <p:cNvSpPr/>
          <p:nvPr/>
        </p:nvSpPr>
        <p:spPr>
          <a:xfrm>
            <a:off x="2241289" y="546398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715F9C-665B-BFF7-C55C-E94B6E96141C}"/>
              </a:ext>
            </a:extLst>
          </p:cNvPr>
          <p:cNvSpPr/>
          <p:nvPr/>
        </p:nvSpPr>
        <p:spPr>
          <a:xfrm>
            <a:off x="2774689" y="546398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40913D-3831-6138-7935-D9D3C204AE7C}"/>
              </a:ext>
            </a:extLst>
          </p:cNvPr>
          <p:cNvSpPr/>
          <p:nvPr/>
        </p:nvSpPr>
        <p:spPr>
          <a:xfrm>
            <a:off x="3308089" y="546398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EEF442-4089-BCAF-360B-AFC22A3DFC0D}"/>
              </a:ext>
            </a:extLst>
          </p:cNvPr>
          <p:cNvSpPr/>
          <p:nvPr/>
        </p:nvSpPr>
        <p:spPr>
          <a:xfrm>
            <a:off x="3841489" y="546398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49ED97-5378-0238-FA5C-4DCBEA7A193B}"/>
              </a:ext>
            </a:extLst>
          </p:cNvPr>
          <p:cNvSpPr/>
          <p:nvPr/>
        </p:nvSpPr>
        <p:spPr>
          <a:xfrm>
            <a:off x="4374889" y="546398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E36A16-9635-BFD6-DCAA-4F7A66A1822B}"/>
              </a:ext>
            </a:extLst>
          </p:cNvPr>
          <p:cNvSpPr/>
          <p:nvPr/>
        </p:nvSpPr>
        <p:spPr>
          <a:xfrm>
            <a:off x="4908289" y="546398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1E536C-9658-6744-3ED2-7AB182120222}"/>
              </a:ext>
            </a:extLst>
          </p:cNvPr>
          <p:cNvSpPr/>
          <p:nvPr/>
        </p:nvSpPr>
        <p:spPr>
          <a:xfrm>
            <a:off x="1707889" y="4953000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BD0697-CA19-799D-3D0A-F8178AE6E31E}"/>
              </a:ext>
            </a:extLst>
          </p:cNvPr>
          <p:cNvSpPr/>
          <p:nvPr/>
        </p:nvSpPr>
        <p:spPr>
          <a:xfrm>
            <a:off x="2241289" y="4953000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31CCA0-D61A-A2B1-CCBA-2B2B62DAB96A}"/>
              </a:ext>
            </a:extLst>
          </p:cNvPr>
          <p:cNvSpPr/>
          <p:nvPr/>
        </p:nvSpPr>
        <p:spPr>
          <a:xfrm>
            <a:off x="1180016" y="4953000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A01B59-44DF-164A-ACB8-B0B45475A82B}"/>
              </a:ext>
            </a:extLst>
          </p:cNvPr>
          <p:cNvSpPr/>
          <p:nvPr/>
        </p:nvSpPr>
        <p:spPr>
          <a:xfrm>
            <a:off x="2774689" y="4953000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76CB82-9280-DE71-DD1E-BE4B4DFC7274}"/>
              </a:ext>
            </a:extLst>
          </p:cNvPr>
          <p:cNvSpPr/>
          <p:nvPr/>
        </p:nvSpPr>
        <p:spPr>
          <a:xfrm>
            <a:off x="3308089" y="4953000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F2565C-A5FB-AE4D-B2A8-97645D9C1268}"/>
              </a:ext>
            </a:extLst>
          </p:cNvPr>
          <p:cNvSpPr/>
          <p:nvPr/>
        </p:nvSpPr>
        <p:spPr>
          <a:xfrm>
            <a:off x="3841489" y="4953000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FA3860-A3CB-5429-496E-4CDD0B74BED6}"/>
              </a:ext>
            </a:extLst>
          </p:cNvPr>
          <p:cNvSpPr/>
          <p:nvPr/>
        </p:nvSpPr>
        <p:spPr>
          <a:xfrm>
            <a:off x="4374889" y="4953000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3C55D67-2BE6-068B-C4F0-789BA5DBF668}"/>
              </a:ext>
            </a:extLst>
          </p:cNvPr>
          <p:cNvSpPr/>
          <p:nvPr/>
        </p:nvSpPr>
        <p:spPr>
          <a:xfrm>
            <a:off x="4908289" y="4953000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B1B3054-F383-0F93-79DD-204E31C4C9E6}"/>
                  </a:ext>
                </a:extLst>
              </p:cNvPr>
              <p:cNvSpPr txBox="1"/>
              <p:nvPr/>
            </p:nvSpPr>
            <p:spPr>
              <a:xfrm>
                <a:off x="6087290" y="5018748"/>
                <a:ext cx="3631475" cy="12003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>
                    <a:solidFill>
                      <a:srgbClr val="A71160"/>
                    </a:solidFill>
                    <a:latin typeface="Consolas" pitchFamily="49" charset="0"/>
                    <a:cs typeface="Consolas" pitchFamily="49" charset="0"/>
                  </a:rPr>
                  <a:t>while</a:t>
                </a:r>
                <a:r>
                  <a:rPr lang="en-US" sz="2400">
                    <a:solidFill>
                      <a:srgbClr val="A711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A711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solidFill>
                          <a:srgbClr val="A711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solidFill>
                              <a:srgbClr val="A711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A711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400">
                    <a:solidFill>
                      <a:srgbClr val="A71160"/>
                    </a:solidFill>
                  </a:rPr>
                  <a:t> </a:t>
                </a:r>
                <a:r>
                  <a:rPr lang="en-US" sz="2400">
                    <a:solidFill>
                      <a:srgbClr val="A71160"/>
                    </a:solidFill>
                    <a:latin typeface="Consolas" pitchFamily="49" charset="0"/>
                    <a:cs typeface="Consolas" pitchFamily="49" charset="0"/>
                  </a:rPr>
                  <a:t>do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sz="2400" b="0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sz="2400">
                  <a:solidFill>
                    <a:srgbClr val="A71160"/>
                  </a:solidFill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−−</m:t>
                      </m:r>
                    </m:oMath>
                  </m:oMathPara>
                </a14:m>
                <a:endParaRPr lang="en-US" sz="2400">
                  <a:solidFill>
                    <a:srgbClr val="A7116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B1B3054-F383-0F93-79DD-204E31C4C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290" y="5018748"/>
                <a:ext cx="3631475" cy="1200329"/>
              </a:xfrm>
              <a:prstGeom prst="rect">
                <a:avLst/>
              </a:prstGeom>
              <a:blipFill>
                <a:blip r:embed="rId3"/>
                <a:stretch>
                  <a:fillRect l="-2689" t="-4061" b="-60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reeform 29">
            <a:extLst>
              <a:ext uri="{FF2B5EF4-FFF2-40B4-BE49-F238E27FC236}">
                <a16:creationId xmlns:a16="http://schemas.microsoft.com/office/drawing/2014/main" id="{AC1257DE-5D03-6371-46A9-3DC0475DF6C4}"/>
              </a:ext>
            </a:extLst>
          </p:cNvPr>
          <p:cNvSpPr/>
          <p:nvPr/>
        </p:nvSpPr>
        <p:spPr>
          <a:xfrm>
            <a:off x="1431162" y="5844989"/>
            <a:ext cx="512862" cy="181854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>
            <a:solidFill>
              <a:schemeClr val="accent5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355EB2-0DE4-1D9E-393B-86F99B747D66}"/>
              </a:ext>
            </a:extLst>
          </p:cNvPr>
          <p:cNvSpPr txBox="1"/>
          <p:nvPr/>
        </p:nvSpPr>
        <p:spPr>
          <a:xfrm>
            <a:off x="1153473" y="5986646"/>
            <a:ext cx="126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A71160"/>
                </a:solidFill>
              </a:rPr>
              <a:t>Shift down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84BC50-201A-C64D-C974-A48D3C956181}"/>
              </a:ext>
            </a:extLst>
          </p:cNvPr>
          <p:cNvSpPr txBox="1"/>
          <p:nvPr/>
        </p:nvSpPr>
        <p:spPr>
          <a:xfrm>
            <a:off x="595453" y="9906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Sort the following elements in Ascending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52BB649-0DB6-FB28-D83C-7C50B1132AAE}"/>
                  </a:ext>
                </a:extLst>
              </p:cNvPr>
              <p:cNvSpPr txBox="1"/>
              <p:nvPr/>
            </p:nvSpPr>
            <p:spPr>
              <a:xfrm>
                <a:off x="7537276" y="4632992"/>
                <a:ext cx="2180404" cy="36933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err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52BB649-0DB6-FB28-D83C-7C50B1132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276" y="4632992"/>
                <a:ext cx="2180404" cy="369332"/>
              </a:xfrm>
              <a:prstGeom prst="rect">
                <a:avLst/>
              </a:prstGeom>
              <a:blipFill>
                <a:blip r:embed="rId4"/>
                <a:stretch>
                  <a:fillRect b="-9524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D5562799-0B21-81D7-4BDF-2B58BCF2F49A}"/>
              </a:ext>
            </a:extLst>
          </p:cNvPr>
          <p:cNvSpPr txBox="1"/>
          <p:nvPr/>
        </p:nvSpPr>
        <p:spPr>
          <a:xfrm>
            <a:off x="1166953" y="5002324"/>
            <a:ext cx="52763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1B289E-A7A6-A4DC-589B-12E0CA4BD1E3}"/>
              </a:ext>
            </a:extLst>
          </p:cNvPr>
          <p:cNvSpPr txBox="1"/>
          <p:nvPr/>
        </p:nvSpPr>
        <p:spPr>
          <a:xfrm>
            <a:off x="1679990" y="5006789"/>
            <a:ext cx="52763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0A7175-823F-A6F4-2857-0EF9B778AC7A}"/>
              </a:ext>
            </a:extLst>
          </p:cNvPr>
          <p:cNvSpPr txBox="1"/>
          <p:nvPr/>
        </p:nvSpPr>
        <p:spPr>
          <a:xfrm>
            <a:off x="2239516" y="5006789"/>
            <a:ext cx="52763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12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890065-BDFE-E957-97D0-A551047DEBC7}"/>
              </a:ext>
            </a:extLst>
          </p:cNvPr>
          <p:cNvSpPr txBox="1"/>
          <p:nvPr/>
        </p:nvSpPr>
        <p:spPr>
          <a:xfrm>
            <a:off x="2772916" y="5006789"/>
            <a:ext cx="52763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-5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CDD93D-57BF-6BBC-124C-6558D50D96C2}"/>
              </a:ext>
            </a:extLst>
          </p:cNvPr>
          <p:cNvSpPr txBox="1"/>
          <p:nvPr/>
        </p:nvSpPr>
        <p:spPr>
          <a:xfrm>
            <a:off x="3306316" y="5006789"/>
            <a:ext cx="52763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16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01FAAA-F343-3263-CDE2-F4A1D113AFD0}"/>
              </a:ext>
            </a:extLst>
          </p:cNvPr>
          <p:cNvSpPr txBox="1"/>
          <p:nvPr/>
        </p:nvSpPr>
        <p:spPr>
          <a:xfrm>
            <a:off x="3833953" y="5006789"/>
            <a:ext cx="52763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40BB3C-5509-6EE8-AD28-8436E5269A7B}"/>
              </a:ext>
            </a:extLst>
          </p:cNvPr>
          <p:cNvSpPr txBox="1"/>
          <p:nvPr/>
        </p:nvSpPr>
        <p:spPr>
          <a:xfrm>
            <a:off x="4367353" y="5006789"/>
            <a:ext cx="52763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12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8ECE24-E807-B2A4-7033-5B4AC40CB37C}"/>
              </a:ext>
            </a:extLst>
          </p:cNvPr>
          <p:cNvSpPr txBox="1"/>
          <p:nvPr/>
        </p:nvSpPr>
        <p:spPr>
          <a:xfrm>
            <a:off x="4906516" y="5006789"/>
            <a:ext cx="52763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14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6A9DD4E-6DAC-F2E3-42C0-64455BDDBAA3}"/>
              </a:ext>
            </a:extLst>
          </p:cNvPr>
          <p:cNvSpPr/>
          <p:nvPr/>
        </p:nvSpPr>
        <p:spPr>
          <a:xfrm>
            <a:off x="1243153" y="5006789"/>
            <a:ext cx="375237" cy="408803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E3EE116-9B40-C961-5F23-83A6F04CC211}"/>
                  </a:ext>
                </a:extLst>
              </p:cNvPr>
              <p:cNvSpPr/>
              <p:nvPr/>
            </p:nvSpPr>
            <p:spPr>
              <a:xfrm>
                <a:off x="1159310" y="4501172"/>
                <a:ext cx="533400" cy="381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i="1">
                  <a:solidFill>
                    <a:srgbClr val="A7116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E3EE116-9B40-C961-5F23-83A6F04CC2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310" y="4501172"/>
                <a:ext cx="533400" cy="381000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ounded Rectangle 44">
            <a:extLst>
              <a:ext uri="{FF2B5EF4-FFF2-40B4-BE49-F238E27FC236}">
                <a16:creationId xmlns:a16="http://schemas.microsoft.com/office/drawing/2014/main" id="{3A33EA89-F9ED-C1E0-0EE0-BF79F4A58A97}"/>
              </a:ext>
            </a:extLst>
          </p:cNvPr>
          <p:cNvSpPr/>
          <p:nvPr/>
        </p:nvSpPr>
        <p:spPr>
          <a:xfrm>
            <a:off x="6780992" y="4622940"/>
            <a:ext cx="643226" cy="389435"/>
          </a:xfrm>
          <a:prstGeom prst="round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27A79AF-B088-52CC-BFB0-1E9BFC8F7F10}"/>
              </a:ext>
            </a:extLst>
          </p:cNvPr>
          <p:cNvCxnSpPr/>
          <p:nvPr/>
        </p:nvCxnSpPr>
        <p:spPr>
          <a:xfrm>
            <a:off x="6780992" y="4953000"/>
            <a:ext cx="64322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2BF3ECC-946D-2F83-6D21-0E090A1FD8DF}"/>
              </a:ext>
            </a:extLst>
          </p:cNvPr>
          <p:cNvSpPr/>
          <p:nvPr/>
        </p:nvSpPr>
        <p:spPr>
          <a:xfrm>
            <a:off x="1175661" y="4948646"/>
            <a:ext cx="533400" cy="56385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7894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06 -2.96296E-06 L 0.04258 -0.00023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000"/>
                            </p:stCondLst>
                            <p:childTnLst>
                              <p:par>
                                <p:cTn id="16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0" grpId="0" animBg="1"/>
      <p:bldP spid="11" grpId="0" animBg="1"/>
      <p:bldP spid="12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2" grpId="0" animBg="1"/>
      <p:bldP spid="33" grpId="0"/>
      <p:bldP spid="33" grpId="1"/>
      <p:bldP spid="34" grpId="0"/>
      <p:bldP spid="34" grpId="1"/>
      <p:bldP spid="35" grpId="0"/>
      <p:bldP spid="36" grpId="0"/>
      <p:bldP spid="37" grpId="0"/>
      <p:bldP spid="38" grpId="0"/>
      <p:bldP spid="39" grpId="0"/>
      <p:bldP spid="40" grpId="0"/>
      <p:bldP spid="41" grpId="0" animBg="1"/>
      <p:bldP spid="41" grpId="1" animBg="1"/>
      <p:bldP spid="42" grpId="0"/>
      <p:bldP spid="42" grpId="1"/>
      <p:bldP spid="43" grpId="0" animBg="1"/>
      <p:bldP spid="4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BDF2D-0A3D-D1F2-BA54-30ABC3C6F85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Insertion Sort – Example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0143E8-5A7D-A825-487A-8B6D3A82927B}"/>
              </a:ext>
            </a:extLst>
          </p:cNvPr>
          <p:cNvSpPr txBox="1"/>
          <p:nvPr/>
        </p:nvSpPr>
        <p:spPr>
          <a:xfrm>
            <a:off x="491693" y="1252559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/>
              <a:t>Step 3 :</a:t>
            </a:r>
            <a:endParaRPr lang="en-US" b="1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C81984-CE77-741E-254E-0305BA9F73E1}"/>
              </a:ext>
            </a:extLst>
          </p:cNvPr>
          <p:cNvCxnSpPr/>
          <p:nvPr/>
        </p:nvCxnSpPr>
        <p:spPr>
          <a:xfrm>
            <a:off x="525782" y="3593068"/>
            <a:ext cx="11064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F78448E-E637-42E4-4EB9-A42974C81A98}"/>
              </a:ext>
            </a:extLst>
          </p:cNvPr>
          <p:cNvSpPr txBox="1"/>
          <p:nvPr/>
        </p:nvSpPr>
        <p:spPr>
          <a:xfrm>
            <a:off x="525782" y="3593068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/>
              <a:t>Step 4 :</a:t>
            </a:r>
            <a:endParaRPr lang="en-US" b="1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976F75-BA06-6A98-2BBB-F7C750BA86A5}"/>
              </a:ext>
            </a:extLst>
          </p:cNvPr>
          <p:cNvCxnSpPr/>
          <p:nvPr/>
        </p:nvCxnSpPr>
        <p:spPr>
          <a:xfrm>
            <a:off x="491693" y="1250462"/>
            <a:ext cx="11064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D3D15E-0750-F5D0-5AC2-03B1CC51D433}"/>
                  </a:ext>
                </a:extLst>
              </p:cNvPr>
              <p:cNvSpPr txBox="1"/>
              <p:nvPr/>
            </p:nvSpPr>
            <p:spPr>
              <a:xfrm>
                <a:off x="6276346" y="3988521"/>
                <a:ext cx="1586901" cy="369332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D3D15E-0750-F5D0-5AC2-03B1CC51D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346" y="3988521"/>
                <a:ext cx="158690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049FF8-ED13-40C9-606E-21BC1040F937}"/>
                  </a:ext>
                </a:extLst>
              </p:cNvPr>
              <p:cNvSpPr txBox="1"/>
              <p:nvPr/>
            </p:nvSpPr>
            <p:spPr>
              <a:xfrm>
                <a:off x="6270170" y="4372438"/>
                <a:ext cx="3775167" cy="1015663"/>
              </a:xfrm>
              <a:prstGeom prst="rect">
                <a:avLst/>
              </a:prstGeom>
              <a:solidFill>
                <a:srgbClr val="FCE0EE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A71160"/>
                    </a:solidFill>
                    <a:latin typeface="Consolas" pitchFamily="49" charset="0"/>
                    <a:cs typeface="Consolas" pitchFamily="49" charset="0"/>
                  </a:rPr>
                  <a:t>while</a:t>
                </a:r>
                <a:r>
                  <a:rPr lang="en-US" sz="2000">
                    <a:solidFill>
                      <a:srgbClr val="A711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A711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solidFill>
                          <a:srgbClr val="A711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A711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A711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>
                    <a:solidFill>
                      <a:srgbClr val="A71160"/>
                    </a:solidFill>
                  </a:rPr>
                  <a:t> </a:t>
                </a:r>
                <a:r>
                  <a:rPr lang="en-US" sz="2000">
                    <a:solidFill>
                      <a:srgbClr val="A71160"/>
                    </a:solidFill>
                    <a:latin typeface="Consolas" pitchFamily="49" charset="0"/>
                    <a:cs typeface="Consolas" pitchFamily="49" charset="0"/>
                  </a:rPr>
                  <a:t>do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0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sz="20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sz="2000">
                  <a:solidFill>
                    <a:srgbClr val="A71160"/>
                  </a:solidFill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−−</m:t>
                      </m:r>
                    </m:oMath>
                  </m:oMathPara>
                </a14:m>
                <a:endParaRPr lang="en-US" sz="2000">
                  <a:solidFill>
                    <a:srgbClr val="A711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049FF8-ED13-40C9-606E-21BC1040F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170" y="4372438"/>
                <a:ext cx="3775167" cy="1015663"/>
              </a:xfrm>
              <a:prstGeom prst="rect">
                <a:avLst/>
              </a:prstGeom>
              <a:blipFill>
                <a:blip r:embed="rId3"/>
                <a:stretch>
                  <a:fillRect l="-1777" t="-2994" b="-47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F5FEA9-4162-1D41-E7A8-39C1839ED661}"/>
                  </a:ext>
                </a:extLst>
              </p:cNvPr>
              <p:cNvSpPr txBox="1"/>
              <p:nvPr/>
            </p:nvSpPr>
            <p:spPr>
              <a:xfrm>
                <a:off x="7926983" y="3988521"/>
                <a:ext cx="2133600" cy="369332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err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F5FEA9-4162-1D41-E7A8-39C1839ED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983" y="3988521"/>
                <a:ext cx="2133600" cy="369332"/>
              </a:xfrm>
              <a:prstGeom prst="rect">
                <a:avLst/>
              </a:prstGeom>
              <a:blipFill>
                <a:blip r:embed="rId4"/>
                <a:stretch>
                  <a:fillRect l="-284" b="-9524"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D6B63C-28C1-B4B6-B264-DC5562F6243A}"/>
                  </a:ext>
                </a:extLst>
              </p:cNvPr>
              <p:cNvSpPr txBox="1"/>
              <p:nvPr/>
            </p:nvSpPr>
            <p:spPr>
              <a:xfrm>
                <a:off x="6289770" y="1603735"/>
                <a:ext cx="1558439" cy="369332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D6B63C-28C1-B4B6-B264-DC5562F62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770" y="1603735"/>
                <a:ext cx="15584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2F56962-C2CA-0137-6E5A-700EB9E82B15}"/>
                  </a:ext>
                </a:extLst>
              </p:cNvPr>
              <p:cNvSpPr txBox="1"/>
              <p:nvPr/>
            </p:nvSpPr>
            <p:spPr>
              <a:xfrm>
                <a:off x="6322423" y="1987652"/>
                <a:ext cx="3762103" cy="1015663"/>
              </a:xfrm>
              <a:prstGeom prst="rect">
                <a:avLst/>
              </a:prstGeom>
              <a:solidFill>
                <a:srgbClr val="FCE0EE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A71160"/>
                    </a:solidFill>
                    <a:latin typeface="Consolas" pitchFamily="49" charset="0"/>
                    <a:cs typeface="Consolas" pitchFamily="49" charset="0"/>
                  </a:rPr>
                  <a:t>while</a:t>
                </a:r>
                <a:r>
                  <a:rPr lang="en-US" sz="2000">
                    <a:solidFill>
                      <a:srgbClr val="A711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A711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solidFill>
                          <a:srgbClr val="A711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A711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A711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>
                    <a:solidFill>
                      <a:srgbClr val="A71160"/>
                    </a:solidFill>
                  </a:rPr>
                  <a:t> </a:t>
                </a:r>
                <a:r>
                  <a:rPr lang="en-US" sz="2000">
                    <a:solidFill>
                      <a:srgbClr val="A71160"/>
                    </a:solidFill>
                    <a:latin typeface="Consolas" pitchFamily="49" charset="0"/>
                    <a:cs typeface="Consolas" pitchFamily="49" charset="0"/>
                  </a:rPr>
                  <a:t>do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0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sz="20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sz="2000">
                  <a:solidFill>
                    <a:srgbClr val="A71160"/>
                  </a:solidFill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−−</m:t>
                      </m:r>
                    </m:oMath>
                  </m:oMathPara>
                </a14:m>
                <a:endParaRPr lang="en-US" sz="2000">
                  <a:solidFill>
                    <a:srgbClr val="A7116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2F56962-C2CA-0137-6E5A-700EB9E82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423" y="1987652"/>
                <a:ext cx="3762103" cy="1015663"/>
              </a:xfrm>
              <a:prstGeom prst="rect">
                <a:avLst/>
              </a:prstGeom>
              <a:blipFill>
                <a:blip r:embed="rId6"/>
                <a:stretch>
                  <a:fillRect l="-1621" t="-2994" b="-47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F2B558-BC3E-B486-B3A8-3712A2D1C5E5}"/>
                  </a:ext>
                </a:extLst>
              </p:cNvPr>
              <p:cNvSpPr txBox="1"/>
              <p:nvPr/>
            </p:nvSpPr>
            <p:spPr>
              <a:xfrm>
                <a:off x="7889970" y="1603735"/>
                <a:ext cx="2180749" cy="369332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err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F2B558-BC3E-B486-B3A8-3712A2D1C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970" y="1603735"/>
                <a:ext cx="2180749" cy="369332"/>
              </a:xfrm>
              <a:prstGeom prst="rect">
                <a:avLst/>
              </a:prstGeom>
              <a:blipFill>
                <a:blip r:embed="rId7"/>
                <a:stretch>
                  <a:fillRect b="-9524"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4B5C6726-5917-AB0F-8DED-00679764B861}"/>
              </a:ext>
            </a:extLst>
          </p:cNvPr>
          <p:cNvSpPr/>
          <p:nvPr/>
        </p:nvSpPr>
        <p:spPr>
          <a:xfrm>
            <a:off x="1114701" y="546398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BCE118-5014-8D59-757E-880EA823A7C2}"/>
              </a:ext>
            </a:extLst>
          </p:cNvPr>
          <p:cNvSpPr/>
          <p:nvPr/>
        </p:nvSpPr>
        <p:spPr>
          <a:xfrm>
            <a:off x="1648101" y="546398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13C3AF-B78A-559A-BECF-FF51C9491A3E}"/>
              </a:ext>
            </a:extLst>
          </p:cNvPr>
          <p:cNvSpPr/>
          <p:nvPr/>
        </p:nvSpPr>
        <p:spPr>
          <a:xfrm>
            <a:off x="2189037" y="546398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30D03D-9C7A-AF83-4A1E-C913F43B5574}"/>
              </a:ext>
            </a:extLst>
          </p:cNvPr>
          <p:cNvSpPr/>
          <p:nvPr/>
        </p:nvSpPr>
        <p:spPr>
          <a:xfrm>
            <a:off x="2722437" y="546398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2406DE-9C4E-8098-6461-9E24A33859E1}"/>
              </a:ext>
            </a:extLst>
          </p:cNvPr>
          <p:cNvSpPr/>
          <p:nvPr/>
        </p:nvSpPr>
        <p:spPr>
          <a:xfrm>
            <a:off x="3255837" y="546398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57E8BB-A823-2054-014E-F0A65A433224}"/>
              </a:ext>
            </a:extLst>
          </p:cNvPr>
          <p:cNvSpPr/>
          <p:nvPr/>
        </p:nvSpPr>
        <p:spPr>
          <a:xfrm>
            <a:off x="3789237" y="546398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CA8CA3-3109-8F47-40B5-4196A8DA853D}"/>
              </a:ext>
            </a:extLst>
          </p:cNvPr>
          <p:cNvSpPr/>
          <p:nvPr/>
        </p:nvSpPr>
        <p:spPr>
          <a:xfrm>
            <a:off x="4322637" y="546398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5E098D-6726-4C86-AF28-6A1A49D88FD1}"/>
              </a:ext>
            </a:extLst>
          </p:cNvPr>
          <p:cNvSpPr/>
          <p:nvPr/>
        </p:nvSpPr>
        <p:spPr>
          <a:xfrm>
            <a:off x="4856037" y="546398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B90C27-2CD2-72CE-0861-C095D4B82671}"/>
              </a:ext>
            </a:extLst>
          </p:cNvPr>
          <p:cNvSpPr/>
          <p:nvPr/>
        </p:nvSpPr>
        <p:spPr>
          <a:xfrm>
            <a:off x="1655637" y="4953000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B47FAB-B852-1BF6-AB13-50EF4BB6C8FC}"/>
              </a:ext>
            </a:extLst>
          </p:cNvPr>
          <p:cNvSpPr/>
          <p:nvPr/>
        </p:nvSpPr>
        <p:spPr>
          <a:xfrm>
            <a:off x="2189037" y="4953000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2C5BF2-E5F7-3039-BC5A-1B18CF493186}"/>
              </a:ext>
            </a:extLst>
          </p:cNvPr>
          <p:cNvSpPr/>
          <p:nvPr/>
        </p:nvSpPr>
        <p:spPr>
          <a:xfrm>
            <a:off x="1114701" y="4953000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BDB1A7-3A2D-3294-FD8F-3928CD3A8839}"/>
              </a:ext>
            </a:extLst>
          </p:cNvPr>
          <p:cNvSpPr/>
          <p:nvPr/>
        </p:nvSpPr>
        <p:spPr>
          <a:xfrm>
            <a:off x="2722437" y="4953000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33352E-294F-9052-11FD-F3CCBF4E9A57}"/>
              </a:ext>
            </a:extLst>
          </p:cNvPr>
          <p:cNvSpPr/>
          <p:nvPr/>
        </p:nvSpPr>
        <p:spPr>
          <a:xfrm>
            <a:off x="3255837" y="4953000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2A8D90-2AE2-E2F6-99EE-D5517171CBCF}"/>
              </a:ext>
            </a:extLst>
          </p:cNvPr>
          <p:cNvSpPr/>
          <p:nvPr/>
        </p:nvSpPr>
        <p:spPr>
          <a:xfrm>
            <a:off x="3789237" y="4953000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521561-844A-3D7F-8BF7-87D3E3EBC378}"/>
              </a:ext>
            </a:extLst>
          </p:cNvPr>
          <p:cNvSpPr/>
          <p:nvPr/>
        </p:nvSpPr>
        <p:spPr>
          <a:xfrm>
            <a:off x="4322637" y="4953000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1BBDEF-C35B-AC64-B29D-FAB9D3A0F36D}"/>
              </a:ext>
            </a:extLst>
          </p:cNvPr>
          <p:cNvSpPr/>
          <p:nvPr/>
        </p:nvSpPr>
        <p:spPr>
          <a:xfrm>
            <a:off x="4856037" y="4953000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A94334-A46A-9053-8B31-B59BB93F808F}"/>
              </a:ext>
            </a:extLst>
          </p:cNvPr>
          <p:cNvSpPr txBox="1"/>
          <p:nvPr/>
        </p:nvSpPr>
        <p:spPr>
          <a:xfrm>
            <a:off x="1114701" y="5002324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69CEE6-0267-FC35-B211-8056EA73B9BB}"/>
              </a:ext>
            </a:extLst>
          </p:cNvPr>
          <p:cNvSpPr txBox="1"/>
          <p:nvPr/>
        </p:nvSpPr>
        <p:spPr>
          <a:xfrm>
            <a:off x="1653864" y="5006789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4796B9-4C8D-FD7A-A461-DDD8AB54DDE2}"/>
              </a:ext>
            </a:extLst>
          </p:cNvPr>
          <p:cNvSpPr txBox="1"/>
          <p:nvPr/>
        </p:nvSpPr>
        <p:spPr>
          <a:xfrm>
            <a:off x="2187264" y="5006789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40A933-8BF7-E609-6FD2-A87D9B4E671F}"/>
              </a:ext>
            </a:extLst>
          </p:cNvPr>
          <p:cNvSpPr txBox="1"/>
          <p:nvPr/>
        </p:nvSpPr>
        <p:spPr>
          <a:xfrm>
            <a:off x="2720664" y="5006789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-5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539DC4-B2A3-EBF3-75CA-E4869A2BA262}"/>
              </a:ext>
            </a:extLst>
          </p:cNvPr>
          <p:cNvSpPr txBox="1"/>
          <p:nvPr/>
        </p:nvSpPr>
        <p:spPr>
          <a:xfrm>
            <a:off x="3254064" y="5006789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16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9F2ECE-3548-9C3A-4049-27224B772EF0}"/>
              </a:ext>
            </a:extLst>
          </p:cNvPr>
          <p:cNvSpPr txBox="1"/>
          <p:nvPr/>
        </p:nvSpPr>
        <p:spPr>
          <a:xfrm>
            <a:off x="3781701" y="5006789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01399A7-3DE4-7E58-05FC-34719F3F698B}"/>
              </a:ext>
            </a:extLst>
          </p:cNvPr>
          <p:cNvSpPr txBox="1"/>
          <p:nvPr/>
        </p:nvSpPr>
        <p:spPr>
          <a:xfrm>
            <a:off x="4315101" y="5006789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12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1B6239-6149-DDAE-8805-27A5CA2154D3}"/>
              </a:ext>
            </a:extLst>
          </p:cNvPr>
          <p:cNvSpPr txBox="1"/>
          <p:nvPr/>
        </p:nvSpPr>
        <p:spPr>
          <a:xfrm>
            <a:off x="4854264" y="5006789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14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2DEB8BE-83CE-A834-BBBD-4D1F4FC7BB3C}"/>
              </a:ext>
            </a:extLst>
          </p:cNvPr>
          <p:cNvSpPr/>
          <p:nvPr/>
        </p:nvSpPr>
        <p:spPr>
          <a:xfrm>
            <a:off x="1114701" y="24194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D31F881-F502-78F1-1B89-91192F190B0B}"/>
              </a:ext>
            </a:extLst>
          </p:cNvPr>
          <p:cNvSpPr/>
          <p:nvPr/>
        </p:nvSpPr>
        <p:spPr>
          <a:xfrm>
            <a:off x="1648101" y="24194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DCEAD9-8069-08DD-F5E8-A71CC90301A0}"/>
              </a:ext>
            </a:extLst>
          </p:cNvPr>
          <p:cNvSpPr/>
          <p:nvPr/>
        </p:nvSpPr>
        <p:spPr>
          <a:xfrm>
            <a:off x="2189037" y="24194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720700-0963-8C18-9653-381BB73E80AA}"/>
              </a:ext>
            </a:extLst>
          </p:cNvPr>
          <p:cNvSpPr/>
          <p:nvPr/>
        </p:nvSpPr>
        <p:spPr>
          <a:xfrm>
            <a:off x="2722437" y="24194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338D8F7-7A9F-CE56-399B-489137036005}"/>
              </a:ext>
            </a:extLst>
          </p:cNvPr>
          <p:cNvSpPr/>
          <p:nvPr/>
        </p:nvSpPr>
        <p:spPr>
          <a:xfrm>
            <a:off x="3255837" y="24194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4B6142C-F273-E655-800E-D739E3EBF69D}"/>
              </a:ext>
            </a:extLst>
          </p:cNvPr>
          <p:cNvSpPr/>
          <p:nvPr/>
        </p:nvSpPr>
        <p:spPr>
          <a:xfrm>
            <a:off x="3789237" y="24194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D5601AC-EBB7-8057-A1DB-C826D6CCEEC6}"/>
              </a:ext>
            </a:extLst>
          </p:cNvPr>
          <p:cNvSpPr/>
          <p:nvPr/>
        </p:nvSpPr>
        <p:spPr>
          <a:xfrm>
            <a:off x="4322637" y="24194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D692551-F812-A4FD-7401-14636A934592}"/>
              </a:ext>
            </a:extLst>
          </p:cNvPr>
          <p:cNvSpPr/>
          <p:nvPr/>
        </p:nvSpPr>
        <p:spPr>
          <a:xfrm>
            <a:off x="4856037" y="24194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C37729B-EB06-390F-5B3A-B6DDC60F9F22}"/>
              </a:ext>
            </a:extLst>
          </p:cNvPr>
          <p:cNvSpPr/>
          <p:nvPr/>
        </p:nvSpPr>
        <p:spPr>
          <a:xfrm>
            <a:off x="1655637" y="1908444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319D0B6-F25A-AEA9-0BA7-81E5A5D6CD6C}"/>
              </a:ext>
            </a:extLst>
          </p:cNvPr>
          <p:cNvSpPr/>
          <p:nvPr/>
        </p:nvSpPr>
        <p:spPr>
          <a:xfrm>
            <a:off x="2189037" y="1908444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0F24143-81A9-AAFC-4800-75E97AD414D2}"/>
              </a:ext>
            </a:extLst>
          </p:cNvPr>
          <p:cNvSpPr/>
          <p:nvPr/>
        </p:nvSpPr>
        <p:spPr>
          <a:xfrm>
            <a:off x="1114701" y="1908444"/>
            <a:ext cx="533400" cy="56385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D098276-38DB-8F62-C151-B93F44AD3211}"/>
              </a:ext>
            </a:extLst>
          </p:cNvPr>
          <p:cNvSpPr/>
          <p:nvPr/>
        </p:nvSpPr>
        <p:spPr>
          <a:xfrm>
            <a:off x="2722437" y="1908444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4C29745-0838-4803-3332-817586EE4B02}"/>
              </a:ext>
            </a:extLst>
          </p:cNvPr>
          <p:cNvSpPr/>
          <p:nvPr/>
        </p:nvSpPr>
        <p:spPr>
          <a:xfrm>
            <a:off x="3255837" y="1908444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7022820-B590-E931-EB1B-E7341CDD89CC}"/>
              </a:ext>
            </a:extLst>
          </p:cNvPr>
          <p:cNvSpPr/>
          <p:nvPr/>
        </p:nvSpPr>
        <p:spPr>
          <a:xfrm>
            <a:off x="3789237" y="1908444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17C73AB-7DE8-3489-AC91-EB4FB182E7F1}"/>
              </a:ext>
            </a:extLst>
          </p:cNvPr>
          <p:cNvSpPr/>
          <p:nvPr/>
        </p:nvSpPr>
        <p:spPr>
          <a:xfrm>
            <a:off x="4322637" y="1908444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36A3080-4BAD-7C0B-9DAE-10BC77633ED1}"/>
              </a:ext>
            </a:extLst>
          </p:cNvPr>
          <p:cNvSpPr/>
          <p:nvPr/>
        </p:nvSpPr>
        <p:spPr>
          <a:xfrm>
            <a:off x="4856037" y="1908444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021F1F-E499-BB92-B7F0-1598D39FA210}"/>
              </a:ext>
            </a:extLst>
          </p:cNvPr>
          <p:cNvSpPr txBox="1"/>
          <p:nvPr/>
        </p:nvSpPr>
        <p:spPr>
          <a:xfrm>
            <a:off x="1101221" y="3135868"/>
            <a:ext cx="298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A71160"/>
                </a:solidFill>
              </a:rPr>
              <a:t>No Shift will take place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B239D1-34FE-AC57-734C-CF13DAC03F21}"/>
              </a:ext>
            </a:extLst>
          </p:cNvPr>
          <p:cNvSpPr txBox="1"/>
          <p:nvPr/>
        </p:nvSpPr>
        <p:spPr>
          <a:xfrm>
            <a:off x="1127764" y="1970830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3555412-7F74-B338-EE7F-EFFF20EBA39F}"/>
              </a:ext>
            </a:extLst>
          </p:cNvPr>
          <p:cNvSpPr txBox="1"/>
          <p:nvPr/>
        </p:nvSpPr>
        <p:spPr>
          <a:xfrm>
            <a:off x="1653864" y="1962233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C1C0CED-51D1-CCFB-763A-E870F6727C76}"/>
              </a:ext>
            </a:extLst>
          </p:cNvPr>
          <p:cNvSpPr txBox="1"/>
          <p:nvPr/>
        </p:nvSpPr>
        <p:spPr>
          <a:xfrm>
            <a:off x="2187264" y="1962233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12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0A2E87-66EC-52EC-D061-79AF517FBE80}"/>
              </a:ext>
            </a:extLst>
          </p:cNvPr>
          <p:cNvSpPr txBox="1"/>
          <p:nvPr/>
        </p:nvSpPr>
        <p:spPr>
          <a:xfrm>
            <a:off x="2720664" y="1962233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-5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5C2D0AE-551E-9E12-C19F-5ABD7DF0DB22}"/>
              </a:ext>
            </a:extLst>
          </p:cNvPr>
          <p:cNvSpPr txBox="1"/>
          <p:nvPr/>
        </p:nvSpPr>
        <p:spPr>
          <a:xfrm>
            <a:off x="3254064" y="1962233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16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6380B05-7A8D-4FB7-C1B3-D43D95A4F1A8}"/>
              </a:ext>
            </a:extLst>
          </p:cNvPr>
          <p:cNvSpPr txBox="1"/>
          <p:nvPr/>
        </p:nvSpPr>
        <p:spPr>
          <a:xfrm>
            <a:off x="3781701" y="1962233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661B2DA-6C91-6E0E-CBEC-B1D26E84F6E8}"/>
              </a:ext>
            </a:extLst>
          </p:cNvPr>
          <p:cNvSpPr txBox="1"/>
          <p:nvPr/>
        </p:nvSpPr>
        <p:spPr>
          <a:xfrm>
            <a:off x="4315101" y="1962233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12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A648669-D07C-E796-63DB-52386208854D}"/>
              </a:ext>
            </a:extLst>
          </p:cNvPr>
          <p:cNvSpPr txBox="1"/>
          <p:nvPr/>
        </p:nvSpPr>
        <p:spPr>
          <a:xfrm>
            <a:off x="4854264" y="1962233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14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EDA8EF4-7115-B3B1-075C-05E3501D8751}"/>
              </a:ext>
            </a:extLst>
          </p:cNvPr>
          <p:cNvSpPr/>
          <p:nvPr/>
        </p:nvSpPr>
        <p:spPr>
          <a:xfrm>
            <a:off x="1700619" y="1964185"/>
            <a:ext cx="457200" cy="4688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741DADD-112C-AB33-A002-847A499D4A1F}"/>
              </a:ext>
            </a:extLst>
          </p:cNvPr>
          <p:cNvSpPr/>
          <p:nvPr/>
        </p:nvSpPr>
        <p:spPr>
          <a:xfrm>
            <a:off x="2244403" y="5002720"/>
            <a:ext cx="457200" cy="4688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C5A48B9-9F46-143D-5C60-A4C55F81B8F6}"/>
              </a:ext>
            </a:extLst>
          </p:cNvPr>
          <p:cNvSpPr/>
          <p:nvPr/>
        </p:nvSpPr>
        <p:spPr>
          <a:xfrm>
            <a:off x="1697704" y="5010233"/>
            <a:ext cx="457200" cy="4688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B316914-AE57-2E7B-5772-A99851B04573}"/>
              </a:ext>
            </a:extLst>
          </p:cNvPr>
          <p:cNvSpPr txBox="1"/>
          <p:nvPr/>
        </p:nvSpPr>
        <p:spPr>
          <a:xfrm>
            <a:off x="1114229" y="4998816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-5</a:t>
            </a:r>
          </a:p>
        </p:txBody>
      </p:sp>
      <p:sp>
        <p:nvSpPr>
          <p:cNvPr id="66" name="Rounded Rectangle 142">
            <a:extLst>
              <a:ext uri="{FF2B5EF4-FFF2-40B4-BE49-F238E27FC236}">
                <a16:creationId xmlns:a16="http://schemas.microsoft.com/office/drawing/2014/main" id="{EB40232B-042E-F2D7-E6E3-5BAF40E49C3F}"/>
              </a:ext>
            </a:extLst>
          </p:cNvPr>
          <p:cNvSpPr/>
          <p:nvPr/>
        </p:nvSpPr>
        <p:spPr>
          <a:xfrm>
            <a:off x="6989836" y="3988521"/>
            <a:ext cx="819186" cy="389435"/>
          </a:xfrm>
          <a:prstGeom prst="roundRect">
            <a:avLst/>
          </a:prstGeom>
          <a:solidFill>
            <a:srgbClr val="ED524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B0A19C2-2D94-8F4D-E287-02729D052F3A}"/>
              </a:ext>
            </a:extLst>
          </p:cNvPr>
          <p:cNvCxnSpPr/>
          <p:nvPr/>
        </p:nvCxnSpPr>
        <p:spPr>
          <a:xfrm>
            <a:off x="7012583" y="4330332"/>
            <a:ext cx="824901" cy="291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D175BD3-A55A-AE62-0719-6201B2F17B1B}"/>
                  </a:ext>
                </a:extLst>
              </p:cNvPr>
              <p:cNvSpPr/>
              <p:nvPr/>
            </p:nvSpPr>
            <p:spPr>
              <a:xfrm>
                <a:off x="2206303" y="4525486"/>
                <a:ext cx="533400" cy="381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i="1">
                  <a:solidFill>
                    <a:srgbClr val="A71160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D175BD3-A55A-AE62-0719-6201B2F17B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303" y="4525486"/>
                <a:ext cx="533400" cy="381000"/>
              </a:xfrm>
              <a:prstGeom prst="rect">
                <a:avLst/>
              </a:prstGeom>
              <a:blipFill>
                <a:blip r:embed="rId8"/>
                <a:stretch>
                  <a:fillRect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4D05B4E-ED6D-36A3-9378-46ABD6576C06}"/>
                  </a:ext>
                </a:extLst>
              </p:cNvPr>
              <p:cNvSpPr/>
              <p:nvPr/>
            </p:nvSpPr>
            <p:spPr>
              <a:xfrm>
                <a:off x="1662519" y="1432649"/>
                <a:ext cx="533400" cy="381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i="1">
                  <a:solidFill>
                    <a:srgbClr val="A71160"/>
                  </a:solidFill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4D05B4E-ED6D-36A3-9378-46ABD6576C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519" y="1432649"/>
                <a:ext cx="533400" cy="381000"/>
              </a:xfrm>
              <a:prstGeom prst="rect">
                <a:avLst/>
              </a:prstGeom>
              <a:blipFill>
                <a:blip r:embed="rId9"/>
                <a:stretch>
                  <a:fillRect b="-95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398AA68-545F-5937-5D79-ADFC85DA1237}"/>
              </a:ext>
            </a:extLst>
          </p:cNvPr>
          <p:cNvCxnSpPr/>
          <p:nvPr/>
        </p:nvCxnSpPr>
        <p:spPr>
          <a:xfrm>
            <a:off x="7051770" y="1933878"/>
            <a:ext cx="66858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D96EBC1A-F16E-6934-ED6D-69417C795189}"/>
                  </a:ext>
                </a:extLst>
              </p:cNvPr>
              <p:cNvSpPr/>
              <p:nvPr/>
            </p:nvSpPr>
            <p:spPr>
              <a:xfrm>
                <a:off x="1127178" y="4507006"/>
                <a:ext cx="533400" cy="381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i="1">
                  <a:solidFill>
                    <a:srgbClr val="A71160"/>
                  </a:solidFill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D96EBC1A-F16E-6934-ED6D-69417C7951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178" y="4507006"/>
                <a:ext cx="533400" cy="381000"/>
              </a:xfrm>
              <a:prstGeom prst="rect">
                <a:avLst/>
              </a:prstGeom>
              <a:blipFill>
                <a:blip r:embed="rId10"/>
                <a:stretch>
                  <a:fillRect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Freeform 148">
            <a:extLst>
              <a:ext uri="{FF2B5EF4-FFF2-40B4-BE49-F238E27FC236}">
                <a16:creationId xmlns:a16="http://schemas.microsoft.com/office/drawing/2014/main" id="{E6F2FA41-7BEC-A6CA-A180-87415FD14871}"/>
              </a:ext>
            </a:extLst>
          </p:cNvPr>
          <p:cNvSpPr/>
          <p:nvPr/>
        </p:nvSpPr>
        <p:spPr>
          <a:xfrm>
            <a:off x="2485051" y="5844989"/>
            <a:ext cx="512862" cy="181854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977C481-67FC-CBEA-C9DC-088C64CA1703}"/>
              </a:ext>
            </a:extLst>
          </p:cNvPr>
          <p:cNvSpPr txBox="1"/>
          <p:nvPr/>
        </p:nvSpPr>
        <p:spPr>
          <a:xfrm>
            <a:off x="2207362" y="5986646"/>
            <a:ext cx="126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A71160"/>
                </a:solidFill>
              </a:rPr>
              <a:t>Shift down</a:t>
            </a:r>
          </a:p>
        </p:txBody>
      </p:sp>
      <p:sp>
        <p:nvSpPr>
          <p:cNvPr id="74" name="Freeform 150">
            <a:extLst>
              <a:ext uri="{FF2B5EF4-FFF2-40B4-BE49-F238E27FC236}">
                <a16:creationId xmlns:a16="http://schemas.microsoft.com/office/drawing/2014/main" id="{5931F75B-1B0B-48E1-B2A9-D46534C5CB4C}"/>
              </a:ext>
            </a:extLst>
          </p:cNvPr>
          <p:cNvSpPr/>
          <p:nvPr/>
        </p:nvSpPr>
        <p:spPr>
          <a:xfrm>
            <a:off x="1951651" y="5844989"/>
            <a:ext cx="512862" cy="181854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5A38030-9C85-C915-9C95-D83ED51AB5A2}"/>
              </a:ext>
            </a:extLst>
          </p:cNvPr>
          <p:cNvSpPr txBox="1"/>
          <p:nvPr/>
        </p:nvSpPr>
        <p:spPr>
          <a:xfrm>
            <a:off x="1673962" y="5986646"/>
            <a:ext cx="126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A71160"/>
                </a:solidFill>
              </a:rPr>
              <a:t>Shift down</a:t>
            </a:r>
          </a:p>
        </p:txBody>
      </p:sp>
      <p:sp>
        <p:nvSpPr>
          <p:cNvPr id="76" name="Freeform 152">
            <a:extLst>
              <a:ext uri="{FF2B5EF4-FFF2-40B4-BE49-F238E27FC236}">
                <a16:creationId xmlns:a16="http://schemas.microsoft.com/office/drawing/2014/main" id="{9E27635B-5D69-9316-F910-D7587E1CEA00}"/>
              </a:ext>
            </a:extLst>
          </p:cNvPr>
          <p:cNvSpPr/>
          <p:nvPr/>
        </p:nvSpPr>
        <p:spPr>
          <a:xfrm>
            <a:off x="1378910" y="5737411"/>
            <a:ext cx="512862" cy="181854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7B737CB-8EB6-12F3-081F-198BE251B8BE}"/>
              </a:ext>
            </a:extLst>
          </p:cNvPr>
          <p:cNvSpPr txBox="1"/>
          <p:nvPr/>
        </p:nvSpPr>
        <p:spPr>
          <a:xfrm>
            <a:off x="1101221" y="5879068"/>
            <a:ext cx="126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A71160"/>
                </a:solidFill>
              </a:rPr>
              <a:t>Shift down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CE804D4-0269-E9C2-7F82-0EF02C4D802D}"/>
              </a:ext>
            </a:extLst>
          </p:cNvPr>
          <p:cNvSpPr/>
          <p:nvPr/>
        </p:nvSpPr>
        <p:spPr>
          <a:xfrm>
            <a:off x="1144710" y="4992816"/>
            <a:ext cx="457200" cy="4688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9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3" presetClass="emph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8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2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00"/>
                            </p:stCondLst>
                            <p:childTnLst>
                              <p:par>
                                <p:cTn id="2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06 2.59259E-06 L 0.04427 0.00023" pathEditMode="relative" rAng="0" ptsTypes="AA">
                                      <p:cBhvr>
                                        <p:cTn id="26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2000"/>
                            </p:stCondLst>
                            <p:childTnLst>
                              <p:par>
                                <p:cTn id="26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06 -1.48148E-06 L -0.04218 0.00185" pathEditMode="relative" rAng="0" ptsTypes="AA">
                                      <p:cBhvr>
                                        <p:cTn id="27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9" y="93"/>
                                    </p:animMotion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3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500"/>
                            </p:stCondLst>
                            <p:childTnLst>
                              <p:par>
                                <p:cTn id="2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06 2.59259E-06 L 0.04375 -7.40741E-07" pathEditMode="relative" rAng="0" ptsTypes="AA">
                                      <p:cBhvr>
                                        <p:cTn id="29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" y="93"/>
                                    </p:animMotion>
                                  </p:childTnLst>
                                </p:cTn>
                              </p:par>
                              <p:par>
                                <p:cTn id="2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5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500"/>
                            </p:stCondLst>
                            <p:childTnLst>
                              <p:par>
                                <p:cTn id="3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07 -2.96296E-06 L 0.04427 0.0007" pathEditMode="relative" rAng="0" ptsTypes="AA">
                                      <p:cBhvr>
                                        <p:cTn id="32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500"/>
                            </p:stCondLst>
                            <p:childTnLst>
                              <p:par>
                                <p:cTn id="3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6" grpId="1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4" grpId="0"/>
      <p:bldP spid="35" grpId="0"/>
      <p:bldP spid="36" grpId="0"/>
      <p:bldP spid="37" grpId="0" animBg="1"/>
      <p:bldP spid="38" grpId="0" animBg="1"/>
      <p:bldP spid="39" grpId="0" animBg="1"/>
      <p:bldP spid="39" grpId="1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/>
      <p:bldP spid="66" grpId="0" animBg="1"/>
      <p:bldP spid="68" grpId="0" animBg="1"/>
      <p:bldP spid="68" grpId="1" animBg="1"/>
      <p:bldP spid="68" grpId="2" animBg="1"/>
      <p:bldP spid="69" grpId="0" animBg="1"/>
      <p:bldP spid="69" grpId="1" animBg="1"/>
      <p:bldP spid="71" grpId="0" animBg="1"/>
      <p:bldP spid="72" grpId="0" animBg="1"/>
      <p:bldP spid="72" grpId="1" animBg="1"/>
      <p:bldP spid="73" grpId="0"/>
      <p:bldP spid="73" grpId="1"/>
      <p:bldP spid="74" grpId="0" animBg="1"/>
      <p:bldP spid="74" grpId="1" animBg="1"/>
      <p:bldP spid="75" grpId="0"/>
      <p:bldP spid="75" grpId="1"/>
      <p:bldP spid="76" grpId="0" animBg="1"/>
      <p:bldP spid="76" grpId="1" animBg="1"/>
      <p:bldP spid="77" grpId="0"/>
      <p:bldP spid="77" grpId="1"/>
      <p:bldP spid="78" grpId="0" animBg="1"/>
      <p:bldP spid="78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6711-A49C-AF4C-889A-56B79A8F8DD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Insertion Sort – Example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8F6F09-519F-3986-8055-88F7245038F9}"/>
              </a:ext>
            </a:extLst>
          </p:cNvPr>
          <p:cNvSpPr/>
          <p:nvPr/>
        </p:nvSpPr>
        <p:spPr>
          <a:xfrm>
            <a:off x="1232268" y="546398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9D5287-6B31-E8F8-DD97-E0BF71BDCA30}"/>
              </a:ext>
            </a:extLst>
          </p:cNvPr>
          <p:cNvSpPr/>
          <p:nvPr/>
        </p:nvSpPr>
        <p:spPr>
          <a:xfrm>
            <a:off x="1765668" y="546398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7E08E4-5D3A-2947-DB78-61B67ADB912A}"/>
              </a:ext>
            </a:extLst>
          </p:cNvPr>
          <p:cNvSpPr/>
          <p:nvPr/>
        </p:nvSpPr>
        <p:spPr>
          <a:xfrm>
            <a:off x="2306604" y="546398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DF17C4-55E2-185F-C9B7-256E97942AD4}"/>
              </a:ext>
            </a:extLst>
          </p:cNvPr>
          <p:cNvSpPr/>
          <p:nvPr/>
        </p:nvSpPr>
        <p:spPr>
          <a:xfrm>
            <a:off x="2840004" y="546398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07D58A-CA20-58D2-8CA0-0E49CBE61A7E}"/>
              </a:ext>
            </a:extLst>
          </p:cNvPr>
          <p:cNvSpPr/>
          <p:nvPr/>
        </p:nvSpPr>
        <p:spPr>
          <a:xfrm>
            <a:off x="3373404" y="546398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179C1E-5CF9-A00A-DF6A-B377B5F4618F}"/>
              </a:ext>
            </a:extLst>
          </p:cNvPr>
          <p:cNvSpPr/>
          <p:nvPr/>
        </p:nvSpPr>
        <p:spPr>
          <a:xfrm>
            <a:off x="3906804" y="546398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205A16-184F-1B8C-0B9F-219096F38AF2}"/>
              </a:ext>
            </a:extLst>
          </p:cNvPr>
          <p:cNvSpPr/>
          <p:nvPr/>
        </p:nvSpPr>
        <p:spPr>
          <a:xfrm>
            <a:off x="4440204" y="546398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7928BD-CC95-2EB5-AF20-4B26005B2880}"/>
              </a:ext>
            </a:extLst>
          </p:cNvPr>
          <p:cNvSpPr/>
          <p:nvPr/>
        </p:nvSpPr>
        <p:spPr>
          <a:xfrm>
            <a:off x="4973604" y="546398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BD8C9B-6641-11A2-7668-DB16AC899077}"/>
              </a:ext>
            </a:extLst>
          </p:cNvPr>
          <p:cNvSpPr/>
          <p:nvPr/>
        </p:nvSpPr>
        <p:spPr>
          <a:xfrm>
            <a:off x="1773204" y="4953000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54ACD-4F6A-3C29-DFF4-1F808E843DA5}"/>
              </a:ext>
            </a:extLst>
          </p:cNvPr>
          <p:cNvSpPr/>
          <p:nvPr/>
        </p:nvSpPr>
        <p:spPr>
          <a:xfrm>
            <a:off x="2306604" y="4953000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D07973-103D-C397-AA41-4672B944F346}"/>
              </a:ext>
            </a:extLst>
          </p:cNvPr>
          <p:cNvSpPr/>
          <p:nvPr/>
        </p:nvSpPr>
        <p:spPr>
          <a:xfrm>
            <a:off x="1232268" y="4953000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8C4A46-B1F0-03B8-9B91-0F90A5B53D1D}"/>
              </a:ext>
            </a:extLst>
          </p:cNvPr>
          <p:cNvSpPr/>
          <p:nvPr/>
        </p:nvSpPr>
        <p:spPr>
          <a:xfrm>
            <a:off x="2840004" y="4953000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80C2FF-C89F-67AD-F201-2BF8F35D99FD}"/>
              </a:ext>
            </a:extLst>
          </p:cNvPr>
          <p:cNvSpPr/>
          <p:nvPr/>
        </p:nvSpPr>
        <p:spPr>
          <a:xfrm>
            <a:off x="3373404" y="4953000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EBBAC5-3E27-4574-925C-7202070FE235}"/>
              </a:ext>
            </a:extLst>
          </p:cNvPr>
          <p:cNvSpPr/>
          <p:nvPr/>
        </p:nvSpPr>
        <p:spPr>
          <a:xfrm>
            <a:off x="3906804" y="4953000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96A740-9647-8D86-2E30-FBCA851ED064}"/>
              </a:ext>
            </a:extLst>
          </p:cNvPr>
          <p:cNvSpPr/>
          <p:nvPr/>
        </p:nvSpPr>
        <p:spPr>
          <a:xfrm>
            <a:off x="4440204" y="4953000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4289D6-F1A1-D62F-74BB-98ECC45B2349}"/>
              </a:ext>
            </a:extLst>
          </p:cNvPr>
          <p:cNvSpPr/>
          <p:nvPr/>
        </p:nvSpPr>
        <p:spPr>
          <a:xfrm>
            <a:off x="4973604" y="4953000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19" name="Freeform 28">
            <a:extLst>
              <a:ext uri="{FF2B5EF4-FFF2-40B4-BE49-F238E27FC236}">
                <a16:creationId xmlns:a16="http://schemas.microsoft.com/office/drawing/2014/main" id="{E83EF1F6-91A2-2C01-EC35-97C8B5223AFD}"/>
              </a:ext>
            </a:extLst>
          </p:cNvPr>
          <p:cNvSpPr/>
          <p:nvPr/>
        </p:nvSpPr>
        <p:spPr>
          <a:xfrm>
            <a:off x="3583678" y="5844988"/>
            <a:ext cx="594530" cy="143183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42D8F0-540C-01F4-FA86-C4652FFD5D30}"/>
              </a:ext>
            </a:extLst>
          </p:cNvPr>
          <p:cNvSpPr txBox="1"/>
          <p:nvPr/>
        </p:nvSpPr>
        <p:spPr>
          <a:xfrm>
            <a:off x="3213468" y="6027840"/>
            <a:ext cx="126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A71160"/>
                </a:solidFill>
              </a:rPr>
              <a:t>Shift down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9A7571-9CF5-5B95-1F80-A3EF921E8FE1}"/>
              </a:ext>
            </a:extLst>
          </p:cNvPr>
          <p:cNvSpPr txBox="1"/>
          <p:nvPr/>
        </p:nvSpPr>
        <p:spPr>
          <a:xfrm>
            <a:off x="1232268" y="5002324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-5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73211C-01A8-2C34-B236-CB6D1314D415}"/>
              </a:ext>
            </a:extLst>
          </p:cNvPr>
          <p:cNvSpPr txBox="1"/>
          <p:nvPr/>
        </p:nvSpPr>
        <p:spPr>
          <a:xfrm>
            <a:off x="1771431" y="5006789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BB1DC1-3955-C943-20A5-4B77FC4EA5CD}"/>
              </a:ext>
            </a:extLst>
          </p:cNvPr>
          <p:cNvSpPr txBox="1"/>
          <p:nvPr/>
        </p:nvSpPr>
        <p:spPr>
          <a:xfrm>
            <a:off x="2304831" y="5006789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3B4D6E-C050-08EB-9FDC-F61EA3125858}"/>
              </a:ext>
            </a:extLst>
          </p:cNvPr>
          <p:cNvSpPr txBox="1"/>
          <p:nvPr/>
        </p:nvSpPr>
        <p:spPr>
          <a:xfrm>
            <a:off x="2838231" y="5006789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12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3A0C2C-3ABC-02C2-666D-FCCBD2E0AA9C}"/>
              </a:ext>
            </a:extLst>
          </p:cNvPr>
          <p:cNvSpPr txBox="1"/>
          <p:nvPr/>
        </p:nvSpPr>
        <p:spPr>
          <a:xfrm>
            <a:off x="3371631" y="5006789"/>
            <a:ext cx="52763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16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73DD20-5F77-1F0A-B2A3-9CF6E7DFC142}"/>
              </a:ext>
            </a:extLst>
          </p:cNvPr>
          <p:cNvSpPr txBox="1"/>
          <p:nvPr/>
        </p:nvSpPr>
        <p:spPr>
          <a:xfrm>
            <a:off x="3899268" y="5006789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D0DC83-A246-1A96-C322-C22A08D4F575}"/>
              </a:ext>
            </a:extLst>
          </p:cNvPr>
          <p:cNvSpPr txBox="1"/>
          <p:nvPr/>
        </p:nvSpPr>
        <p:spPr>
          <a:xfrm>
            <a:off x="4432668" y="5006789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12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AA139E-AFF7-3A8C-0DF4-F5573A65BD86}"/>
              </a:ext>
            </a:extLst>
          </p:cNvPr>
          <p:cNvSpPr txBox="1"/>
          <p:nvPr/>
        </p:nvSpPr>
        <p:spPr>
          <a:xfrm>
            <a:off x="4971831" y="5006789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14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555D277-269D-C9D7-DD7F-D998E67ECF7C}"/>
              </a:ext>
            </a:extLst>
          </p:cNvPr>
          <p:cNvSpPr/>
          <p:nvPr/>
        </p:nvSpPr>
        <p:spPr>
          <a:xfrm>
            <a:off x="1232268" y="24194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83EEA8-24E7-0901-7876-E155C13CB6A0}"/>
              </a:ext>
            </a:extLst>
          </p:cNvPr>
          <p:cNvSpPr/>
          <p:nvPr/>
        </p:nvSpPr>
        <p:spPr>
          <a:xfrm>
            <a:off x="1765668" y="24194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89263C-1119-FDE2-8366-D5DF4E6E8949}"/>
              </a:ext>
            </a:extLst>
          </p:cNvPr>
          <p:cNvSpPr/>
          <p:nvPr/>
        </p:nvSpPr>
        <p:spPr>
          <a:xfrm>
            <a:off x="2306604" y="24194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28E266-51D7-BF30-C987-A9F7CDE9CE17}"/>
              </a:ext>
            </a:extLst>
          </p:cNvPr>
          <p:cNvSpPr/>
          <p:nvPr/>
        </p:nvSpPr>
        <p:spPr>
          <a:xfrm>
            <a:off x="2840004" y="24194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E03360-E0C6-6E35-4C74-792FA8E518EA}"/>
              </a:ext>
            </a:extLst>
          </p:cNvPr>
          <p:cNvSpPr/>
          <p:nvPr/>
        </p:nvSpPr>
        <p:spPr>
          <a:xfrm>
            <a:off x="3373404" y="24194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E6AE33E-D992-F658-046A-7E856D4811DE}"/>
              </a:ext>
            </a:extLst>
          </p:cNvPr>
          <p:cNvSpPr/>
          <p:nvPr/>
        </p:nvSpPr>
        <p:spPr>
          <a:xfrm>
            <a:off x="3906804" y="24194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EB8373E-2EA5-EB33-B7F8-9AE4647404B5}"/>
              </a:ext>
            </a:extLst>
          </p:cNvPr>
          <p:cNvSpPr/>
          <p:nvPr/>
        </p:nvSpPr>
        <p:spPr>
          <a:xfrm>
            <a:off x="4440204" y="24194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CED275-5892-7E9F-DF92-C36264C3A4C6}"/>
              </a:ext>
            </a:extLst>
          </p:cNvPr>
          <p:cNvSpPr/>
          <p:nvPr/>
        </p:nvSpPr>
        <p:spPr>
          <a:xfrm>
            <a:off x="4973604" y="24194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83ACDD2-1D86-D680-2A72-0B316B57E48B}"/>
              </a:ext>
            </a:extLst>
          </p:cNvPr>
          <p:cNvSpPr/>
          <p:nvPr/>
        </p:nvSpPr>
        <p:spPr>
          <a:xfrm>
            <a:off x="1773204" y="1908444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457548-77D3-C726-4ABF-25D4EA333899}"/>
              </a:ext>
            </a:extLst>
          </p:cNvPr>
          <p:cNvSpPr/>
          <p:nvPr/>
        </p:nvSpPr>
        <p:spPr>
          <a:xfrm>
            <a:off x="2306604" y="1908444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68EE4ED-B060-C9E2-3A12-542399EB966D}"/>
              </a:ext>
            </a:extLst>
          </p:cNvPr>
          <p:cNvSpPr/>
          <p:nvPr/>
        </p:nvSpPr>
        <p:spPr>
          <a:xfrm>
            <a:off x="1232268" y="1908444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7D4529C-781A-8101-2E3F-363BCF3182AB}"/>
              </a:ext>
            </a:extLst>
          </p:cNvPr>
          <p:cNvSpPr/>
          <p:nvPr/>
        </p:nvSpPr>
        <p:spPr>
          <a:xfrm>
            <a:off x="2840004" y="1908444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DD06B7E-C994-B18C-E41D-2B44D24CB37A}"/>
              </a:ext>
            </a:extLst>
          </p:cNvPr>
          <p:cNvSpPr/>
          <p:nvPr/>
        </p:nvSpPr>
        <p:spPr>
          <a:xfrm>
            <a:off x="3373404" y="1908444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58348A5-2D8F-4843-804F-AFB4BA7094B2}"/>
              </a:ext>
            </a:extLst>
          </p:cNvPr>
          <p:cNvSpPr/>
          <p:nvPr/>
        </p:nvSpPr>
        <p:spPr>
          <a:xfrm>
            <a:off x="3906804" y="1908444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41B6590-5547-1A07-DAF2-FE6E17981F5B}"/>
              </a:ext>
            </a:extLst>
          </p:cNvPr>
          <p:cNvSpPr/>
          <p:nvPr/>
        </p:nvSpPr>
        <p:spPr>
          <a:xfrm>
            <a:off x="4440204" y="1908444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78AEE50-5990-7A46-DA8C-8097CD593784}"/>
              </a:ext>
            </a:extLst>
          </p:cNvPr>
          <p:cNvSpPr/>
          <p:nvPr/>
        </p:nvSpPr>
        <p:spPr>
          <a:xfrm>
            <a:off x="4973604" y="1908444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E08D29-5AA7-F521-69CE-9EAD8E790EDE}"/>
              </a:ext>
            </a:extLst>
          </p:cNvPr>
          <p:cNvSpPr txBox="1"/>
          <p:nvPr/>
        </p:nvSpPr>
        <p:spPr>
          <a:xfrm>
            <a:off x="1227471" y="3052369"/>
            <a:ext cx="298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A71160"/>
                </a:solidFill>
              </a:rPr>
              <a:t>No Shift will take place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C46DC36-C529-D5E7-08DC-D58471FCDDD4}"/>
              </a:ext>
            </a:extLst>
          </p:cNvPr>
          <p:cNvSpPr txBox="1"/>
          <p:nvPr/>
        </p:nvSpPr>
        <p:spPr>
          <a:xfrm>
            <a:off x="1232268" y="1957768"/>
            <a:ext cx="52763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-5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0E05218-2563-4145-B4B5-B2125DAC176B}"/>
              </a:ext>
            </a:extLst>
          </p:cNvPr>
          <p:cNvSpPr txBox="1"/>
          <p:nvPr/>
        </p:nvSpPr>
        <p:spPr>
          <a:xfrm>
            <a:off x="1771431" y="1962233"/>
            <a:ext cx="52763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A0C4D3-569F-8702-11B1-B689FA8C13C6}"/>
              </a:ext>
            </a:extLst>
          </p:cNvPr>
          <p:cNvSpPr txBox="1"/>
          <p:nvPr/>
        </p:nvSpPr>
        <p:spPr>
          <a:xfrm>
            <a:off x="2304831" y="1962233"/>
            <a:ext cx="52763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C0F0AC4-754D-081F-CD45-895D6217D081}"/>
              </a:ext>
            </a:extLst>
          </p:cNvPr>
          <p:cNvSpPr txBox="1"/>
          <p:nvPr/>
        </p:nvSpPr>
        <p:spPr>
          <a:xfrm>
            <a:off x="2838231" y="1962233"/>
            <a:ext cx="52763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12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15C889A-1A44-1517-4F1F-8A5331B6C4DF}"/>
              </a:ext>
            </a:extLst>
          </p:cNvPr>
          <p:cNvSpPr txBox="1"/>
          <p:nvPr/>
        </p:nvSpPr>
        <p:spPr>
          <a:xfrm>
            <a:off x="3371631" y="1962233"/>
            <a:ext cx="52763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16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0032098-8F2B-FEBC-C210-5CC39741B769}"/>
              </a:ext>
            </a:extLst>
          </p:cNvPr>
          <p:cNvSpPr txBox="1"/>
          <p:nvPr/>
        </p:nvSpPr>
        <p:spPr>
          <a:xfrm>
            <a:off x="3899268" y="1962233"/>
            <a:ext cx="52763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F37C48E-6556-1C38-4F9F-303D5BBB7255}"/>
              </a:ext>
            </a:extLst>
          </p:cNvPr>
          <p:cNvSpPr txBox="1"/>
          <p:nvPr/>
        </p:nvSpPr>
        <p:spPr>
          <a:xfrm>
            <a:off x="4432668" y="1962233"/>
            <a:ext cx="52763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12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80E581F-D3FB-ED0A-FC5D-ED4AB26D4848}"/>
              </a:ext>
            </a:extLst>
          </p:cNvPr>
          <p:cNvSpPr txBox="1"/>
          <p:nvPr/>
        </p:nvSpPr>
        <p:spPr>
          <a:xfrm>
            <a:off x="4971831" y="1962233"/>
            <a:ext cx="52763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14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A5BC963-1FAE-DA49-6437-4306A50C7370}"/>
              </a:ext>
            </a:extLst>
          </p:cNvPr>
          <p:cNvSpPr/>
          <p:nvPr/>
        </p:nvSpPr>
        <p:spPr>
          <a:xfrm>
            <a:off x="2882968" y="1951121"/>
            <a:ext cx="457200" cy="468868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5188472-A1F7-275C-CB75-FC796F055696}"/>
              </a:ext>
            </a:extLst>
          </p:cNvPr>
          <p:cNvSpPr/>
          <p:nvPr/>
        </p:nvSpPr>
        <p:spPr>
          <a:xfrm>
            <a:off x="3410617" y="5010233"/>
            <a:ext cx="457200" cy="468868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7F45C32-6518-9C03-AD55-326827443FB2}"/>
              </a:ext>
            </a:extLst>
          </p:cNvPr>
          <p:cNvSpPr/>
          <p:nvPr/>
        </p:nvSpPr>
        <p:spPr>
          <a:xfrm>
            <a:off x="2890510" y="5000955"/>
            <a:ext cx="457200" cy="468868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3C36E6F-B6D7-5927-2F2D-56F8D406EC17}"/>
              </a:ext>
            </a:extLst>
          </p:cNvPr>
          <p:cNvSpPr/>
          <p:nvPr/>
        </p:nvSpPr>
        <p:spPr>
          <a:xfrm>
            <a:off x="2337168" y="5007232"/>
            <a:ext cx="457200" cy="468868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67">
            <a:extLst>
              <a:ext uri="{FF2B5EF4-FFF2-40B4-BE49-F238E27FC236}">
                <a16:creationId xmlns:a16="http://schemas.microsoft.com/office/drawing/2014/main" id="{067CD390-D040-1E89-2514-E92E1A80FA21}"/>
              </a:ext>
            </a:extLst>
          </p:cNvPr>
          <p:cNvSpPr/>
          <p:nvPr/>
        </p:nvSpPr>
        <p:spPr>
          <a:xfrm>
            <a:off x="7043061" y="4003460"/>
            <a:ext cx="716472" cy="331232"/>
          </a:xfrm>
          <a:prstGeom prst="roundRect">
            <a:avLst/>
          </a:prstGeom>
          <a:solidFill>
            <a:srgbClr val="ED524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3FB7325-F401-BFD9-6CEA-AD382601432E}"/>
              </a:ext>
            </a:extLst>
          </p:cNvPr>
          <p:cNvSpPr/>
          <p:nvPr/>
        </p:nvSpPr>
        <p:spPr>
          <a:xfrm>
            <a:off x="1814185" y="5011684"/>
            <a:ext cx="457200" cy="468868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B84A50F-917D-8C6E-6601-CC30B3B4BB17}"/>
              </a:ext>
            </a:extLst>
          </p:cNvPr>
          <p:cNvSpPr txBox="1"/>
          <p:nvPr/>
        </p:nvSpPr>
        <p:spPr>
          <a:xfrm>
            <a:off x="2319668" y="5006788"/>
            <a:ext cx="527637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6371359-A043-D756-381E-BA5851164E7A}"/>
              </a:ext>
            </a:extLst>
          </p:cNvPr>
          <p:cNvCxnSpPr/>
          <p:nvPr/>
        </p:nvCxnSpPr>
        <p:spPr>
          <a:xfrm>
            <a:off x="7029999" y="4310268"/>
            <a:ext cx="71647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23751BF-8A90-DC1D-170B-C4619F4F93CF}"/>
                  </a:ext>
                </a:extLst>
              </p:cNvPr>
              <p:cNvSpPr/>
              <p:nvPr/>
            </p:nvSpPr>
            <p:spPr>
              <a:xfrm>
                <a:off x="2832468" y="1461828"/>
                <a:ext cx="533400" cy="381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i="1">
                  <a:solidFill>
                    <a:srgbClr val="A71160"/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23751BF-8A90-DC1D-170B-C4619F4F93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468" y="1461828"/>
                <a:ext cx="533400" cy="381000"/>
              </a:xfrm>
              <a:prstGeom prst="rect">
                <a:avLst/>
              </a:prstGeom>
              <a:blipFill>
                <a:blip r:embed="rId2"/>
                <a:stretch>
                  <a:fillRect b="-112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6EEA2F2-829A-7080-2F8B-58632424CA8A}"/>
              </a:ext>
            </a:extLst>
          </p:cNvPr>
          <p:cNvCxnSpPr/>
          <p:nvPr/>
        </p:nvCxnSpPr>
        <p:spPr>
          <a:xfrm>
            <a:off x="6990810" y="1920814"/>
            <a:ext cx="77922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A3C8148-425C-79EC-CCE3-B1BB1DDD5453}"/>
                  </a:ext>
                </a:extLst>
              </p:cNvPr>
              <p:cNvSpPr/>
              <p:nvPr/>
            </p:nvSpPr>
            <p:spPr>
              <a:xfrm>
                <a:off x="3373404" y="4472102"/>
                <a:ext cx="533400" cy="381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i="1">
                  <a:solidFill>
                    <a:srgbClr val="A71160"/>
                  </a:solidFill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A3C8148-425C-79EC-CCE3-B1BB1DDD54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404" y="4472102"/>
                <a:ext cx="533400" cy="381000"/>
              </a:xfrm>
              <a:prstGeom prst="rect">
                <a:avLst/>
              </a:prstGeom>
              <a:blipFill>
                <a:blip r:embed="rId3"/>
                <a:stretch>
                  <a:fillRect b="-112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575AC3C-15FF-9EC9-5743-0D03286EE538}"/>
                  </a:ext>
                </a:extLst>
              </p:cNvPr>
              <p:cNvSpPr/>
              <p:nvPr/>
            </p:nvSpPr>
            <p:spPr>
              <a:xfrm>
                <a:off x="2306604" y="4442937"/>
                <a:ext cx="533400" cy="381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i="1">
                  <a:solidFill>
                    <a:srgbClr val="A71160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575AC3C-15FF-9EC9-5743-0D03286EE5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604" y="4442937"/>
                <a:ext cx="533400" cy="381000"/>
              </a:xfrm>
              <a:prstGeom prst="rect">
                <a:avLst/>
              </a:prstGeom>
              <a:blipFill>
                <a:blip r:embed="rId4"/>
                <a:stretch>
                  <a:fillRect b="-112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Freeform 75">
            <a:extLst>
              <a:ext uri="{FF2B5EF4-FFF2-40B4-BE49-F238E27FC236}">
                <a16:creationId xmlns:a16="http://schemas.microsoft.com/office/drawing/2014/main" id="{6DE27016-D1DA-399A-8015-E53E581A8DDC}"/>
              </a:ext>
            </a:extLst>
          </p:cNvPr>
          <p:cNvSpPr/>
          <p:nvPr/>
        </p:nvSpPr>
        <p:spPr>
          <a:xfrm>
            <a:off x="3076139" y="5848616"/>
            <a:ext cx="594530" cy="143183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11FA448-7C38-4DBF-CCC6-09A962032586}"/>
              </a:ext>
            </a:extLst>
          </p:cNvPr>
          <p:cNvSpPr txBox="1"/>
          <p:nvPr/>
        </p:nvSpPr>
        <p:spPr>
          <a:xfrm>
            <a:off x="2705929" y="6031468"/>
            <a:ext cx="126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A71160"/>
                </a:solidFill>
              </a:rPr>
              <a:t>Shift down</a:t>
            </a:r>
          </a:p>
        </p:txBody>
      </p:sp>
      <p:sp>
        <p:nvSpPr>
          <p:cNvPr id="68" name="Freeform 77">
            <a:extLst>
              <a:ext uri="{FF2B5EF4-FFF2-40B4-BE49-F238E27FC236}">
                <a16:creationId xmlns:a16="http://schemas.microsoft.com/office/drawing/2014/main" id="{83F317B8-A8A6-BAE8-2743-33D3A13996B0}"/>
              </a:ext>
            </a:extLst>
          </p:cNvPr>
          <p:cNvSpPr/>
          <p:nvPr/>
        </p:nvSpPr>
        <p:spPr>
          <a:xfrm>
            <a:off x="2542739" y="5848616"/>
            <a:ext cx="594530" cy="143183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B0E05E-BE39-8937-F8AE-DBD30DAC14EC}"/>
              </a:ext>
            </a:extLst>
          </p:cNvPr>
          <p:cNvSpPr txBox="1"/>
          <p:nvPr/>
        </p:nvSpPr>
        <p:spPr>
          <a:xfrm>
            <a:off x="2172529" y="6031468"/>
            <a:ext cx="126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A71160"/>
                </a:solidFill>
              </a:rPr>
              <a:t>Shift down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A42B8AD-17CD-3C4D-B9E7-38397D03C483}"/>
              </a:ext>
            </a:extLst>
          </p:cNvPr>
          <p:cNvSpPr txBox="1"/>
          <p:nvPr/>
        </p:nvSpPr>
        <p:spPr>
          <a:xfrm>
            <a:off x="491693" y="1252559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/>
              <a:t>Step 5 :</a:t>
            </a:r>
            <a:endParaRPr lang="en-US" b="1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E6EA15D-79E0-55BF-864B-AE49B4B72BAB}"/>
              </a:ext>
            </a:extLst>
          </p:cNvPr>
          <p:cNvCxnSpPr/>
          <p:nvPr/>
        </p:nvCxnSpPr>
        <p:spPr>
          <a:xfrm>
            <a:off x="525782" y="3736761"/>
            <a:ext cx="11064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F273F56-68F2-DBC8-B373-E18FABE0C41B}"/>
              </a:ext>
            </a:extLst>
          </p:cNvPr>
          <p:cNvSpPr txBox="1"/>
          <p:nvPr/>
        </p:nvSpPr>
        <p:spPr>
          <a:xfrm>
            <a:off x="525782" y="3736761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/>
              <a:t>Step 6 :</a:t>
            </a:r>
            <a:endParaRPr lang="en-US" b="1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221E88A-3F6B-A44A-B96A-DBD745E033E3}"/>
              </a:ext>
            </a:extLst>
          </p:cNvPr>
          <p:cNvCxnSpPr/>
          <p:nvPr/>
        </p:nvCxnSpPr>
        <p:spPr>
          <a:xfrm>
            <a:off x="491693" y="1250462"/>
            <a:ext cx="11064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ED730D5-061E-3AA2-02A0-247CAB852DDD}"/>
                  </a:ext>
                </a:extLst>
              </p:cNvPr>
              <p:cNvSpPr txBox="1"/>
              <p:nvPr/>
            </p:nvSpPr>
            <p:spPr>
              <a:xfrm>
                <a:off x="6289409" y="3975459"/>
                <a:ext cx="1586901" cy="369332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ED730D5-061E-3AA2-02A0-247CAB852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409" y="3975459"/>
                <a:ext cx="158690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8A90F48-F2F1-67C7-A796-6144EADD3CCA}"/>
                  </a:ext>
                </a:extLst>
              </p:cNvPr>
              <p:cNvSpPr txBox="1"/>
              <p:nvPr/>
            </p:nvSpPr>
            <p:spPr>
              <a:xfrm>
                <a:off x="6322423" y="4450816"/>
                <a:ext cx="3775167" cy="1015663"/>
              </a:xfrm>
              <a:prstGeom prst="rect">
                <a:avLst/>
              </a:prstGeom>
              <a:solidFill>
                <a:srgbClr val="FCE0EE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A71160"/>
                    </a:solidFill>
                    <a:latin typeface="Consolas" pitchFamily="49" charset="0"/>
                    <a:cs typeface="Consolas" pitchFamily="49" charset="0"/>
                  </a:rPr>
                  <a:t>while</a:t>
                </a:r>
                <a:r>
                  <a:rPr lang="en-US" sz="2000">
                    <a:solidFill>
                      <a:srgbClr val="A711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A711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solidFill>
                          <a:srgbClr val="A711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A711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A711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>
                    <a:solidFill>
                      <a:srgbClr val="A71160"/>
                    </a:solidFill>
                  </a:rPr>
                  <a:t> </a:t>
                </a:r>
                <a:r>
                  <a:rPr lang="en-US" sz="2000">
                    <a:solidFill>
                      <a:srgbClr val="A71160"/>
                    </a:solidFill>
                    <a:latin typeface="Consolas" pitchFamily="49" charset="0"/>
                    <a:cs typeface="Consolas" pitchFamily="49" charset="0"/>
                  </a:rPr>
                  <a:t>do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0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sz="20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sz="2000">
                  <a:solidFill>
                    <a:srgbClr val="A71160"/>
                  </a:solidFill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−−</m:t>
                      </m:r>
                    </m:oMath>
                  </m:oMathPara>
                </a14:m>
                <a:endParaRPr lang="en-US" sz="2000">
                  <a:solidFill>
                    <a:srgbClr val="A7116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8A90F48-F2F1-67C7-A796-6144EADD3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423" y="4450816"/>
                <a:ext cx="3775167" cy="1015663"/>
              </a:xfrm>
              <a:prstGeom prst="rect">
                <a:avLst/>
              </a:prstGeom>
              <a:blipFill>
                <a:blip r:embed="rId6"/>
                <a:stretch>
                  <a:fillRect l="-1616" t="-2994" b="-47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9138E53-0E87-9DB6-0DF2-5D659C6B5E27}"/>
                  </a:ext>
                </a:extLst>
              </p:cNvPr>
              <p:cNvSpPr txBox="1"/>
              <p:nvPr/>
            </p:nvSpPr>
            <p:spPr>
              <a:xfrm>
                <a:off x="7903033" y="3975459"/>
                <a:ext cx="2133600" cy="369332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err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9138E53-0E87-9DB6-0DF2-5D659C6B5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033" y="3975459"/>
                <a:ext cx="2133600" cy="369332"/>
              </a:xfrm>
              <a:prstGeom prst="rect">
                <a:avLst/>
              </a:prstGeom>
              <a:blipFill>
                <a:blip r:embed="rId7"/>
                <a:stretch>
                  <a:fillRect l="-284" b="-9524"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6B157FB-823A-AA35-9137-7F18D9811999}"/>
                  </a:ext>
                </a:extLst>
              </p:cNvPr>
              <p:cNvSpPr txBox="1"/>
              <p:nvPr/>
            </p:nvSpPr>
            <p:spPr>
              <a:xfrm>
                <a:off x="6289409" y="1603735"/>
                <a:ext cx="1558440" cy="369332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6B157FB-823A-AA35-9137-7F18D9811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409" y="1603735"/>
                <a:ext cx="15584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8BE5341-FBCC-419C-1DC6-C8E4B25E1993}"/>
                  </a:ext>
                </a:extLst>
              </p:cNvPr>
              <p:cNvSpPr txBox="1"/>
              <p:nvPr/>
            </p:nvSpPr>
            <p:spPr>
              <a:xfrm>
                <a:off x="6322423" y="1987652"/>
                <a:ext cx="3762103" cy="1015663"/>
              </a:xfrm>
              <a:prstGeom prst="rect">
                <a:avLst/>
              </a:prstGeom>
              <a:solidFill>
                <a:srgbClr val="FCE0EE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A71160"/>
                    </a:solidFill>
                    <a:latin typeface="Consolas" pitchFamily="49" charset="0"/>
                    <a:cs typeface="Consolas" pitchFamily="49" charset="0"/>
                  </a:rPr>
                  <a:t>while</a:t>
                </a:r>
                <a:r>
                  <a:rPr lang="en-US" sz="2000">
                    <a:solidFill>
                      <a:srgbClr val="A711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A711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solidFill>
                          <a:srgbClr val="A711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A711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A711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>
                    <a:solidFill>
                      <a:srgbClr val="A71160"/>
                    </a:solidFill>
                  </a:rPr>
                  <a:t> </a:t>
                </a:r>
                <a:r>
                  <a:rPr lang="en-US" sz="2000">
                    <a:solidFill>
                      <a:srgbClr val="A71160"/>
                    </a:solidFill>
                    <a:latin typeface="Consolas" pitchFamily="49" charset="0"/>
                    <a:cs typeface="Consolas" pitchFamily="49" charset="0"/>
                  </a:rPr>
                  <a:t>do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0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sz="20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sz="2000">
                  <a:solidFill>
                    <a:srgbClr val="A71160"/>
                  </a:solidFill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−−</m:t>
                      </m:r>
                    </m:oMath>
                  </m:oMathPara>
                </a14:m>
                <a:endParaRPr lang="en-US" sz="2000">
                  <a:solidFill>
                    <a:srgbClr val="A71160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8BE5341-FBCC-419C-1DC6-C8E4B25E1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423" y="1987652"/>
                <a:ext cx="3762103" cy="1015663"/>
              </a:xfrm>
              <a:prstGeom prst="rect">
                <a:avLst/>
              </a:prstGeom>
              <a:blipFill>
                <a:blip r:embed="rId9"/>
                <a:stretch>
                  <a:fillRect l="-1621" t="-2994" b="-47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53A00EE-731D-ABF4-5D36-4722BD7B98E5}"/>
                  </a:ext>
                </a:extLst>
              </p:cNvPr>
              <p:cNvSpPr txBox="1"/>
              <p:nvPr/>
            </p:nvSpPr>
            <p:spPr>
              <a:xfrm>
                <a:off x="7889970" y="1603735"/>
                <a:ext cx="2180749" cy="369332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err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53A00EE-731D-ABF4-5D36-4722BD7B9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970" y="1603735"/>
                <a:ext cx="2180749" cy="369332"/>
              </a:xfrm>
              <a:prstGeom prst="rect">
                <a:avLst/>
              </a:prstGeom>
              <a:blipFill>
                <a:blip r:embed="rId10"/>
                <a:stretch>
                  <a:fillRect b="-9524"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35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9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6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2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3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1000"/>
                            </p:stCondLst>
                            <p:childTnLst>
                              <p:par>
                                <p:cTn id="2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06 2.59259E-06 L 0.04362 0.00023" pathEditMode="relative" rAng="0" ptsTypes="AA">
                                      <p:cBhvr>
                                        <p:cTn id="26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000"/>
                            </p:stCondLst>
                            <p:childTnLst>
                              <p:par>
                                <p:cTn id="26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06 -1.11111E-06 L -0.03933 0.00208" pathEditMode="relative" rAng="0" ptsTypes="AA">
                                      <p:cBhvr>
                                        <p:cTn id="27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6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2000"/>
                            </p:stCondLst>
                            <p:childTnLst>
                              <p:par>
                                <p:cTn id="27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2000"/>
                            </p:stCondLst>
                            <p:childTnLst>
                              <p:par>
                                <p:cTn id="27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2000"/>
                            </p:stCondLst>
                            <p:childTnLst>
                              <p:par>
                                <p:cTn id="278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0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06 2.59259E-06 L 0.04375 -7.40741E-07" pathEditMode="relative" rAng="0" ptsTypes="AA">
                                      <p:cBhvr>
                                        <p:cTn id="29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2000"/>
                            </p:stCondLst>
                            <p:childTnLst>
                              <p:par>
                                <p:cTn id="30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2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06 2.59259E-06 L 0.04375 4.44444E-06" pathEditMode="relative" rAng="0" ptsTypes="AA">
                                      <p:cBhvr>
                                        <p:cTn id="32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06 -4.44444E-06 L -0.04232 0.00278" pathEditMode="relative" rAng="0" ptsTypes="AA">
                                      <p:cBhvr>
                                        <p:cTn id="33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2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5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8" grpId="1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0" grpId="0"/>
      <p:bldP spid="20" grpId="1"/>
      <p:bldP spid="21" grpId="0"/>
      <p:bldP spid="22" grpId="0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8" grpId="0"/>
      <p:bldP spid="29" grpId="0" animBg="1"/>
      <p:bldP spid="30" grpId="0" animBg="1"/>
      <p:bldP spid="31" grpId="0" animBg="1"/>
      <p:bldP spid="32" grpId="0" animBg="1"/>
      <p:bldP spid="33" grpId="0" animBg="1"/>
      <p:bldP spid="33" grpId="1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9" grpId="0" animBg="1"/>
      <p:bldP spid="59" grpId="1" animBg="1"/>
      <p:bldP spid="60" grpId="0"/>
      <p:bldP spid="62" grpId="0" animBg="1"/>
      <p:bldP spid="62" grpId="1" animBg="1"/>
      <p:bldP spid="64" grpId="0" animBg="1"/>
      <p:bldP spid="64" grpId="1" animBg="1"/>
      <p:bldP spid="64" grpId="2" animBg="1"/>
      <p:bldP spid="65" grpId="0" animBg="1"/>
      <p:bldP spid="65" grpId="1" animBg="1"/>
      <p:bldP spid="65" grpId="2" animBg="1"/>
      <p:bldP spid="66" grpId="0" animBg="1"/>
      <p:bldP spid="66" grpId="1" animBg="1"/>
      <p:bldP spid="67" grpId="0"/>
      <p:bldP spid="67" grpId="1"/>
      <p:bldP spid="68" grpId="0" animBg="1"/>
      <p:bldP spid="68" grpId="1" animBg="1"/>
      <p:bldP spid="69" grpId="0"/>
      <p:bldP spid="69" grpId="1"/>
      <p:bldP spid="70" grpId="0" animBg="1"/>
      <p:bldP spid="72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07BDA-3A7A-1B4E-B8B3-A063FCA09DD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Insertion Sort – Example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5A284B-7EF9-794F-2D33-4B5E4F82C95D}"/>
              </a:ext>
            </a:extLst>
          </p:cNvPr>
          <p:cNvSpPr txBox="1"/>
          <p:nvPr/>
        </p:nvSpPr>
        <p:spPr>
          <a:xfrm>
            <a:off x="491693" y="1252559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/>
              <a:t>Step 7 :</a:t>
            </a:r>
            <a:endParaRPr lang="en-US" b="1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E8730F9-EEBA-821D-C17B-AEE5F9C8DE68}"/>
              </a:ext>
            </a:extLst>
          </p:cNvPr>
          <p:cNvCxnSpPr/>
          <p:nvPr/>
        </p:nvCxnSpPr>
        <p:spPr>
          <a:xfrm>
            <a:off x="525782" y="3736761"/>
            <a:ext cx="11064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609B631-863A-2572-8769-18A0D1B14CBE}"/>
              </a:ext>
            </a:extLst>
          </p:cNvPr>
          <p:cNvSpPr txBox="1"/>
          <p:nvPr/>
        </p:nvSpPr>
        <p:spPr>
          <a:xfrm>
            <a:off x="525782" y="3736761"/>
            <a:ext cx="89678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b="1"/>
              <a:t>Step 8 :</a:t>
            </a:r>
            <a:endParaRPr lang="en-US" b="1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14ACB98-B93D-FB92-B2B1-FCE3CD524FC2}"/>
              </a:ext>
            </a:extLst>
          </p:cNvPr>
          <p:cNvCxnSpPr/>
          <p:nvPr/>
        </p:nvCxnSpPr>
        <p:spPr>
          <a:xfrm>
            <a:off x="491693" y="1250462"/>
            <a:ext cx="1106424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E6E4C6ED-99C5-65D5-B523-FA043FE519FE}"/>
              </a:ext>
            </a:extLst>
          </p:cNvPr>
          <p:cNvSpPr/>
          <p:nvPr/>
        </p:nvSpPr>
        <p:spPr>
          <a:xfrm>
            <a:off x="1114701" y="546398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70D22B-53B6-2B92-9E88-BD8824639B04}"/>
              </a:ext>
            </a:extLst>
          </p:cNvPr>
          <p:cNvSpPr/>
          <p:nvPr/>
        </p:nvSpPr>
        <p:spPr>
          <a:xfrm>
            <a:off x="1648101" y="546398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763919-0480-0218-C577-63678424BEC2}"/>
              </a:ext>
            </a:extLst>
          </p:cNvPr>
          <p:cNvSpPr/>
          <p:nvPr/>
        </p:nvSpPr>
        <p:spPr>
          <a:xfrm>
            <a:off x="2189037" y="546398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3DD7E8-5D43-DDB1-0108-E933FACBF62F}"/>
              </a:ext>
            </a:extLst>
          </p:cNvPr>
          <p:cNvSpPr/>
          <p:nvPr/>
        </p:nvSpPr>
        <p:spPr>
          <a:xfrm>
            <a:off x="2722437" y="546398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DDF965-E5C7-A47C-ED76-F74F0BC6E8ED}"/>
              </a:ext>
            </a:extLst>
          </p:cNvPr>
          <p:cNvSpPr/>
          <p:nvPr/>
        </p:nvSpPr>
        <p:spPr>
          <a:xfrm>
            <a:off x="3255837" y="546398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819309-9171-490A-108F-C0D39D640C49}"/>
              </a:ext>
            </a:extLst>
          </p:cNvPr>
          <p:cNvSpPr/>
          <p:nvPr/>
        </p:nvSpPr>
        <p:spPr>
          <a:xfrm>
            <a:off x="3789237" y="546398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967AB8-1966-B9FD-F74D-A313E466A9CC}"/>
              </a:ext>
            </a:extLst>
          </p:cNvPr>
          <p:cNvSpPr/>
          <p:nvPr/>
        </p:nvSpPr>
        <p:spPr>
          <a:xfrm>
            <a:off x="4322637" y="546398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8FB3B7-53A2-95D6-8581-DC07CC3A6E6C}"/>
              </a:ext>
            </a:extLst>
          </p:cNvPr>
          <p:cNvSpPr/>
          <p:nvPr/>
        </p:nvSpPr>
        <p:spPr>
          <a:xfrm>
            <a:off x="4856037" y="5463989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1BD17D-EFE6-1AA9-EC8A-A35D1ACC0DA8}"/>
              </a:ext>
            </a:extLst>
          </p:cNvPr>
          <p:cNvSpPr/>
          <p:nvPr/>
        </p:nvSpPr>
        <p:spPr>
          <a:xfrm>
            <a:off x="1655637" y="4953000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B75A94-37F3-CF53-3499-D2202973A6A9}"/>
              </a:ext>
            </a:extLst>
          </p:cNvPr>
          <p:cNvSpPr/>
          <p:nvPr/>
        </p:nvSpPr>
        <p:spPr>
          <a:xfrm>
            <a:off x="2189037" y="4953000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9A6ED8-7B19-E27B-AB1A-F05B286CDCBC}"/>
              </a:ext>
            </a:extLst>
          </p:cNvPr>
          <p:cNvSpPr/>
          <p:nvPr/>
        </p:nvSpPr>
        <p:spPr>
          <a:xfrm>
            <a:off x="1114701" y="4953000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69B2B9-AB59-9C6A-43A0-CA95DCE2700A}"/>
              </a:ext>
            </a:extLst>
          </p:cNvPr>
          <p:cNvSpPr/>
          <p:nvPr/>
        </p:nvSpPr>
        <p:spPr>
          <a:xfrm>
            <a:off x="2722437" y="4953000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F2939D-235A-78E9-9226-1BA3C7F1A256}"/>
              </a:ext>
            </a:extLst>
          </p:cNvPr>
          <p:cNvSpPr/>
          <p:nvPr/>
        </p:nvSpPr>
        <p:spPr>
          <a:xfrm>
            <a:off x="3255837" y="4953000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DB1E9E-EFE4-DF8D-BC71-26B352C0D0EE}"/>
              </a:ext>
            </a:extLst>
          </p:cNvPr>
          <p:cNvSpPr/>
          <p:nvPr/>
        </p:nvSpPr>
        <p:spPr>
          <a:xfrm>
            <a:off x="3789237" y="4953000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063BC40-F49C-F6B6-CFA9-D2A51FF4C764}"/>
              </a:ext>
            </a:extLst>
          </p:cNvPr>
          <p:cNvSpPr/>
          <p:nvPr/>
        </p:nvSpPr>
        <p:spPr>
          <a:xfrm>
            <a:off x="4322637" y="4953000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A2D0DE-F51B-9B11-F56F-EF8AA4EC2541}"/>
              </a:ext>
            </a:extLst>
          </p:cNvPr>
          <p:cNvSpPr/>
          <p:nvPr/>
        </p:nvSpPr>
        <p:spPr>
          <a:xfrm>
            <a:off x="4856037" y="4953000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23" name="Freeform 29">
            <a:extLst>
              <a:ext uri="{FF2B5EF4-FFF2-40B4-BE49-F238E27FC236}">
                <a16:creationId xmlns:a16="http://schemas.microsoft.com/office/drawing/2014/main" id="{DBBF49DA-2E4A-3B44-4032-F47D17208E68}"/>
              </a:ext>
            </a:extLst>
          </p:cNvPr>
          <p:cNvSpPr/>
          <p:nvPr/>
        </p:nvSpPr>
        <p:spPr>
          <a:xfrm>
            <a:off x="4552665" y="5836435"/>
            <a:ext cx="553891" cy="171192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035AB5-7B43-F69B-1E71-C106C6729568}"/>
              </a:ext>
            </a:extLst>
          </p:cNvPr>
          <p:cNvSpPr txBox="1"/>
          <p:nvPr/>
        </p:nvSpPr>
        <p:spPr>
          <a:xfrm>
            <a:off x="4176517" y="6087071"/>
            <a:ext cx="126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A71160"/>
                </a:solidFill>
              </a:rPr>
              <a:t>Shift down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944FF1-8210-F07F-C829-4E1002A46F2D}"/>
              </a:ext>
            </a:extLst>
          </p:cNvPr>
          <p:cNvSpPr txBox="1"/>
          <p:nvPr/>
        </p:nvSpPr>
        <p:spPr>
          <a:xfrm>
            <a:off x="1114701" y="5002324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-5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B4E5CD-0A27-0D8D-2FB4-052A066D5335}"/>
              </a:ext>
            </a:extLst>
          </p:cNvPr>
          <p:cNvSpPr txBox="1"/>
          <p:nvPr/>
        </p:nvSpPr>
        <p:spPr>
          <a:xfrm>
            <a:off x="1653864" y="5006789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57DA47-1487-9248-E567-6A2BCFB8C443}"/>
              </a:ext>
            </a:extLst>
          </p:cNvPr>
          <p:cNvSpPr txBox="1"/>
          <p:nvPr/>
        </p:nvSpPr>
        <p:spPr>
          <a:xfrm>
            <a:off x="2187264" y="5006789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AFC049-BEF3-F714-0B5C-A08186168167}"/>
              </a:ext>
            </a:extLst>
          </p:cNvPr>
          <p:cNvSpPr txBox="1"/>
          <p:nvPr/>
        </p:nvSpPr>
        <p:spPr>
          <a:xfrm>
            <a:off x="2720664" y="5006789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C8E165-2821-F0EE-D2C7-B796CB97CCE2}"/>
              </a:ext>
            </a:extLst>
          </p:cNvPr>
          <p:cNvSpPr txBox="1"/>
          <p:nvPr/>
        </p:nvSpPr>
        <p:spPr>
          <a:xfrm>
            <a:off x="3254064" y="5006789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BF566E-E84A-C58F-9EF2-7C4E70C778DD}"/>
              </a:ext>
            </a:extLst>
          </p:cNvPr>
          <p:cNvSpPr txBox="1"/>
          <p:nvPr/>
        </p:nvSpPr>
        <p:spPr>
          <a:xfrm>
            <a:off x="3781701" y="5006789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12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67EC3A-52DF-17A3-DA4D-9908DCA023CE}"/>
              </a:ext>
            </a:extLst>
          </p:cNvPr>
          <p:cNvSpPr txBox="1"/>
          <p:nvPr/>
        </p:nvSpPr>
        <p:spPr>
          <a:xfrm>
            <a:off x="4315101" y="5006789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16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95610F-3E7D-1187-462F-33A19A5F8DC8}"/>
              </a:ext>
            </a:extLst>
          </p:cNvPr>
          <p:cNvSpPr txBox="1"/>
          <p:nvPr/>
        </p:nvSpPr>
        <p:spPr>
          <a:xfrm>
            <a:off x="4854264" y="5006789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14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FFDFF52-FFB4-EDD4-385C-29245611E968}"/>
              </a:ext>
            </a:extLst>
          </p:cNvPr>
          <p:cNvSpPr/>
          <p:nvPr/>
        </p:nvSpPr>
        <p:spPr>
          <a:xfrm>
            <a:off x="1114701" y="24194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5A2084-D17A-FBFB-BED7-9532D6F4B94B}"/>
              </a:ext>
            </a:extLst>
          </p:cNvPr>
          <p:cNvSpPr/>
          <p:nvPr/>
        </p:nvSpPr>
        <p:spPr>
          <a:xfrm>
            <a:off x="1648101" y="24194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80BBE70-7A58-45EC-01D8-AD9DC46149A1}"/>
              </a:ext>
            </a:extLst>
          </p:cNvPr>
          <p:cNvSpPr/>
          <p:nvPr/>
        </p:nvSpPr>
        <p:spPr>
          <a:xfrm>
            <a:off x="2189037" y="24194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9115AA-40CC-6067-DD6D-F413E9124A2E}"/>
              </a:ext>
            </a:extLst>
          </p:cNvPr>
          <p:cNvSpPr/>
          <p:nvPr/>
        </p:nvSpPr>
        <p:spPr>
          <a:xfrm>
            <a:off x="2722437" y="24194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1A81776-72BB-B9AC-89F1-1E36BE35108B}"/>
              </a:ext>
            </a:extLst>
          </p:cNvPr>
          <p:cNvSpPr/>
          <p:nvPr/>
        </p:nvSpPr>
        <p:spPr>
          <a:xfrm>
            <a:off x="3255837" y="24194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B398E8D-9219-C7EB-27F0-9F7EEC19890D}"/>
              </a:ext>
            </a:extLst>
          </p:cNvPr>
          <p:cNvSpPr/>
          <p:nvPr/>
        </p:nvSpPr>
        <p:spPr>
          <a:xfrm>
            <a:off x="3789237" y="24194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4B3948F-677D-2B0E-48EC-0B290269DF52}"/>
              </a:ext>
            </a:extLst>
          </p:cNvPr>
          <p:cNvSpPr/>
          <p:nvPr/>
        </p:nvSpPr>
        <p:spPr>
          <a:xfrm>
            <a:off x="4322637" y="24194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F16300-4E49-9047-1646-74F348386862}"/>
              </a:ext>
            </a:extLst>
          </p:cNvPr>
          <p:cNvSpPr/>
          <p:nvPr/>
        </p:nvSpPr>
        <p:spPr>
          <a:xfrm>
            <a:off x="4856037" y="2419433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84CC38F-5088-28FD-D175-C9AC7ACD254F}"/>
              </a:ext>
            </a:extLst>
          </p:cNvPr>
          <p:cNvSpPr/>
          <p:nvPr/>
        </p:nvSpPr>
        <p:spPr>
          <a:xfrm>
            <a:off x="1655637" y="1908444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74C17FF-78DF-451A-8A47-BF80BED7F28E}"/>
              </a:ext>
            </a:extLst>
          </p:cNvPr>
          <p:cNvSpPr/>
          <p:nvPr/>
        </p:nvSpPr>
        <p:spPr>
          <a:xfrm>
            <a:off x="2189037" y="1908444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24CDECB-BCE3-0B6A-11A1-1978567F13CA}"/>
              </a:ext>
            </a:extLst>
          </p:cNvPr>
          <p:cNvSpPr/>
          <p:nvPr/>
        </p:nvSpPr>
        <p:spPr>
          <a:xfrm>
            <a:off x="1114701" y="1908444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A094ED6-0EBA-65A3-3E77-C57EED8ABB79}"/>
              </a:ext>
            </a:extLst>
          </p:cNvPr>
          <p:cNvSpPr/>
          <p:nvPr/>
        </p:nvSpPr>
        <p:spPr>
          <a:xfrm>
            <a:off x="2722437" y="1908444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4CCE16D-9BC5-E024-E3B2-17DE434FB593}"/>
              </a:ext>
            </a:extLst>
          </p:cNvPr>
          <p:cNvSpPr/>
          <p:nvPr/>
        </p:nvSpPr>
        <p:spPr>
          <a:xfrm>
            <a:off x="3255837" y="1908444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07DCFCA-61C8-A3D7-9A10-11124A8C4343}"/>
              </a:ext>
            </a:extLst>
          </p:cNvPr>
          <p:cNvSpPr/>
          <p:nvPr/>
        </p:nvSpPr>
        <p:spPr>
          <a:xfrm>
            <a:off x="3789237" y="1908444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82F055-1D76-709E-08BA-2C53759A499C}"/>
              </a:ext>
            </a:extLst>
          </p:cNvPr>
          <p:cNvSpPr/>
          <p:nvPr/>
        </p:nvSpPr>
        <p:spPr>
          <a:xfrm>
            <a:off x="4322637" y="1908444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CE0EBF3-F9E5-35F3-9B3B-10F3FFFF171F}"/>
              </a:ext>
            </a:extLst>
          </p:cNvPr>
          <p:cNvSpPr/>
          <p:nvPr/>
        </p:nvSpPr>
        <p:spPr>
          <a:xfrm>
            <a:off x="4856037" y="1908444"/>
            <a:ext cx="533400" cy="56385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4FAF8F-E34B-4766-8149-834916240308}"/>
              </a:ext>
            </a:extLst>
          </p:cNvPr>
          <p:cNvSpPr txBox="1"/>
          <p:nvPr/>
        </p:nvSpPr>
        <p:spPr>
          <a:xfrm>
            <a:off x="1114701" y="1957768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-5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E7FE5D8-7C44-2926-D889-CC559A22FCEF}"/>
              </a:ext>
            </a:extLst>
          </p:cNvPr>
          <p:cNvSpPr txBox="1"/>
          <p:nvPr/>
        </p:nvSpPr>
        <p:spPr>
          <a:xfrm>
            <a:off x="1653864" y="1962233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BB9774D-2064-D15C-0B9C-307301F5D346}"/>
              </a:ext>
            </a:extLst>
          </p:cNvPr>
          <p:cNvSpPr txBox="1"/>
          <p:nvPr/>
        </p:nvSpPr>
        <p:spPr>
          <a:xfrm>
            <a:off x="2187264" y="1962233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38FBE7-8A32-9C63-5031-69B6FD4180EF}"/>
              </a:ext>
            </a:extLst>
          </p:cNvPr>
          <p:cNvSpPr txBox="1"/>
          <p:nvPr/>
        </p:nvSpPr>
        <p:spPr>
          <a:xfrm>
            <a:off x="2720664" y="1962233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21525D4-CC59-A80A-4669-3AF64370D78C}"/>
              </a:ext>
            </a:extLst>
          </p:cNvPr>
          <p:cNvSpPr txBox="1"/>
          <p:nvPr/>
        </p:nvSpPr>
        <p:spPr>
          <a:xfrm>
            <a:off x="3254064" y="1962233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12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80BF26-E646-87D5-42DF-2DCB09C6F04B}"/>
              </a:ext>
            </a:extLst>
          </p:cNvPr>
          <p:cNvSpPr txBox="1"/>
          <p:nvPr/>
        </p:nvSpPr>
        <p:spPr>
          <a:xfrm>
            <a:off x="3781701" y="1962233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16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CB444E6-C59E-910C-9634-E5A3C302B1BB}"/>
              </a:ext>
            </a:extLst>
          </p:cNvPr>
          <p:cNvSpPr txBox="1"/>
          <p:nvPr/>
        </p:nvSpPr>
        <p:spPr>
          <a:xfrm>
            <a:off x="4315101" y="1962233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12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6488D3B-56C2-EEF6-EFB3-9748DDAB1552}"/>
              </a:ext>
            </a:extLst>
          </p:cNvPr>
          <p:cNvSpPr txBox="1"/>
          <p:nvPr/>
        </p:nvSpPr>
        <p:spPr>
          <a:xfrm>
            <a:off x="4854264" y="1962233"/>
            <a:ext cx="527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14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9E8EB1A-A97C-9ED3-AED5-C6E965079E43}"/>
              </a:ext>
            </a:extLst>
          </p:cNvPr>
          <p:cNvSpPr/>
          <p:nvPr/>
        </p:nvSpPr>
        <p:spPr>
          <a:xfrm>
            <a:off x="3827337" y="1957409"/>
            <a:ext cx="457200" cy="468868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F54F7FC-75C1-F490-80CE-974AD154E41C}"/>
              </a:ext>
            </a:extLst>
          </p:cNvPr>
          <p:cNvSpPr/>
          <p:nvPr/>
        </p:nvSpPr>
        <p:spPr>
          <a:xfrm>
            <a:off x="4354087" y="5000955"/>
            <a:ext cx="457200" cy="468868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65">
            <a:extLst>
              <a:ext uri="{FF2B5EF4-FFF2-40B4-BE49-F238E27FC236}">
                <a16:creationId xmlns:a16="http://schemas.microsoft.com/office/drawing/2014/main" id="{A7CF223A-629E-CC28-58BE-AAE273162D36}"/>
              </a:ext>
            </a:extLst>
          </p:cNvPr>
          <p:cNvSpPr/>
          <p:nvPr/>
        </p:nvSpPr>
        <p:spPr>
          <a:xfrm>
            <a:off x="7000900" y="4038775"/>
            <a:ext cx="805673" cy="331232"/>
          </a:xfrm>
          <a:prstGeom prst="roundRect">
            <a:avLst/>
          </a:prstGeom>
          <a:solidFill>
            <a:srgbClr val="ED524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241E1A5-6E0E-ED84-CFC3-C9A3F8A41446}"/>
              </a:ext>
            </a:extLst>
          </p:cNvPr>
          <p:cNvSpPr/>
          <p:nvPr/>
        </p:nvSpPr>
        <p:spPr>
          <a:xfrm>
            <a:off x="3830739" y="4991100"/>
            <a:ext cx="457200" cy="468868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A007791-3B5D-86D8-BE62-F0EE77AC62BF}"/>
              </a:ext>
            </a:extLst>
          </p:cNvPr>
          <p:cNvCxnSpPr/>
          <p:nvPr/>
        </p:nvCxnSpPr>
        <p:spPr>
          <a:xfrm>
            <a:off x="7020121" y="4323987"/>
            <a:ext cx="73152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CCF3153C-9CA4-AE97-15D3-3489702A6A48}"/>
              </a:ext>
            </a:extLst>
          </p:cNvPr>
          <p:cNvSpPr/>
          <p:nvPr/>
        </p:nvSpPr>
        <p:spPr>
          <a:xfrm>
            <a:off x="3293050" y="1957409"/>
            <a:ext cx="457200" cy="468868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70">
            <a:extLst>
              <a:ext uri="{FF2B5EF4-FFF2-40B4-BE49-F238E27FC236}">
                <a16:creationId xmlns:a16="http://schemas.microsoft.com/office/drawing/2014/main" id="{D7DF19DD-751B-D28E-C3AD-8E555F2D14D1}"/>
              </a:ext>
            </a:extLst>
          </p:cNvPr>
          <p:cNvSpPr/>
          <p:nvPr/>
        </p:nvSpPr>
        <p:spPr>
          <a:xfrm>
            <a:off x="6980929" y="1640560"/>
            <a:ext cx="830057" cy="331232"/>
          </a:xfrm>
          <a:prstGeom prst="roundRect">
            <a:avLst/>
          </a:prstGeom>
          <a:solidFill>
            <a:srgbClr val="ED524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71">
            <a:extLst>
              <a:ext uri="{FF2B5EF4-FFF2-40B4-BE49-F238E27FC236}">
                <a16:creationId xmlns:a16="http://schemas.microsoft.com/office/drawing/2014/main" id="{22A633BC-9AC2-D9F7-6EA4-5DEDDB3CAD74}"/>
              </a:ext>
            </a:extLst>
          </p:cNvPr>
          <p:cNvSpPr/>
          <p:nvPr/>
        </p:nvSpPr>
        <p:spPr>
          <a:xfrm>
            <a:off x="4038509" y="2838508"/>
            <a:ext cx="581392" cy="181492"/>
          </a:xfrm>
          <a:custGeom>
            <a:avLst/>
            <a:gdLst>
              <a:gd name="connsiteX0" fmla="*/ 0 w 1636294"/>
              <a:gd name="connsiteY0" fmla="*/ 0 h 228600"/>
              <a:gd name="connsiteX1" fmla="*/ 0 w 1636294"/>
              <a:gd name="connsiteY1" fmla="*/ 228600 h 228600"/>
              <a:gd name="connsiteX2" fmla="*/ 1636294 w 1636294"/>
              <a:gd name="connsiteY2" fmla="*/ 228600 h 228600"/>
              <a:gd name="connsiteX3" fmla="*/ 1636294 w 1636294"/>
              <a:gd name="connsiteY3" fmla="*/ 36094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6294" h="228600">
                <a:moveTo>
                  <a:pt x="0" y="0"/>
                </a:moveTo>
                <a:lnTo>
                  <a:pt x="0" y="228600"/>
                </a:lnTo>
                <a:lnTo>
                  <a:pt x="1636294" y="228600"/>
                </a:lnTo>
                <a:lnTo>
                  <a:pt x="1636294" y="36094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4D628E5-78C6-0AD0-85C5-1FF136A3F698}"/>
              </a:ext>
            </a:extLst>
          </p:cNvPr>
          <p:cNvSpPr txBox="1"/>
          <p:nvPr/>
        </p:nvSpPr>
        <p:spPr>
          <a:xfrm>
            <a:off x="3687867" y="3058477"/>
            <a:ext cx="1269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A71160"/>
                </a:solidFill>
              </a:rPr>
              <a:t>Shift down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DA64B63-15D4-B13E-E7D4-D48BB99527AF}"/>
              </a:ext>
            </a:extLst>
          </p:cNvPr>
          <p:cNvSpPr txBox="1"/>
          <p:nvPr/>
        </p:nvSpPr>
        <p:spPr>
          <a:xfrm>
            <a:off x="3806526" y="1959429"/>
            <a:ext cx="49115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F5C14DB-128D-FEA4-09D2-7480C857229A}"/>
              </a:ext>
            </a:extLst>
          </p:cNvPr>
          <p:cNvSpPr txBox="1"/>
          <p:nvPr/>
        </p:nvSpPr>
        <p:spPr>
          <a:xfrm flipH="1">
            <a:off x="4323805" y="4990014"/>
            <a:ext cx="494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315DBD6-6371-CF56-B59F-6B6941CEE173}"/>
                  </a:ext>
                </a:extLst>
              </p:cNvPr>
              <p:cNvSpPr/>
              <p:nvPr/>
            </p:nvSpPr>
            <p:spPr>
              <a:xfrm>
                <a:off x="3838617" y="1437010"/>
                <a:ext cx="533400" cy="381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i="1">
                  <a:solidFill>
                    <a:srgbClr val="A71160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315DBD6-6371-CF56-B59F-6B6941CEE1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617" y="1437010"/>
                <a:ext cx="533400" cy="381000"/>
              </a:xfrm>
              <a:prstGeom prst="rect">
                <a:avLst/>
              </a:prstGeom>
              <a:blipFill>
                <a:blip r:embed="rId2"/>
                <a:stretch>
                  <a:fillRect b="-112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0C0D40E-7868-86C4-8646-CF51C66542CB}"/>
                  </a:ext>
                </a:extLst>
              </p:cNvPr>
              <p:cNvSpPr/>
              <p:nvPr/>
            </p:nvSpPr>
            <p:spPr>
              <a:xfrm>
                <a:off x="4391301" y="4492556"/>
                <a:ext cx="533400" cy="3810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US" b="1" i="1">
                  <a:solidFill>
                    <a:srgbClr val="A71160"/>
                  </a:solidFill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0C0D40E-7868-86C4-8646-CF51C66542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301" y="4492556"/>
                <a:ext cx="533400" cy="381000"/>
              </a:xfrm>
              <a:prstGeom prst="rect">
                <a:avLst/>
              </a:prstGeom>
              <a:blipFill>
                <a:blip r:embed="rId3"/>
                <a:stretch>
                  <a:fillRect b="-112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35864FC-DA9D-481B-3363-0916C46B1A8D}"/>
              </a:ext>
            </a:extLst>
          </p:cNvPr>
          <p:cNvCxnSpPr/>
          <p:nvPr/>
        </p:nvCxnSpPr>
        <p:spPr>
          <a:xfrm>
            <a:off x="6990810" y="1920814"/>
            <a:ext cx="77922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B95A306-1B19-7A31-F274-48D5E4DEE4DD}"/>
                  </a:ext>
                </a:extLst>
              </p:cNvPr>
              <p:cNvSpPr txBox="1"/>
              <p:nvPr/>
            </p:nvSpPr>
            <p:spPr>
              <a:xfrm>
                <a:off x="6276346" y="4437753"/>
                <a:ext cx="3775167" cy="1015663"/>
              </a:xfrm>
              <a:prstGeom prst="rect">
                <a:avLst/>
              </a:prstGeom>
              <a:solidFill>
                <a:srgbClr val="FCE0EE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A71160"/>
                    </a:solidFill>
                    <a:latin typeface="Consolas" pitchFamily="49" charset="0"/>
                    <a:cs typeface="Consolas" pitchFamily="49" charset="0"/>
                  </a:rPr>
                  <a:t>while</a:t>
                </a:r>
                <a:r>
                  <a:rPr lang="en-US" sz="2000">
                    <a:solidFill>
                      <a:srgbClr val="A711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A711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solidFill>
                          <a:srgbClr val="A711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A711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A711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>
                    <a:solidFill>
                      <a:srgbClr val="A71160"/>
                    </a:solidFill>
                  </a:rPr>
                  <a:t> </a:t>
                </a:r>
                <a:r>
                  <a:rPr lang="en-US" sz="2000">
                    <a:solidFill>
                      <a:srgbClr val="A71160"/>
                    </a:solidFill>
                    <a:latin typeface="Consolas" pitchFamily="49" charset="0"/>
                    <a:cs typeface="Consolas" pitchFamily="49" charset="0"/>
                  </a:rPr>
                  <a:t>do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0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sz="20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sz="2000">
                  <a:solidFill>
                    <a:srgbClr val="A71160"/>
                  </a:solidFill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−−</m:t>
                      </m:r>
                    </m:oMath>
                  </m:oMathPara>
                </a14:m>
                <a:endParaRPr lang="en-US" sz="2000">
                  <a:solidFill>
                    <a:srgbClr val="A71160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B95A306-1B19-7A31-F274-48D5E4DEE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346" y="4437753"/>
                <a:ext cx="3775167" cy="1015663"/>
              </a:xfrm>
              <a:prstGeom prst="rect">
                <a:avLst/>
              </a:prstGeom>
              <a:blipFill>
                <a:blip r:embed="rId4"/>
                <a:stretch>
                  <a:fillRect l="-1777" t="-3593" b="-41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804A851-5523-AB19-20C4-7A19868BCE85}"/>
                  </a:ext>
                </a:extLst>
              </p:cNvPr>
              <p:cNvSpPr txBox="1"/>
              <p:nvPr/>
            </p:nvSpPr>
            <p:spPr>
              <a:xfrm>
                <a:off x="6289409" y="1603735"/>
                <a:ext cx="1558440" cy="369332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804A851-5523-AB19-20C4-7A19868BC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409" y="1603735"/>
                <a:ext cx="155844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B24EE64-9E57-62BC-B199-8E4A0A84FD4F}"/>
                  </a:ext>
                </a:extLst>
              </p:cNvPr>
              <p:cNvSpPr txBox="1"/>
              <p:nvPr/>
            </p:nvSpPr>
            <p:spPr>
              <a:xfrm>
                <a:off x="6322423" y="2026841"/>
                <a:ext cx="3762103" cy="1015663"/>
              </a:xfrm>
              <a:prstGeom prst="rect">
                <a:avLst/>
              </a:prstGeom>
              <a:solidFill>
                <a:srgbClr val="FCE0EE"/>
              </a:solidFill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>
                    <a:solidFill>
                      <a:srgbClr val="A71160"/>
                    </a:solidFill>
                    <a:latin typeface="Consolas" pitchFamily="49" charset="0"/>
                    <a:cs typeface="Consolas" pitchFamily="49" charset="0"/>
                  </a:rPr>
                  <a:t>while</a:t>
                </a:r>
                <a:r>
                  <a:rPr lang="en-US" sz="2000">
                    <a:solidFill>
                      <a:srgbClr val="A711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solidFill>
                          <a:srgbClr val="A711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i="1">
                        <a:solidFill>
                          <a:srgbClr val="A711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solidFill>
                              <a:srgbClr val="A711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A711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>
                    <a:solidFill>
                      <a:srgbClr val="A71160"/>
                    </a:solidFill>
                  </a:rPr>
                  <a:t> </a:t>
                </a:r>
                <a:r>
                  <a:rPr lang="en-US" sz="2000">
                    <a:solidFill>
                      <a:srgbClr val="A71160"/>
                    </a:solidFill>
                    <a:latin typeface="Consolas" pitchFamily="49" charset="0"/>
                    <a:cs typeface="Consolas" pitchFamily="49" charset="0"/>
                  </a:rPr>
                  <a:t>do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0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sz="20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sz="2000">
                  <a:solidFill>
                    <a:srgbClr val="A71160"/>
                  </a:solidFill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−−</m:t>
                      </m:r>
                    </m:oMath>
                  </m:oMathPara>
                </a14:m>
                <a:endParaRPr lang="en-US" sz="2000">
                  <a:solidFill>
                    <a:srgbClr val="A7116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B24EE64-9E57-62BC-B199-8E4A0A84F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423" y="2026841"/>
                <a:ext cx="3762103" cy="1015663"/>
              </a:xfrm>
              <a:prstGeom prst="rect">
                <a:avLst/>
              </a:prstGeom>
              <a:blipFill>
                <a:blip r:embed="rId6"/>
                <a:stretch>
                  <a:fillRect l="-1621" t="-2994" b="-47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ounded Rectangle 77">
            <a:extLst>
              <a:ext uri="{FF2B5EF4-FFF2-40B4-BE49-F238E27FC236}">
                <a16:creationId xmlns:a16="http://schemas.microsoft.com/office/drawing/2014/main" id="{E70B4782-06B6-B8F3-5222-68ABDE419B13}"/>
              </a:ext>
            </a:extLst>
          </p:cNvPr>
          <p:cNvSpPr/>
          <p:nvPr/>
        </p:nvSpPr>
        <p:spPr>
          <a:xfrm>
            <a:off x="7149205" y="2048739"/>
            <a:ext cx="941056" cy="357663"/>
          </a:xfrm>
          <a:prstGeom prst="round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9D3E364-E38E-25E2-ED7C-C30F7F120DF9}"/>
                  </a:ext>
                </a:extLst>
              </p:cNvPr>
              <p:cNvSpPr txBox="1"/>
              <p:nvPr/>
            </p:nvSpPr>
            <p:spPr>
              <a:xfrm>
                <a:off x="7889970" y="1603735"/>
                <a:ext cx="2180749" cy="369332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err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9D3E364-E38E-25E2-ED7C-C30F7F120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970" y="1603735"/>
                <a:ext cx="2180749" cy="369332"/>
              </a:xfrm>
              <a:prstGeom prst="rect">
                <a:avLst/>
              </a:prstGeom>
              <a:blipFill>
                <a:blip r:embed="rId7"/>
                <a:stretch>
                  <a:fillRect b="-9524"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ounded Rectangle 78">
            <a:extLst>
              <a:ext uri="{FF2B5EF4-FFF2-40B4-BE49-F238E27FC236}">
                <a16:creationId xmlns:a16="http://schemas.microsoft.com/office/drawing/2014/main" id="{335210D5-299C-8835-FB59-7CE0ACC489CA}"/>
              </a:ext>
            </a:extLst>
          </p:cNvPr>
          <p:cNvSpPr/>
          <p:nvPr/>
        </p:nvSpPr>
        <p:spPr>
          <a:xfrm>
            <a:off x="7110021" y="4454435"/>
            <a:ext cx="941056" cy="357663"/>
          </a:xfrm>
          <a:prstGeom prst="roundRect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4C563BC-9DA9-0475-FE9A-CD7BF06CA328}"/>
                  </a:ext>
                </a:extLst>
              </p:cNvPr>
              <p:cNvSpPr txBox="1"/>
              <p:nvPr/>
            </p:nvSpPr>
            <p:spPr>
              <a:xfrm>
                <a:off x="6276346" y="4001584"/>
                <a:ext cx="1586901" cy="369332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𝟏𝟒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4C563BC-9DA9-0475-FE9A-CD7BF06CA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346" y="4001584"/>
                <a:ext cx="158690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2EC8D61-1FE3-B9F8-BBBC-6866A57BDACA}"/>
                  </a:ext>
                </a:extLst>
              </p:cNvPr>
              <p:cNvSpPr txBox="1"/>
              <p:nvPr/>
            </p:nvSpPr>
            <p:spPr>
              <a:xfrm>
                <a:off x="7903033" y="4001584"/>
                <a:ext cx="2133600" cy="369332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err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2EC8D61-1FE3-B9F8-BBBC-6866A57BD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033" y="4001584"/>
                <a:ext cx="2133600" cy="369332"/>
              </a:xfrm>
              <a:prstGeom prst="rect">
                <a:avLst/>
              </a:prstGeom>
              <a:blipFill>
                <a:blip r:embed="rId9"/>
                <a:stretch>
                  <a:fillRect l="-284" b="-9524"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ounded Rectangle 83">
            <a:extLst>
              <a:ext uri="{FF2B5EF4-FFF2-40B4-BE49-F238E27FC236}">
                <a16:creationId xmlns:a16="http://schemas.microsoft.com/office/drawing/2014/main" id="{D55F5031-1D65-72EE-18FF-463DC7C4D312}"/>
              </a:ext>
            </a:extLst>
          </p:cNvPr>
          <p:cNvSpPr/>
          <p:nvPr/>
        </p:nvSpPr>
        <p:spPr>
          <a:xfrm>
            <a:off x="5564777" y="6008914"/>
            <a:ext cx="393192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890E4F"/>
                </a:solidFill>
              </a:rPr>
              <a:t>The entire array is sorted now.</a:t>
            </a:r>
          </a:p>
        </p:txBody>
      </p:sp>
    </p:spTree>
    <p:extLst>
      <p:ext uri="{BB962C8B-B14F-4D97-AF65-F5344CB8AC3E}">
        <p14:creationId xmlns:p14="http://schemas.microsoft.com/office/powerpoint/2010/main" val="266812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07 4.07407E-06 L 0.04531 0.00023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06 1.48148E-06 L -0.04427 0.00092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000"/>
                            </p:stCondLst>
                            <p:childTnLst>
                              <p:par>
                                <p:cTn id="15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"/>
                            </p:stCondLst>
                            <p:childTnLst>
                              <p:par>
                                <p:cTn id="25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09090"/>
                                      </p:to>
                                    </p:animClr>
                                    <p:set>
                                      <p:cBhvr>
                                        <p:cTn id="25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500"/>
                            </p:stCondLst>
                            <p:childTnLst>
                              <p:par>
                                <p:cTn id="2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1000"/>
                            </p:stCondLst>
                            <p:childTnLst>
                              <p:par>
                                <p:cTn id="27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0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3000"/>
                            </p:stCondLst>
                            <p:childTnLst>
                              <p:par>
                                <p:cTn id="2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07 2.59259E-06 L 0.04453 0.00208" pathEditMode="relative" rAng="0" ptsTypes="AA">
                                      <p:cBhvr>
                                        <p:cTn id="31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06 -3.7037E-07 L -0.04883 0.00278" pathEditMode="relative" rAng="0" ptsTypes="AA">
                                      <p:cBhvr>
                                        <p:cTn id="317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8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2000"/>
                            </p:stCondLst>
                            <p:childTnLst>
                              <p:par>
                                <p:cTn id="3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1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4" grpId="1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3" grpId="1" animBg="1"/>
      <p:bldP spid="24" grpId="0"/>
      <p:bldP spid="24" grpId="1"/>
      <p:bldP spid="25" grpId="0"/>
      <p:bldP spid="26" grpId="0"/>
      <p:bldP spid="27" grpId="0"/>
      <p:bldP spid="28" grpId="0"/>
      <p:bldP spid="29" grpId="0"/>
      <p:bldP spid="30" grpId="0"/>
      <p:bldP spid="31" grpId="0"/>
      <p:bldP spid="31" grpId="1"/>
      <p:bldP spid="32" grpId="0"/>
      <p:bldP spid="32" grpId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39" grpId="1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/>
      <p:bldP spid="50" grpId="0"/>
      <p:bldP spid="51" grpId="0"/>
      <p:bldP spid="52" grpId="0"/>
      <p:bldP spid="53" grpId="0"/>
      <p:bldP spid="54" grpId="0"/>
      <p:bldP spid="54" grpId="1"/>
      <p:bldP spid="55" grpId="0"/>
      <p:bldP spid="55" grpId="1"/>
      <p:bldP spid="56" grpId="0"/>
      <p:bldP spid="57" grpId="0" animBg="1"/>
      <p:bldP spid="57" grpId="1" animBg="1"/>
      <p:bldP spid="58" grpId="0" animBg="1"/>
      <p:bldP spid="58" grpId="1" animBg="1"/>
      <p:bldP spid="59" grpId="0" animBg="1"/>
      <p:bldP spid="60" grpId="0" animBg="1"/>
      <p:bldP spid="60" grpId="1" animBg="1"/>
      <p:bldP spid="62" grpId="0" animBg="1"/>
      <p:bldP spid="62" grpId="1" animBg="1"/>
      <p:bldP spid="63" grpId="0" animBg="1"/>
      <p:bldP spid="64" grpId="0" animBg="1"/>
      <p:bldP spid="64" grpId="1" animBg="1"/>
      <p:bldP spid="65" grpId="0"/>
      <p:bldP spid="65" grpId="1"/>
      <p:bldP spid="66" grpId="0"/>
      <p:bldP spid="67" grpId="0"/>
      <p:bldP spid="68" grpId="0" animBg="1"/>
      <p:bldP spid="68" grpId="1" animBg="1"/>
      <p:bldP spid="68" grpId="2" animBg="1"/>
      <p:bldP spid="69" grpId="0" animBg="1"/>
      <p:bldP spid="69" grpId="1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E5179-0C38-69F9-6B30-065F9D143C95}"/>
              </a:ext>
            </a:extLst>
          </p:cNvPr>
          <p:cNvSpPr txBox="1">
            <a:spLocks/>
          </p:cNvSpPr>
          <p:nvPr/>
        </p:nvSpPr>
        <p:spPr>
          <a:xfrm>
            <a:off x="-39190" y="108156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Insertion Sort -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E8E7C-3AC9-26F5-E0D3-8C6628C1E659}"/>
              </a:ext>
            </a:extLst>
          </p:cNvPr>
          <p:cNvSpPr txBox="1">
            <a:spLocks/>
          </p:cNvSpPr>
          <p:nvPr/>
        </p:nvSpPr>
        <p:spPr>
          <a:xfrm>
            <a:off x="131179" y="971599"/>
            <a:ext cx="11929641" cy="5590565"/>
          </a:xfrm>
          <a:prstGeom prst="rect">
            <a:avLst/>
          </a:prstGeom>
          <a:solidFill>
            <a:srgbClr val="424242"/>
          </a:solidFill>
        </p:spPr>
        <p:txBody>
          <a:bodyPr/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IN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Input: Array T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IN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Output: Sorted array T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IN" b="1" dirty="0">
              <a:solidFill>
                <a:srgbClr val="FBD9EB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IN" b="1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Algorithm: </a:t>
            </a:r>
            <a:r>
              <a:rPr lang="en-IN" b="1" dirty="0" err="1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Insertion_Sort</a:t>
            </a:r>
            <a:r>
              <a:rPr lang="en-IN" b="1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(T[1,…,n])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pt-BR" b="1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pt-BR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i ← 2 to n </a:t>
            </a:r>
            <a:r>
              <a:rPr lang="pt-BR" b="1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do</a:t>
            </a:r>
          </a:p>
          <a:p>
            <a:pPr marL="914400" lvl="2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x </a:t>
            </a:r>
            <a:r>
              <a:rPr lang="pt-BR" sz="2400" b="1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←</a:t>
            </a: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T[</a:t>
            </a:r>
            <a:r>
              <a:rPr lang="en-IN" sz="2400" dirty="0" err="1">
                <a:solidFill>
                  <a:srgbClr val="FBD9EB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</a:t>
            </a: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];</a:t>
            </a:r>
          </a:p>
          <a:p>
            <a:pPr marL="914400" lvl="2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j</a:t>
            </a:r>
            <a:r>
              <a:rPr lang="pt-BR" sz="2400" b="1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 ← </a:t>
            </a:r>
            <a:r>
              <a:rPr lang="pt-BR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i – 1;</a:t>
            </a: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</a:t>
            </a:r>
            <a:endParaRPr lang="en-IN" sz="2400" dirty="0">
              <a:solidFill>
                <a:srgbClr val="FBD9EB"/>
              </a:solidFill>
              <a:latin typeface="Consolas" pitchFamily="49" charset="0"/>
              <a:cs typeface="Consolas" pitchFamily="49" charset="0"/>
            </a:endParaRPr>
          </a:p>
          <a:p>
            <a:pPr marL="914400" lvl="2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pt-BR" sz="2400" b="1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x &lt; T[j] </a:t>
            </a:r>
            <a:r>
              <a:rPr lang="pt-BR" sz="2400" b="1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pt-BR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 j &gt; 0 </a:t>
            </a:r>
            <a:r>
              <a:rPr lang="pt-BR" sz="2400" b="1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do</a:t>
            </a:r>
          </a:p>
          <a:p>
            <a:pPr marL="1828800" lvl="4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T[j+1] </a:t>
            </a:r>
            <a:r>
              <a:rPr lang="en-IN" sz="2400" dirty="0">
                <a:solidFill>
                  <a:srgbClr val="FBD9EB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itchFamily="49" charset="0"/>
              </a:rPr>
              <a:t>← T[</a:t>
            </a: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j];</a:t>
            </a:r>
          </a:p>
          <a:p>
            <a:pPr marL="1828800" lvl="4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j </a:t>
            </a:r>
            <a:r>
              <a:rPr lang="en-IN" sz="2400" dirty="0">
                <a:solidFill>
                  <a:srgbClr val="FBD9EB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itchFamily="49" charset="0"/>
              </a:rPr>
              <a:t>←</a:t>
            </a: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 j – 1;</a:t>
            </a:r>
          </a:p>
          <a:p>
            <a:pPr marL="914400" lvl="2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T[j+1] </a:t>
            </a:r>
            <a:r>
              <a:rPr lang="en-IN" sz="2400" dirty="0">
                <a:solidFill>
                  <a:srgbClr val="FBD9EB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itchFamily="49" charset="0"/>
              </a:rPr>
              <a:t>←</a:t>
            </a: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 x;</a:t>
            </a:r>
            <a:endParaRPr lang="en-IN" b="1" dirty="0">
              <a:solidFill>
                <a:srgbClr val="FBD9EB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Rounded Rectangle 31">
            <a:extLst>
              <a:ext uri="{FF2B5EF4-FFF2-40B4-BE49-F238E27FC236}">
                <a16:creationId xmlns:a16="http://schemas.microsoft.com/office/drawing/2014/main" id="{55746CDB-6E7B-99A9-CB30-B22A2B5A499A}"/>
              </a:ext>
            </a:extLst>
          </p:cNvPr>
          <p:cNvSpPr/>
          <p:nvPr/>
        </p:nvSpPr>
        <p:spPr>
          <a:xfrm>
            <a:off x="267151" y="3234641"/>
            <a:ext cx="5828849" cy="2651760"/>
          </a:xfrm>
          <a:prstGeom prst="round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32">
            <a:extLst>
              <a:ext uri="{FF2B5EF4-FFF2-40B4-BE49-F238E27FC236}">
                <a16:creationId xmlns:a16="http://schemas.microsoft.com/office/drawing/2014/main" id="{80CE2818-741C-EC04-19FD-2C8F3BFC1813}"/>
              </a:ext>
            </a:extLst>
          </p:cNvPr>
          <p:cNvSpPr/>
          <p:nvPr/>
        </p:nvSpPr>
        <p:spPr>
          <a:xfrm>
            <a:off x="1736464" y="4454112"/>
            <a:ext cx="2890221" cy="822960"/>
          </a:xfrm>
          <a:prstGeom prst="round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ular Callout 33">
                <a:extLst>
                  <a:ext uri="{FF2B5EF4-FFF2-40B4-BE49-F238E27FC236}">
                    <a16:creationId xmlns:a16="http://schemas.microsoft.com/office/drawing/2014/main" id="{7BF63924-1A35-A400-1899-194686635973}"/>
                  </a:ext>
                </a:extLst>
              </p:cNvPr>
              <p:cNvSpPr/>
              <p:nvPr/>
            </p:nvSpPr>
            <p:spPr>
              <a:xfrm>
                <a:off x="6231972" y="3089660"/>
                <a:ext cx="762000" cy="457200"/>
              </a:xfrm>
              <a:prstGeom prst="wedgeRoundRectCallout">
                <a:avLst>
                  <a:gd name="adj1" fmla="val -73975"/>
                  <a:gd name="adj2" fmla="val 34885"/>
                  <a:gd name="adj3" fmla="val 16667"/>
                </a:avLst>
              </a:pr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𝛉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</m:e>
                      </m:d>
                    </m:oMath>
                  </m:oMathPara>
                </a14:m>
                <a:endParaRPr lang="en-US" sz="2400" b="1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6" name="Rounded Rectangular Callout 33">
                <a:extLst>
                  <a:ext uri="{FF2B5EF4-FFF2-40B4-BE49-F238E27FC236}">
                    <a16:creationId xmlns:a16="http://schemas.microsoft.com/office/drawing/2014/main" id="{7BF63924-1A35-A400-1899-1946866359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972" y="3089660"/>
                <a:ext cx="762000" cy="457200"/>
              </a:xfrm>
              <a:prstGeom prst="wedgeRoundRectCallout">
                <a:avLst>
                  <a:gd name="adj1" fmla="val -73975"/>
                  <a:gd name="adj2" fmla="val 34885"/>
                  <a:gd name="adj3" fmla="val 16667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  <a:prstDash val="sysDot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ular Callout 34">
                <a:extLst>
                  <a:ext uri="{FF2B5EF4-FFF2-40B4-BE49-F238E27FC236}">
                    <a16:creationId xmlns:a16="http://schemas.microsoft.com/office/drawing/2014/main" id="{16883993-2358-5FDB-2971-1E183B85D8B2}"/>
                  </a:ext>
                </a:extLst>
              </p:cNvPr>
              <p:cNvSpPr/>
              <p:nvPr/>
            </p:nvSpPr>
            <p:spPr>
              <a:xfrm>
                <a:off x="4853500" y="4560521"/>
                <a:ext cx="914400" cy="457200"/>
              </a:xfrm>
              <a:prstGeom prst="wedgeRoundRectCallout">
                <a:avLst>
                  <a:gd name="adj1" fmla="val -71901"/>
                  <a:gd name="adj2" fmla="val -15165"/>
                  <a:gd name="adj3" fmla="val 16667"/>
                </a:avLst>
              </a:pr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rgbClr val="ED524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𝛉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ED524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rgbClr val="ED524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0" smtClean="0">
                                  <a:solidFill>
                                    <a:srgbClr val="ED524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𝐧</m:t>
                              </m:r>
                            </m:e>
                            <m:sup>
                              <m:r>
                                <a:rPr lang="en-US" sz="2400" b="1" i="0" smtClean="0">
                                  <a:solidFill>
                                    <a:srgbClr val="ED524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1">
                  <a:solidFill>
                    <a:srgbClr val="ED524F"/>
                  </a:solidFill>
                </a:endParaRPr>
              </a:p>
            </p:txBody>
          </p:sp>
        </mc:Choice>
        <mc:Fallback xmlns="">
          <p:sp>
            <p:nvSpPr>
              <p:cNvPr id="7" name="Rounded Rectangular Callout 34">
                <a:extLst>
                  <a:ext uri="{FF2B5EF4-FFF2-40B4-BE49-F238E27FC236}">
                    <a16:creationId xmlns:a16="http://schemas.microsoft.com/office/drawing/2014/main" id="{16883993-2358-5FDB-2971-1E183B85D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500" y="4560521"/>
                <a:ext cx="914400" cy="457200"/>
              </a:xfrm>
              <a:prstGeom prst="wedgeRoundRectCallout">
                <a:avLst>
                  <a:gd name="adj1" fmla="val -71901"/>
                  <a:gd name="adj2" fmla="val -15165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  <a:prstDash val="sysDot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977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E8ED-B039-E56D-A379-5C22290FEE6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Insertion Sort Algorithm – Best Case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5B4CF-A6D7-6D3C-26B8-A37D75033CD9}"/>
              </a:ext>
            </a:extLst>
          </p:cNvPr>
          <p:cNvSpPr txBox="1">
            <a:spLocks/>
          </p:cNvSpPr>
          <p:nvPr/>
        </p:nvSpPr>
        <p:spPr>
          <a:xfrm>
            <a:off x="170369" y="863444"/>
            <a:ext cx="11929641" cy="5590565"/>
          </a:xfrm>
          <a:prstGeom prst="rect">
            <a:avLst/>
          </a:prstGeom>
          <a:solidFill>
            <a:srgbClr val="424242"/>
          </a:solidFill>
        </p:spPr>
        <p:txBody>
          <a:bodyPr/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IN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Input: Array T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IN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Output: Sorted array T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endParaRPr lang="en-IN" b="1" dirty="0">
              <a:solidFill>
                <a:srgbClr val="FBD9EB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IN" b="1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Algorithm: </a:t>
            </a:r>
            <a:r>
              <a:rPr lang="en-IN" b="1" dirty="0" err="1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Insertion_Sort</a:t>
            </a:r>
            <a:r>
              <a:rPr lang="en-IN" b="1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(T[1,…,n])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pt-BR" b="1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pt-BR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i ← 2 to n </a:t>
            </a:r>
            <a:r>
              <a:rPr lang="pt-BR" b="1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do</a:t>
            </a:r>
          </a:p>
          <a:p>
            <a:pPr marL="914400" lvl="2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x </a:t>
            </a:r>
            <a:r>
              <a:rPr lang="pt-BR" sz="2400" b="1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←</a:t>
            </a: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T[</a:t>
            </a:r>
            <a:r>
              <a:rPr lang="en-IN" sz="2400" dirty="0" err="1">
                <a:solidFill>
                  <a:srgbClr val="FBD9EB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i</a:t>
            </a: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];</a:t>
            </a:r>
          </a:p>
          <a:p>
            <a:pPr marL="914400" lvl="2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j</a:t>
            </a:r>
            <a:r>
              <a:rPr lang="pt-BR" sz="2400" b="1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 ← </a:t>
            </a:r>
            <a:r>
              <a:rPr lang="pt-BR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i – 1;</a:t>
            </a: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 </a:t>
            </a:r>
            <a:endParaRPr lang="en-IN" sz="2400" dirty="0">
              <a:solidFill>
                <a:srgbClr val="FBD9EB"/>
              </a:solidFill>
              <a:latin typeface="Consolas" pitchFamily="49" charset="0"/>
              <a:cs typeface="Consolas" pitchFamily="49" charset="0"/>
            </a:endParaRPr>
          </a:p>
          <a:p>
            <a:pPr marL="914400" lvl="2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pt-BR" sz="2400" b="1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x &lt; T[j] </a:t>
            </a:r>
            <a:r>
              <a:rPr lang="pt-BR" sz="2400" b="1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pt-BR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 j &gt; 0 </a:t>
            </a:r>
            <a:r>
              <a:rPr lang="pt-BR" sz="2400" b="1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do</a:t>
            </a:r>
          </a:p>
          <a:p>
            <a:pPr marL="1828800" lvl="4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T[j+1] </a:t>
            </a:r>
            <a:r>
              <a:rPr lang="en-IN" sz="2400" dirty="0">
                <a:solidFill>
                  <a:srgbClr val="FBD9EB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itchFamily="49" charset="0"/>
              </a:rPr>
              <a:t>← T[</a:t>
            </a: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j];</a:t>
            </a:r>
          </a:p>
          <a:p>
            <a:pPr marL="1828800" lvl="4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j </a:t>
            </a:r>
            <a:r>
              <a:rPr lang="en-IN" sz="2400" dirty="0">
                <a:solidFill>
                  <a:srgbClr val="FBD9EB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itchFamily="49" charset="0"/>
              </a:rPr>
              <a:t>←</a:t>
            </a: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 j – 1;</a:t>
            </a:r>
          </a:p>
          <a:p>
            <a:pPr marL="914400" lvl="2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T[j+1] </a:t>
            </a:r>
            <a:r>
              <a:rPr lang="en-IN" sz="2400" dirty="0">
                <a:solidFill>
                  <a:srgbClr val="FBD9EB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Consolas" pitchFamily="49" charset="0"/>
              </a:rPr>
              <a:t>←</a:t>
            </a:r>
            <a:r>
              <a:rPr lang="en-IN" sz="2400" dirty="0">
                <a:solidFill>
                  <a:srgbClr val="FBD9EB"/>
                </a:solidFill>
                <a:latin typeface="Consolas" pitchFamily="49" charset="0"/>
                <a:cs typeface="Consolas" pitchFamily="49" charset="0"/>
              </a:rPr>
              <a:t> x;</a:t>
            </a:r>
            <a:endParaRPr lang="en-IN" b="1" dirty="0">
              <a:solidFill>
                <a:srgbClr val="FBD9EB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Rounded Rectangle 31">
            <a:extLst>
              <a:ext uri="{FF2B5EF4-FFF2-40B4-BE49-F238E27FC236}">
                <a16:creationId xmlns:a16="http://schemas.microsoft.com/office/drawing/2014/main" id="{987BC356-5BD4-AB16-5039-6F988351D40E}"/>
              </a:ext>
            </a:extLst>
          </p:cNvPr>
          <p:cNvSpPr/>
          <p:nvPr/>
        </p:nvSpPr>
        <p:spPr>
          <a:xfrm>
            <a:off x="322595" y="3124072"/>
            <a:ext cx="5828849" cy="2651760"/>
          </a:xfrm>
          <a:prstGeom prst="round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32">
            <a:extLst>
              <a:ext uri="{FF2B5EF4-FFF2-40B4-BE49-F238E27FC236}">
                <a16:creationId xmlns:a16="http://schemas.microsoft.com/office/drawing/2014/main" id="{0BBF0911-C9E0-6EFE-72BD-05D11AE4CD28}"/>
              </a:ext>
            </a:extLst>
          </p:cNvPr>
          <p:cNvSpPr/>
          <p:nvPr/>
        </p:nvSpPr>
        <p:spPr>
          <a:xfrm>
            <a:off x="2142309" y="4018622"/>
            <a:ext cx="1397726" cy="411350"/>
          </a:xfrm>
          <a:prstGeom prst="roundRect">
            <a:avLst/>
          </a:prstGeom>
          <a:noFill/>
          <a:ln w="28575">
            <a:solidFill>
              <a:srgbClr val="ED52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727ABA-BD3F-AABA-8688-362570689FC9}"/>
              </a:ext>
            </a:extLst>
          </p:cNvPr>
          <p:cNvSpPr/>
          <p:nvPr/>
        </p:nvSpPr>
        <p:spPr>
          <a:xfrm>
            <a:off x="8467176" y="226768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34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0BD5DD-2E41-FA65-7E7E-664C9256481B}"/>
              </a:ext>
            </a:extLst>
          </p:cNvPr>
          <p:cNvSpPr/>
          <p:nvPr/>
        </p:nvSpPr>
        <p:spPr>
          <a:xfrm>
            <a:off x="8467176" y="264868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45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63D385-F018-66E4-93BF-0235E4E2726D}"/>
              </a:ext>
            </a:extLst>
          </p:cNvPr>
          <p:cNvSpPr/>
          <p:nvPr/>
        </p:nvSpPr>
        <p:spPr>
          <a:xfrm>
            <a:off x="8467176" y="3029680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59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C82BF4-54A4-A7A6-7D9D-26C215AD08F2}"/>
              </a:ext>
            </a:extLst>
          </p:cNvPr>
          <p:cNvSpPr/>
          <p:nvPr/>
        </p:nvSpPr>
        <p:spPr>
          <a:xfrm>
            <a:off x="8467176" y="150568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340A79-5A19-4AEB-85AD-10A135FD850A}"/>
              </a:ext>
            </a:extLst>
          </p:cNvPr>
          <p:cNvSpPr/>
          <p:nvPr/>
        </p:nvSpPr>
        <p:spPr>
          <a:xfrm>
            <a:off x="8467176" y="1886680"/>
            <a:ext cx="533400" cy="381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DE2F19-B672-89BD-8893-4D88168B330A}"/>
              </a:ext>
            </a:extLst>
          </p:cNvPr>
          <p:cNvSpPr txBox="1"/>
          <p:nvPr/>
        </p:nvSpPr>
        <p:spPr>
          <a:xfrm>
            <a:off x="9764052" y="1881083"/>
            <a:ext cx="914400" cy="365760"/>
          </a:xfrm>
          <a:prstGeom prst="rect">
            <a:avLst/>
          </a:prstGeom>
          <a:noFill/>
          <a:ln w="9525"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000">
                <a:solidFill>
                  <a:srgbClr val="FCE0EE"/>
                </a:solidFill>
                <a:latin typeface="Consolas" pitchFamily="49" charset="0"/>
                <a:cs typeface="Consolas" pitchFamily="49" charset="0"/>
              </a:rPr>
              <a:t>x=23</a:t>
            </a:r>
            <a:endParaRPr lang="en-US" sz="2000">
              <a:solidFill>
                <a:srgbClr val="FCE0EE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E0A301-8BCF-03AC-D0A9-9A92CFC1C35F}"/>
              </a:ext>
            </a:extLst>
          </p:cNvPr>
          <p:cNvSpPr txBox="1"/>
          <p:nvPr/>
        </p:nvSpPr>
        <p:spPr>
          <a:xfrm>
            <a:off x="10780706" y="2266588"/>
            <a:ext cx="1188720" cy="365760"/>
          </a:xfrm>
          <a:prstGeom prst="rect">
            <a:avLst/>
          </a:prstGeom>
          <a:noFill/>
          <a:ln w="9525"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N" sz="2000">
                <a:solidFill>
                  <a:srgbClr val="FCE0EE"/>
                </a:solidFill>
                <a:latin typeface="Consolas" pitchFamily="49" charset="0"/>
                <a:cs typeface="Consolas" pitchFamily="49" charset="0"/>
              </a:rPr>
              <a:t>T[j]=23</a:t>
            </a:r>
            <a:endParaRPr lang="en-US" sz="2000">
              <a:solidFill>
                <a:srgbClr val="FCE0EE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B4024F-67CF-6A89-6779-3FCFCB9FBFCD}"/>
              </a:ext>
            </a:extLst>
          </p:cNvPr>
          <p:cNvSpPr txBox="1"/>
          <p:nvPr/>
        </p:nvSpPr>
        <p:spPr>
          <a:xfrm>
            <a:off x="10780706" y="2652093"/>
            <a:ext cx="1188720" cy="365760"/>
          </a:xfrm>
          <a:prstGeom prst="rect">
            <a:avLst/>
          </a:prstGeom>
          <a:noFill/>
          <a:ln w="9525"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N" sz="2000">
                <a:solidFill>
                  <a:srgbClr val="FCE0EE"/>
                </a:solidFill>
                <a:latin typeface="Consolas" pitchFamily="49" charset="0"/>
                <a:cs typeface="Consolas" pitchFamily="49" charset="0"/>
              </a:rPr>
              <a:t>T[j]=34</a:t>
            </a:r>
            <a:endParaRPr lang="en-US" sz="2000">
              <a:solidFill>
                <a:srgbClr val="FCE0EE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8F4D16-11F8-E87D-4032-D85DC7FCDD71}"/>
              </a:ext>
            </a:extLst>
          </p:cNvPr>
          <p:cNvSpPr txBox="1"/>
          <p:nvPr/>
        </p:nvSpPr>
        <p:spPr>
          <a:xfrm>
            <a:off x="10780706" y="3037597"/>
            <a:ext cx="1188720" cy="365760"/>
          </a:xfrm>
          <a:prstGeom prst="rect">
            <a:avLst/>
          </a:prstGeom>
          <a:noFill/>
          <a:ln w="9525"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N" sz="2000">
                <a:solidFill>
                  <a:srgbClr val="FCE0EE"/>
                </a:solidFill>
                <a:latin typeface="Consolas" pitchFamily="49" charset="0"/>
                <a:cs typeface="Consolas" pitchFamily="49" charset="0"/>
              </a:rPr>
              <a:t>T[j]=45</a:t>
            </a:r>
            <a:endParaRPr lang="en-US" sz="2000">
              <a:solidFill>
                <a:srgbClr val="FCE0EE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2A8F96-DD77-83DF-6A13-A0A3755DC957}"/>
              </a:ext>
            </a:extLst>
          </p:cNvPr>
          <p:cNvSpPr txBox="1"/>
          <p:nvPr/>
        </p:nvSpPr>
        <p:spPr>
          <a:xfrm>
            <a:off x="9058025" y="1881083"/>
            <a:ext cx="607859" cy="36576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IN" sz="200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i=</a:t>
            </a:r>
            <a:r>
              <a:rPr lang="en-IN" sz="2000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2000">
              <a:solidFill>
                <a:schemeClr val="accent4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43FCE5-6226-CECD-172C-B0BC54EA48DA}"/>
              </a:ext>
            </a:extLst>
          </p:cNvPr>
          <p:cNvSpPr txBox="1"/>
          <p:nvPr/>
        </p:nvSpPr>
        <p:spPr>
          <a:xfrm>
            <a:off x="9058025" y="2266588"/>
            <a:ext cx="607859" cy="36576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IN" sz="200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i=3</a:t>
            </a:r>
            <a:endParaRPr lang="en-US" sz="2000">
              <a:solidFill>
                <a:schemeClr val="accent4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769651-0489-9A05-0EDA-3CB55C04F376}"/>
              </a:ext>
            </a:extLst>
          </p:cNvPr>
          <p:cNvSpPr txBox="1"/>
          <p:nvPr/>
        </p:nvSpPr>
        <p:spPr>
          <a:xfrm>
            <a:off x="9053939" y="2652093"/>
            <a:ext cx="607859" cy="36576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IN" sz="200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i=4</a:t>
            </a:r>
            <a:endParaRPr lang="en-US" sz="2000">
              <a:solidFill>
                <a:schemeClr val="accent4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300320-7BBB-F433-89A3-E75C29CE243F}"/>
              </a:ext>
            </a:extLst>
          </p:cNvPr>
          <p:cNvSpPr txBox="1"/>
          <p:nvPr/>
        </p:nvSpPr>
        <p:spPr>
          <a:xfrm>
            <a:off x="9053939" y="3037597"/>
            <a:ext cx="607859" cy="36576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IN" sz="200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i=5</a:t>
            </a:r>
            <a:endParaRPr lang="en-US" sz="2000">
              <a:solidFill>
                <a:schemeClr val="accent4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9819B2-CB2B-39FA-8BFA-69A0785A4C52}"/>
              </a:ext>
            </a:extLst>
          </p:cNvPr>
          <p:cNvSpPr txBox="1"/>
          <p:nvPr/>
        </p:nvSpPr>
        <p:spPr>
          <a:xfrm>
            <a:off x="9630935" y="1001486"/>
            <a:ext cx="920445" cy="36933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IN" b="1">
                <a:solidFill>
                  <a:schemeClr val="accent3"/>
                </a:solidFill>
              </a:rPr>
              <a:t>Pass 1 :</a:t>
            </a:r>
            <a:endParaRPr lang="en-US" b="1">
              <a:solidFill>
                <a:schemeClr val="accent3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61454E-3BC6-1B0F-DF83-9860EE6D58AB}"/>
              </a:ext>
            </a:extLst>
          </p:cNvPr>
          <p:cNvSpPr txBox="1"/>
          <p:nvPr/>
        </p:nvSpPr>
        <p:spPr>
          <a:xfrm>
            <a:off x="10780706" y="1881083"/>
            <a:ext cx="1188720" cy="365760"/>
          </a:xfrm>
          <a:prstGeom prst="rect">
            <a:avLst/>
          </a:prstGeom>
          <a:noFill/>
          <a:ln w="9525"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>
                <a:solidFill>
                  <a:srgbClr val="FCE0EE"/>
                </a:solidFill>
                <a:latin typeface="Consolas" pitchFamily="49" charset="0"/>
                <a:cs typeface="Consolas" pitchFamily="49" charset="0"/>
              </a:rPr>
              <a:t>T[j]=12</a:t>
            </a:r>
            <a:endParaRPr lang="en-US" sz="2000">
              <a:solidFill>
                <a:srgbClr val="FCE0EE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390EBF-B250-7351-A551-B4DB718E9C58}"/>
              </a:ext>
            </a:extLst>
          </p:cNvPr>
          <p:cNvSpPr txBox="1"/>
          <p:nvPr/>
        </p:nvSpPr>
        <p:spPr>
          <a:xfrm>
            <a:off x="9764052" y="2266588"/>
            <a:ext cx="914400" cy="365760"/>
          </a:xfrm>
          <a:prstGeom prst="rect">
            <a:avLst/>
          </a:prstGeom>
          <a:noFill/>
          <a:ln w="9525"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000">
                <a:solidFill>
                  <a:srgbClr val="FCE0EE"/>
                </a:solidFill>
                <a:latin typeface="Consolas" pitchFamily="49" charset="0"/>
                <a:cs typeface="Consolas" pitchFamily="49" charset="0"/>
              </a:rPr>
              <a:t>x=34</a:t>
            </a:r>
            <a:endParaRPr lang="en-US" sz="2000">
              <a:solidFill>
                <a:srgbClr val="FCE0EE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ACF866-71D2-4797-FB1B-92A4D7D7CDAB}"/>
              </a:ext>
            </a:extLst>
          </p:cNvPr>
          <p:cNvSpPr txBox="1"/>
          <p:nvPr/>
        </p:nvSpPr>
        <p:spPr>
          <a:xfrm>
            <a:off x="9764052" y="2652093"/>
            <a:ext cx="914400" cy="365760"/>
          </a:xfrm>
          <a:prstGeom prst="rect">
            <a:avLst/>
          </a:prstGeom>
          <a:noFill/>
          <a:ln w="9525"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000">
                <a:solidFill>
                  <a:srgbClr val="FCE0EE"/>
                </a:solidFill>
                <a:latin typeface="Consolas" pitchFamily="49" charset="0"/>
                <a:cs typeface="Consolas" pitchFamily="49" charset="0"/>
              </a:rPr>
              <a:t>x=45</a:t>
            </a:r>
            <a:endParaRPr lang="en-US" sz="2000">
              <a:solidFill>
                <a:srgbClr val="FCE0EE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83CE6B-E82C-1197-18D5-B3314059C4D1}"/>
              </a:ext>
            </a:extLst>
          </p:cNvPr>
          <p:cNvSpPr txBox="1"/>
          <p:nvPr/>
        </p:nvSpPr>
        <p:spPr>
          <a:xfrm>
            <a:off x="9764052" y="3037597"/>
            <a:ext cx="914400" cy="365760"/>
          </a:xfrm>
          <a:prstGeom prst="rect">
            <a:avLst/>
          </a:prstGeom>
          <a:noFill/>
          <a:ln w="9525"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000">
                <a:solidFill>
                  <a:srgbClr val="FCE0EE"/>
                </a:solidFill>
                <a:latin typeface="Consolas" pitchFamily="49" charset="0"/>
                <a:cs typeface="Consolas" pitchFamily="49" charset="0"/>
              </a:rPr>
              <a:t>x=59</a:t>
            </a:r>
            <a:endParaRPr lang="en-US" sz="2000">
              <a:solidFill>
                <a:srgbClr val="FCE0EE"/>
              </a:solidFill>
              <a:latin typeface="Consolas" pitchFamily="49" charset="0"/>
              <a:cs typeface="Consolas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ular Callout 25">
                <a:extLst>
                  <a:ext uri="{FF2B5EF4-FFF2-40B4-BE49-F238E27FC236}">
                    <a16:creationId xmlns:a16="http://schemas.microsoft.com/office/drawing/2014/main" id="{72079AF8-6DF7-D516-63B4-9F7941B7B1CA}"/>
                  </a:ext>
                </a:extLst>
              </p:cNvPr>
              <p:cNvSpPr/>
              <p:nvPr/>
            </p:nvSpPr>
            <p:spPr>
              <a:xfrm>
                <a:off x="6362365" y="3200400"/>
                <a:ext cx="762000" cy="457200"/>
              </a:xfrm>
              <a:prstGeom prst="wedgeRoundRectCallout">
                <a:avLst>
                  <a:gd name="adj1" fmla="val -73975"/>
                  <a:gd name="adj2" fmla="val 34885"/>
                  <a:gd name="adj3" fmla="val 16667"/>
                </a:avLst>
              </a:pr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𝛉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𝐧</m:t>
                          </m:r>
                        </m:e>
                      </m:d>
                    </m:oMath>
                  </m:oMathPara>
                </a14:m>
                <a:endParaRPr lang="en-US" sz="2400" b="1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4" name="Rounded Rectangular Callout 25">
                <a:extLst>
                  <a:ext uri="{FF2B5EF4-FFF2-40B4-BE49-F238E27FC236}">
                    <a16:creationId xmlns:a16="http://schemas.microsoft.com/office/drawing/2014/main" id="{72079AF8-6DF7-D516-63B4-9F7941B7B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365" y="3200400"/>
                <a:ext cx="762000" cy="457200"/>
              </a:xfrm>
              <a:prstGeom prst="wedgeRoundRectCallout">
                <a:avLst>
                  <a:gd name="adj1" fmla="val -73975"/>
                  <a:gd name="adj2" fmla="val 34885"/>
                  <a:gd name="adj3" fmla="val 16667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  <a:prstDash val="sysDot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467E278-0469-7596-1080-13247B9ED975}"/>
                  </a:ext>
                </a:extLst>
              </p:cNvPr>
              <p:cNvSpPr/>
              <p:nvPr/>
            </p:nvSpPr>
            <p:spPr>
              <a:xfrm>
                <a:off x="7863842" y="3662344"/>
                <a:ext cx="4088675" cy="1986506"/>
              </a:xfrm>
              <a:prstGeom prst="rect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</a:ln>
            </p:spPr>
            <p:txBody>
              <a:bodyPr wrap="square">
                <a:spAutoFit/>
              </a:bodyPr>
              <a:lstStyle/>
              <a:p>
                <a:pPr algn="just">
                  <a:buClr>
                    <a:schemeClr val="tx1"/>
                  </a:buClr>
                </a:pPr>
                <a:r>
                  <a:rPr lang="en-US" sz="2400">
                    <a:solidFill>
                      <a:srgbClr val="FBD9EB"/>
                    </a:solidFill>
                  </a:rPr>
                  <a:t>The best case time complexity of Insertion sort is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endParaRPr lang="en-US" sz="2400" i="1">
                  <a:solidFill>
                    <a:srgbClr val="FBD9EB"/>
                  </a:solidFill>
                </a:endParaRPr>
              </a:p>
              <a:p>
                <a:pPr algn="just">
                  <a:buClr>
                    <a:schemeClr val="tx1"/>
                  </a:buClr>
                </a:pPr>
                <a:r>
                  <a:rPr lang="en-US" sz="2400">
                    <a:solidFill>
                      <a:srgbClr val="FBD9EB"/>
                    </a:solidFill>
                  </a:rPr>
                  <a:t>The average and worst case time complexity of Insertion sort is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sz="2400" b="1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endParaRPr lang="en-US" sz="240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467E278-0469-7596-1080-13247B9ED9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842" y="3662344"/>
                <a:ext cx="4088675" cy="1986506"/>
              </a:xfrm>
              <a:prstGeom prst="rect">
                <a:avLst/>
              </a:prstGeom>
              <a:blipFill>
                <a:blip r:embed="rId3"/>
                <a:stretch>
                  <a:fillRect l="-2080" t="-2134" r="-2080" b="-4878"/>
                </a:stretch>
              </a:blipFill>
              <a:ln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0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524F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524F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524F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D524F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31736-5861-E674-1D1C-DD94DA50153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Counting Sort -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E621F-D060-039F-CFED-6D75930BD3F9}"/>
              </a:ext>
            </a:extLst>
          </p:cNvPr>
          <p:cNvSpPr txBox="1">
            <a:spLocks/>
          </p:cNvSpPr>
          <p:nvPr/>
        </p:nvSpPr>
        <p:spPr>
          <a:xfrm>
            <a:off x="131180" y="863444"/>
            <a:ext cx="11929641" cy="5590565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Counting sort assumes that each of the 𝑛 input elements is an integer in the range 0 to 𝑘, for some integer 𝑘. </a:t>
            </a:r>
          </a:p>
          <a:p>
            <a:r>
              <a:rPr lang="en-US"/>
              <a:t>When 𝒌=𝑶(𝒏), the counting sort runs in 𝜽(𝒏) time. </a:t>
            </a:r>
          </a:p>
          <a:p>
            <a:r>
              <a:rPr lang="en-US"/>
              <a:t>The basic idea of counting sort is to determine, for each input element 𝑥, the number of elements less than 𝑥. </a:t>
            </a:r>
          </a:p>
          <a:p>
            <a:r>
              <a:rPr lang="en-US"/>
              <a:t>This information can be used to place element 𝑥 directly into its position in the output array.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3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E4D5-6565-2A43-A7DD-D7C2357665E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Counting Sort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091E7-965A-BC55-9807-0A3CA569BB23}"/>
              </a:ext>
            </a:extLst>
          </p:cNvPr>
          <p:cNvSpPr txBox="1">
            <a:spLocks/>
          </p:cNvSpPr>
          <p:nvPr/>
        </p:nvSpPr>
        <p:spPr>
          <a:xfrm>
            <a:off x="131180" y="863444"/>
            <a:ext cx="11929641" cy="5590565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Sort the following elements in Ascending order using counting sort.</a:t>
            </a:r>
          </a:p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B1624D-6D5B-771C-14CE-B190190EBD2F}"/>
              </a:ext>
            </a:extLst>
          </p:cNvPr>
          <p:cNvGraphicFramePr>
            <a:graphicFrameLocks noGrp="1"/>
          </p:cNvGraphicFramePr>
          <p:nvPr/>
        </p:nvGraphicFramePr>
        <p:xfrm>
          <a:off x="3215640" y="1449107"/>
          <a:ext cx="57607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90683831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97465901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50348047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40159293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13908104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57316166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15055082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9618867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815252829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5960330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43FF51-9091-B57E-56A0-28AD5340A7CA}"/>
              </a:ext>
            </a:extLst>
          </p:cNvPr>
          <p:cNvCxnSpPr/>
          <p:nvPr/>
        </p:nvCxnSpPr>
        <p:spPr>
          <a:xfrm>
            <a:off x="1575541" y="2286000"/>
            <a:ext cx="8724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49F16F-7F10-6FEB-0D68-BB6B62EB57AE}"/>
              </a:ext>
            </a:extLst>
          </p:cNvPr>
          <p:cNvSpPr txBox="1"/>
          <p:nvPr/>
        </p:nvSpPr>
        <p:spPr>
          <a:xfrm>
            <a:off x="1573266" y="2297373"/>
            <a:ext cx="979179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400" b="1"/>
              <a:t>Step 1</a:t>
            </a:r>
            <a:endParaRPr lang="en-US" sz="24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5EA88-AC0D-4B35-8C49-663DACB6890F}"/>
              </a:ext>
            </a:extLst>
          </p:cNvPr>
          <p:cNvSpPr txBox="1"/>
          <p:nvPr/>
        </p:nvSpPr>
        <p:spPr>
          <a:xfrm>
            <a:off x="2823214" y="3057010"/>
            <a:ext cx="990600" cy="365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Index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3EFB59-9C2A-97FF-8F73-89AB120EDD07}"/>
              </a:ext>
            </a:extLst>
          </p:cNvPr>
          <p:cNvSpPr txBox="1"/>
          <p:nvPr/>
        </p:nvSpPr>
        <p:spPr>
          <a:xfrm>
            <a:off x="2442214" y="3562330"/>
            <a:ext cx="1371600" cy="365760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Elements 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E333E4-444C-2FCB-8B61-8804422BC112}"/>
              </a:ext>
            </a:extLst>
          </p:cNvPr>
          <p:cNvCxnSpPr/>
          <p:nvPr/>
        </p:nvCxnSpPr>
        <p:spPr>
          <a:xfrm>
            <a:off x="1573266" y="4495800"/>
            <a:ext cx="8724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E4BD2CB-9C3E-489E-D874-94ABC804A82B}"/>
              </a:ext>
            </a:extLst>
          </p:cNvPr>
          <p:cNvSpPr txBox="1"/>
          <p:nvPr/>
        </p:nvSpPr>
        <p:spPr>
          <a:xfrm>
            <a:off x="1570991" y="4507173"/>
            <a:ext cx="979179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400" b="1"/>
              <a:t>Step 2</a:t>
            </a:r>
            <a:endParaRPr lang="en-US" sz="2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00753C-E8AD-B842-F17E-6E4979131C97}"/>
                  </a:ext>
                </a:extLst>
              </p:cNvPr>
              <p:cNvSpPr txBox="1"/>
              <p:nvPr/>
            </p:nvSpPr>
            <p:spPr>
              <a:xfrm>
                <a:off x="2579356" y="2297373"/>
                <a:ext cx="718768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/>
                  <a:t>Given elements are stored in an input array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[1,…,9]</m:t>
                    </m:r>
                  </m:oMath>
                </a14:m>
                <a:endParaRPr lang="en-US" sz="22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00753C-E8AD-B842-F17E-6E4979131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356" y="2297373"/>
                <a:ext cx="7187685" cy="430887"/>
              </a:xfrm>
              <a:prstGeom prst="rect">
                <a:avLst/>
              </a:prstGeom>
              <a:blipFill>
                <a:blip r:embed="rId2"/>
                <a:stretch>
                  <a:fillRect l="-1103" t="-9859" b="-267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642852-C233-2F6B-2216-BC2F88BF782A}"/>
                  </a:ext>
                </a:extLst>
              </p:cNvPr>
              <p:cNvSpPr txBox="1"/>
              <p:nvPr/>
            </p:nvSpPr>
            <p:spPr>
              <a:xfrm>
                <a:off x="2612459" y="4507173"/>
                <a:ext cx="768570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200"/>
                  <a:t>Define a temporary array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200"/>
                  <a:t>. The size of an array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/>
                  <a:t>is equal to the </a:t>
                </a:r>
                <a:r>
                  <a:rPr lang="en-US" sz="2200" b="1"/>
                  <a:t>maximum element </a:t>
                </a:r>
                <a:r>
                  <a:rPr lang="en-US" sz="2200"/>
                  <a:t>in array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/>
                  <a:t>. Initialize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[1,…,6] </m:t>
                    </m:r>
                    <m:r>
                      <m:rPr>
                        <m:sty m:val="p"/>
                      </m:rPr>
                      <a:rPr lang="en-US" sz="220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 0</m:t>
                    </m:r>
                  </m:oMath>
                </a14:m>
                <a:r>
                  <a:rPr lang="en-US" sz="2200"/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642852-C233-2F6B-2216-BC2F88BF7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459" y="4507173"/>
                <a:ext cx="7685707" cy="769441"/>
              </a:xfrm>
              <a:prstGeom prst="rect">
                <a:avLst/>
              </a:prstGeom>
              <a:blipFill>
                <a:blip r:embed="rId3"/>
                <a:stretch>
                  <a:fillRect l="-1032" t="-4724" r="-1111" b="-14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573C6AA1-4AC0-B323-420D-93662A848E5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31871" y="5426572"/>
              <a:ext cx="3987165" cy="8641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4210">
                      <a:extLst>
                        <a:ext uri="{9D8B030D-6E8A-4147-A177-3AD203B41FA5}">
                          <a16:colId xmlns:a16="http://schemas.microsoft.com/office/drawing/2014/main" val="2738904722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707817619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43130053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37480178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2428321670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190128822"/>
                        </a:ext>
                      </a:extLst>
                    </a:gridCol>
                  </a:tblGrid>
                  <a:tr h="182245"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800" b="1" i="1" kern="1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800" b="1" i="1" kern="1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1800" b="1" i="1" kern="1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1800" b="1" i="1" kern="1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sz="1800" b="1" i="1" kern="1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sz="1800" b="1" i="1" kern="1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505456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19907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573C6AA1-4AC0-B323-420D-93662A848E5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31871" y="5426572"/>
              <a:ext cx="3987165" cy="8641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4210">
                      <a:extLst>
                        <a:ext uri="{9D8B030D-6E8A-4147-A177-3AD203B41FA5}">
                          <a16:colId xmlns:a16="http://schemas.microsoft.com/office/drawing/2014/main" val="2738904722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707817619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43130053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37480178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2428321670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190128822"/>
                        </a:ext>
                      </a:extLst>
                    </a:gridCol>
                  </a:tblGrid>
                  <a:tr h="3154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17" t="-1923" r="-503670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923" r="-399091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835" t="-1923" r="-302752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835" t="-1923" r="-202752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8182" t="-1923" r="-100909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2752" t="-1923" r="-1835" b="-2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05456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19907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CACC4BC-78F2-DDDD-1726-25CABF6E0463}"/>
              </a:ext>
            </a:extLst>
          </p:cNvPr>
          <p:cNvSpPr txBox="1"/>
          <p:nvPr/>
        </p:nvSpPr>
        <p:spPr>
          <a:xfrm>
            <a:off x="2738671" y="5358081"/>
            <a:ext cx="990600" cy="365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Index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23E740-CDB6-F390-9C01-EE6BD98C8D35}"/>
              </a:ext>
            </a:extLst>
          </p:cNvPr>
          <p:cNvSpPr txBox="1"/>
          <p:nvPr/>
        </p:nvSpPr>
        <p:spPr>
          <a:xfrm>
            <a:off x="2357671" y="5839136"/>
            <a:ext cx="1371600" cy="365760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Elements 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284E32E-F59D-37EE-76D9-44935FBFA21E}"/>
              </a:ext>
            </a:extLst>
          </p:cNvPr>
          <p:cNvGraphicFramePr>
            <a:graphicFrameLocks noGrp="1"/>
          </p:cNvGraphicFramePr>
          <p:nvPr/>
        </p:nvGraphicFramePr>
        <p:xfrm>
          <a:off x="3929743" y="3469495"/>
          <a:ext cx="57607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90683831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97465901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50348047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40159293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13908104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57316166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15055082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9618867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815252829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596033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04183123-BFAB-3DB9-7CBF-01D6D877E05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31921" y="3123897"/>
              <a:ext cx="5747656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129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98661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1800">
                            <a:solidFill>
                              <a:srgbClr val="0066FF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04183123-BFAB-3DB9-7CBF-01D6D877E05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31921" y="3123897"/>
              <a:ext cx="5747656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0129">
                      <a:extLst>
                        <a:ext uri="{9D8B030D-6E8A-4147-A177-3AD203B41FA5}">
                          <a16:colId xmlns:a16="http://schemas.microsoft.com/office/drawing/2014/main" val="2172049402"/>
                        </a:ext>
                      </a:extLst>
                    </a:gridCol>
                    <a:gridCol w="698661">
                      <a:extLst>
                        <a:ext uri="{9D8B030D-6E8A-4147-A177-3AD203B41FA5}">
                          <a16:colId xmlns:a16="http://schemas.microsoft.com/office/drawing/2014/main" val="2777662976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238642833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1357123703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1531216989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491540489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1476518152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3698640460"/>
                        </a:ext>
                      </a:extLst>
                    </a:gridCol>
                    <a:gridCol w="629838">
                      <a:extLst>
                        <a:ext uri="{9D8B030D-6E8A-4147-A177-3AD203B41FA5}">
                          <a16:colId xmlns:a16="http://schemas.microsoft.com/office/drawing/2014/main" val="2936611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r="-79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91304" r="-62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13592" r="-601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13592" r="-5019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09615" r="-397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14563" r="-3009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14563" r="-2009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707692" r="-990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8155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922417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9895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/>
      <p:bldP spid="12" grpId="0"/>
      <p:bldP spid="14" grpId="0" animBg="1"/>
      <p:bldP spid="1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AF2D0-9254-2863-F67C-F176E8EA628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Counting Sort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BE856-1F6D-C7C2-F2B8-48DE9075EEB0}"/>
              </a:ext>
            </a:extLst>
          </p:cNvPr>
          <p:cNvSpPr txBox="1">
            <a:spLocks/>
          </p:cNvSpPr>
          <p:nvPr/>
        </p:nvSpPr>
        <p:spPr>
          <a:xfrm>
            <a:off x="131180" y="863444"/>
            <a:ext cx="11929641" cy="5590565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Sort the following elements in Ascending order using counting sort.</a:t>
            </a:r>
          </a:p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6D0DEE-0BF1-FB78-43FF-2B12E351120A}"/>
              </a:ext>
            </a:extLst>
          </p:cNvPr>
          <p:cNvGraphicFramePr>
            <a:graphicFrameLocks noGrp="1"/>
          </p:cNvGraphicFramePr>
          <p:nvPr/>
        </p:nvGraphicFramePr>
        <p:xfrm>
          <a:off x="3215640" y="1449107"/>
          <a:ext cx="57607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90683831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97465901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50348047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40159293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1139081048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57316166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150550825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96188672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815252829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5960330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8BD7EC-B33C-D409-BB88-CB21ACBC375C}"/>
              </a:ext>
            </a:extLst>
          </p:cNvPr>
          <p:cNvCxnSpPr/>
          <p:nvPr/>
        </p:nvCxnSpPr>
        <p:spPr>
          <a:xfrm>
            <a:off x="1575541" y="2286000"/>
            <a:ext cx="8724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BC10E02-FB14-88BC-FE84-31BD3B4C93BF}"/>
              </a:ext>
            </a:extLst>
          </p:cNvPr>
          <p:cNvSpPr txBox="1"/>
          <p:nvPr/>
        </p:nvSpPr>
        <p:spPr>
          <a:xfrm>
            <a:off x="1573266" y="2297373"/>
            <a:ext cx="979179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400" b="1"/>
              <a:t>Step 3</a:t>
            </a:r>
            <a:endParaRPr lang="en-US" sz="24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BAABF-B955-5CA6-4407-303222967294}"/>
              </a:ext>
            </a:extLst>
          </p:cNvPr>
          <p:cNvSpPr txBox="1"/>
          <p:nvPr/>
        </p:nvSpPr>
        <p:spPr>
          <a:xfrm>
            <a:off x="2823214" y="3070074"/>
            <a:ext cx="990600" cy="365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Index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0355D6-8C5C-4361-D803-ED9EF3BD5834}"/>
              </a:ext>
            </a:extLst>
          </p:cNvPr>
          <p:cNvSpPr txBox="1"/>
          <p:nvPr/>
        </p:nvSpPr>
        <p:spPr>
          <a:xfrm>
            <a:off x="2442214" y="3562330"/>
            <a:ext cx="1371600" cy="365760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Elements 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C94A2D3-840E-2F5D-6234-78620939252D}"/>
              </a:ext>
            </a:extLst>
          </p:cNvPr>
          <p:cNvCxnSpPr/>
          <p:nvPr/>
        </p:nvCxnSpPr>
        <p:spPr>
          <a:xfrm>
            <a:off x="1573266" y="4495800"/>
            <a:ext cx="8724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428D3AD-C2A1-5A4E-D890-C56FA089AA68}"/>
              </a:ext>
            </a:extLst>
          </p:cNvPr>
          <p:cNvSpPr txBox="1"/>
          <p:nvPr/>
        </p:nvSpPr>
        <p:spPr>
          <a:xfrm>
            <a:off x="1570991" y="4507173"/>
            <a:ext cx="979179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sz="2400" b="1"/>
              <a:t>Step 4</a:t>
            </a:r>
            <a:endParaRPr lang="en-US" sz="24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569ADD-149E-CEBF-7E8F-2F487A4E04E2}"/>
              </a:ext>
            </a:extLst>
          </p:cNvPr>
          <p:cNvSpPr txBox="1"/>
          <p:nvPr/>
        </p:nvSpPr>
        <p:spPr>
          <a:xfrm>
            <a:off x="2579356" y="2297373"/>
            <a:ext cx="71876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/>
              <a:t>Update an array C with the occurrences of each value of array 𝐴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A1112D-5A64-363A-7F57-F67B5377A936}"/>
              </a:ext>
            </a:extLst>
          </p:cNvPr>
          <p:cNvSpPr txBox="1"/>
          <p:nvPr/>
        </p:nvSpPr>
        <p:spPr>
          <a:xfrm>
            <a:off x="2612459" y="4507173"/>
            <a:ext cx="7685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/>
              <a:t>In array 𝐶, from index 2 to 𝑛 add the value with previous element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D6ABC91D-FE77-2D04-9424-B832865515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31871" y="5348194"/>
              <a:ext cx="3987165" cy="8641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4210">
                      <a:extLst>
                        <a:ext uri="{9D8B030D-6E8A-4147-A177-3AD203B41FA5}">
                          <a16:colId xmlns:a16="http://schemas.microsoft.com/office/drawing/2014/main" val="2738904722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707817619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43130053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37480178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2428321670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19012882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800" b="1" i="1" kern="1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800" b="1" i="1" kern="1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1800" b="1" i="1" kern="1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1800" b="1" i="1" kern="1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sz="1800" b="1" i="1" kern="1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sz="1800" b="1" i="1" kern="1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505456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en-US" sz="2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en-US" sz="2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</a:rPr>
                            <a:t>5</a:t>
                          </a:r>
                          <a:endParaRPr lang="en-US" sz="2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</a:rPr>
                            <a:t>8</a:t>
                          </a:r>
                          <a:endParaRPr lang="en-US" sz="2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</a:rPr>
                            <a:t>8</a:t>
                          </a:r>
                          <a:endParaRPr lang="en-US" sz="2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</a:rPr>
                            <a:t>9</a:t>
                          </a:r>
                          <a:endParaRPr lang="en-US" sz="2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19907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D6ABC91D-FE77-2D04-9424-B832865515F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31871" y="5348194"/>
              <a:ext cx="3987165" cy="8641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4210">
                      <a:extLst>
                        <a:ext uri="{9D8B030D-6E8A-4147-A177-3AD203B41FA5}">
                          <a16:colId xmlns:a16="http://schemas.microsoft.com/office/drawing/2014/main" val="2738904722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707817619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43130053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37480178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2428321670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190128822"/>
                        </a:ext>
                      </a:extLst>
                    </a:gridCol>
                  </a:tblGrid>
                  <a:tr h="3154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7" t="-1923" r="-503670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923" r="-399091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835" t="-1923" r="-302752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835" t="-1923" r="-202752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8182" t="-1923" r="-100909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2752" t="-1923" r="-1835" b="-2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05456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en-US" sz="2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en-US" sz="2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</a:rPr>
                            <a:t>5</a:t>
                          </a:r>
                          <a:endParaRPr lang="en-US" sz="2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</a:rPr>
                            <a:t>8</a:t>
                          </a:r>
                          <a:endParaRPr lang="en-US" sz="2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</a:rPr>
                            <a:t>8</a:t>
                          </a:r>
                          <a:endParaRPr lang="en-US" sz="2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</a:rPr>
                            <a:t>9</a:t>
                          </a:r>
                          <a:endParaRPr lang="en-US" sz="2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19907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5B8E55B-2F06-3359-45FC-71F008659D20}"/>
              </a:ext>
            </a:extLst>
          </p:cNvPr>
          <p:cNvSpPr txBox="1"/>
          <p:nvPr/>
        </p:nvSpPr>
        <p:spPr>
          <a:xfrm>
            <a:off x="2738671" y="5266641"/>
            <a:ext cx="990600" cy="365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Index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6F8314-E911-28DE-FB5D-E5E96976DA4D}"/>
              </a:ext>
            </a:extLst>
          </p:cNvPr>
          <p:cNvSpPr txBox="1"/>
          <p:nvPr/>
        </p:nvSpPr>
        <p:spPr>
          <a:xfrm>
            <a:off x="2357671" y="5760758"/>
            <a:ext cx="1371600" cy="365760"/>
          </a:xfrm>
          <a:prstGeom prst="rect">
            <a:avLst/>
          </a:prstGeom>
          <a:solidFill>
            <a:srgbClr val="FFCCCC"/>
          </a:solidFill>
        </p:spPr>
        <p:txBody>
          <a:bodyPr wrap="square" rtlCol="0">
            <a:spAutoFit/>
          </a:bodyPr>
          <a:lstStyle/>
          <a:p>
            <a:r>
              <a:rPr lang="en-US" sz="2000"/>
              <a:t>Elements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8F9938-EC56-E001-F0C7-BC69692192A5}"/>
                  </a:ext>
                </a:extLst>
              </p:cNvPr>
              <p:cNvSpPr/>
              <p:nvPr/>
            </p:nvSpPr>
            <p:spPr>
              <a:xfrm>
                <a:off x="1431673" y="1454723"/>
                <a:ext cx="17490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A71160"/>
                    </a:solidFill>
                  </a:rPr>
                  <a:t>Input array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>
                  <a:solidFill>
                    <a:srgbClr val="A7116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8F9938-EC56-E001-F0C7-BC69692192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673" y="1454723"/>
                <a:ext cx="1749005" cy="461665"/>
              </a:xfrm>
              <a:prstGeom prst="rect">
                <a:avLst/>
              </a:prstGeom>
              <a:blipFill>
                <a:blip r:embed="rId3"/>
                <a:stretch>
                  <a:fillRect l="-5575" t="-10667" r="-3484" b="-30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27440ED9-8D1E-528C-B220-71FB682340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4063684"/>
                  </p:ext>
                </p:extLst>
              </p:nvPr>
            </p:nvGraphicFramePr>
            <p:xfrm>
              <a:off x="3931871" y="3123154"/>
              <a:ext cx="3987165" cy="8641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4210">
                      <a:extLst>
                        <a:ext uri="{9D8B030D-6E8A-4147-A177-3AD203B41FA5}">
                          <a16:colId xmlns:a16="http://schemas.microsoft.com/office/drawing/2014/main" val="2738904722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707817619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43130053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37480178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2428321670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19012882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800" b="1" i="1" kern="1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800" b="1" i="1" kern="1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1800" b="1" i="1" kern="1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1800" b="1" i="1" kern="1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sz="1800" b="1" i="1" kern="1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 defTabSz="914400" rtl="0" eaLnBrk="1" latinLnBrk="0" hangingPunct="1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kern="12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sz="1800" b="1" i="1" kern="1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505456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19907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>
                <a:extLst>
                  <a:ext uri="{FF2B5EF4-FFF2-40B4-BE49-F238E27FC236}">
                    <a16:creationId xmlns:a16="http://schemas.microsoft.com/office/drawing/2014/main" id="{27440ED9-8D1E-528C-B220-71FB682340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4063684"/>
                  </p:ext>
                </p:extLst>
              </p:nvPr>
            </p:nvGraphicFramePr>
            <p:xfrm>
              <a:off x="3931871" y="3123154"/>
              <a:ext cx="3987165" cy="8641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4210">
                      <a:extLst>
                        <a:ext uri="{9D8B030D-6E8A-4147-A177-3AD203B41FA5}">
                          <a16:colId xmlns:a16="http://schemas.microsoft.com/office/drawing/2014/main" val="2738904722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707817619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43130053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374801784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2428321670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3190128822"/>
                        </a:ext>
                      </a:extLst>
                    </a:gridCol>
                  </a:tblGrid>
                  <a:tr h="3154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17" t="-1923" r="-503670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923" r="-399091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835" t="-1923" r="-302752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835" t="-1923" r="-202752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8182" t="-1923" r="-100909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2752" t="-1923" r="-1835" b="-2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05456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US" sz="24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5199078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372E32E8-A863-032F-C939-4CDDF3302C32}"/>
              </a:ext>
            </a:extLst>
          </p:cNvPr>
          <p:cNvSpPr/>
          <p:nvPr/>
        </p:nvSpPr>
        <p:spPr>
          <a:xfrm>
            <a:off x="4110865" y="3155039"/>
            <a:ext cx="270719" cy="27432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6B6324-0EFB-69BC-47C5-DBCB8FA78282}"/>
              </a:ext>
            </a:extLst>
          </p:cNvPr>
          <p:cNvSpPr/>
          <p:nvPr/>
        </p:nvSpPr>
        <p:spPr>
          <a:xfrm>
            <a:off x="5247248" y="1519310"/>
            <a:ext cx="411480" cy="41148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58F5988-DCCD-AB8E-487F-EBF2447200A8}"/>
              </a:ext>
            </a:extLst>
          </p:cNvPr>
          <p:cNvSpPr/>
          <p:nvPr/>
        </p:nvSpPr>
        <p:spPr>
          <a:xfrm>
            <a:off x="7171175" y="1531033"/>
            <a:ext cx="411480" cy="41148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05EDDF-855B-DECE-48EF-5319B089C1E0}"/>
              </a:ext>
            </a:extLst>
          </p:cNvPr>
          <p:cNvCxnSpPr>
            <a:stCxn id="19" idx="4"/>
            <a:endCxn id="18" idx="0"/>
          </p:cNvCxnSpPr>
          <p:nvPr/>
        </p:nvCxnSpPr>
        <p:spPr>
          <a:xfrm flipH="1">
            <a:off x="4246225" y="1930790"/>
            <a:ext cx="1206763" cy="122424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3830BA5-5E11-14E7-3615-F0A595568A9C}"/>
              </a:ext>
            </a:extLst>
          </p:cNvPr>
          <p:cNvCxnSpPr>
            <a:stCxn id="20" idx="4"/>
            <a:endCxn id="18" idx="0"/>
          </p:cNvCxnSpPr>
          <p:nvPr/>
        </p:nvCxnSpPr>
        <p:spPr>
          <a:xfrm flipH="1">
            <a:off x="4246225" y="1942513"/>
            <a:ext cx="3130690" cy="121252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FBB632F-183F-02D3-2C88-DBBFBF0DFA5E}"/>
              </a:ext>
            </a:extLst>
          </p:cNvPr>
          <p:cNvSpPr txBox="1"/>
          <p:nvPr/>
        </p:nvSpPr>
        <p:spPr>
          <a:xfrm>
            <a:off x="4127862" y="3535571"/>
            <a:ext cx="274320" cy="365760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6FA08B8-B679-154B-CB90-F4CC408338AC}"/>
              </a:ext>
            </a:extLst>
          </p:cNvPr>
          <p:cNvSpPr/>
          <p:nvPr/>
        </p:nvSpPr>
        <p:spPr>
          <a:xfrm>
            <a:off x="4759656" y="3150683"/>
            <a:ext cx="270719" cy="27432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C5A4A8-FEFC-9716-CB94-A33C46377EDB}"/>
              </a:ext>
            </a:extLst>
          </p:cNvPr>
          <p:cNvSpPr/>
          <p:nvPr/>
        </p:nvSpPr>
        <p:spPr>
          <a:xfrm>
            <a:off x="8460047" y="1513614"/>
            <a:ext cx="411480" cy="41148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EF2CBC-2563-A394-5201-F1296D289B24}"/>
              </a:ext>
            </a:extLst>
          </p:cNvPr>
          <p:cNvCxnSpPr>
            <a:stCxn id="25" idx="4"/>
            <a:endCxn id="24" idx="0"/>
          </p:cNvCxnSpPr>
          <p:nvPr/>
        </p:nvCxnSpPr>
        <p:spPr>
          <a:xfrm flipH="1">
            <a:off x="4895016" y="1925094"/>
            <a:ext cx="3770771" cy="122558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24CE28E-073D-BF04-F0EF-994A289B07B2}"/>
              </a:ext>
            </a:extLst>
          </p:cNvPr>
          <p:cNvSpPr txBox="1"/>
          <p:nvPr/>
        </p:nvSpPr>
        <p:spPr>
          <a:xfrm>
            <a:off x="4789717" y="3535515"/>
            <a:ext cx="274320" cy="365760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D093B6-D1E2-7983-0659-362EF6F2EB68}"/>
              </a:ext>
            </a:extLst>
          </p:cNvPr>
          <p:cNvSpPr txBox="1"/>
          <p:nvPr/>
        </p:nvSpPr>
        <p:spPr>
          <a:xfrm>
            <a:off x="5442857" y="3531216"/>
            <a:ext cx="274320" cy="365760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48B7F3-896D-8FE9-9C3E-0E7DFE8FBD77}"/>
              </a:ext>
            </a:extLst>
          </p:cNvPr>
          <p:cNvSpPr txBox="1"/>
          <p:nvPr/>
        </p:nvSpPr>
        <p:spPr>
          <a:xfrm>
            <a:off x="6122125" y="3522454"/>
            <a:ext cx="274320" cy="365760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60035E-7156-C395-6C26-77FD7E21760E}"/>
              </a:ext>
            </a:extLst>
          </p:cNvPr>
          <p:cNvSpPr txBox="1"/>
          <p:nvPr/>
        </p:nvSpPr>
        <p:spPr>
          <a:xfrm>
            <a:off x="7424060" y="3531160"/>
            <a:ext cx="274320" cy="365760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E6A89A-5691-FF8A-A0E2-9E4EAA616A78}"/>
              </a:ext>
            </a:extLst>
          </p:cNvPr>
          <p:cNvSpPr txBox="1"/>
          <p:nvPr/>
        </p:nvSpPr>
        <p:spPr>
          <a:xfrm>
            <a:off x="6770918" y="3535460"/>
            <a:ext cx="274320" cy="365760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>
                <a:solidFill>
                  <a:srgbClr val="A71160"/>
                </a:solidFill>
              </a:rPr>
              <a:t>0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D6A26A-1C16-F953-A790-DD38656FCB8E}"/>
              </a:ext>
            </a:extLst>
          </p:cNvPr>
          <p:cNvCxnSpPr/>
          <p:nvPr/>
        </p:nvCxnSpPr>
        <p:spPr>
          <a:xfrm flipH="1">
            <a:off x="4010297" y="3997234"/>
            <a:ext cx="0" cy="1672047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2692598-4099-73FF-1CC9-A26DA7F6DFFD}"/>
              </a:ext>
            </a:extLst>
          </p:cNvPr>
          <p:cNvSpPr/>
          <p:nvPr/>
        </p:nvSpPr>
        <p:spPr>
          <a:xfrm>
            <a:off x="4646557" y="4142673"/>
            <a:ext cx="365760" cy="3657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34" name="Elbow Connector 54">
            <a:extLst>
              <a:ext uri="{FF2B5EF4-FFF2-40B4-BE49-F238E27FC236}">
                <a16:creationId xmlns:a16="http://schemas.microsoft.com/office/drawing/2014/main" id="{1F299D68-9333-1BAC-3012-04ADF3848FAC}"/>
              </a:ext>
            </a:extLst>
          </p:cNvPr>
          <p:cNvCxnSpPr>
            <a:stCxn id="33" idx="6"/>
          </p:cNvCxnSpPr>
          <p:nvPr/>
        </p:nvCxnSpPr>
        <p:spPr>
          <a:xfrm>
            <a:off x="5012317" y="4325553"/>
            <a:ext cx="95260" cy="1356790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55">
            <a:extLst>
              <a:ext uri="{FF2B5EF4-FFF2-40B4-BE49-F238E27FC236}">
                <a16:creationId xmlns:a16="http://schemas.microsoft.com/office/drawing/2014/main" id="{6BC8D1FD-4627-CF6C-D107-08C8CE881E5C}"/>
              </a:ext>
            </a:extLst>
          </p:cNvPr>
          <p:cNvCxnSpPr>
            <a:endCxn id="33" idx="2"/>
          </p:cNvCxnSpPr>
          <p:nvPr/>
        </p:nvCxnSpPr>
        <p:spPr>
          <a:xfrm rot="5400000" flipH="1" flipV="1">
            <a:off x="3865571" y="4875232"/>
            <a:ext cx="1330665" cy="231308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42E94C-8534-D4C7-D67D-36461857E190}"/>
              </a:ext>
            </a:extLst>
          </p:cNvPr>
          <p:cNvCxnSpPr>
            <a:stCxn id="27" idx="2"/>
            <a:endCxn id="33" idx="0"/>
          </p:cNvCxnSpPr>
          <p:nvPr/>
        </p:nvCxnSpPr>
        <p:spPr>
          <a:xfrm flipH="1">
            <a:off x="4829437" y="3901275"/>
            <a:ext cx="97440" cy="24139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FFD7ED80-A22A-7E2A-9A7C-C4BADA071C56}"/>
              </a:ext>
            </a:extLst>
          </p:cNvPr>
          <p:cNvSpPr/>
          <p:nvPr/>
        </p:nvSpPr>
        <p:spPr>
          <a:xfrm>
            <a:off x="5325134" y="4129614"/>
            <a:ext cx="365760" cy="36576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38" name="Elbow Connector 58">
            <a:extLst>
              <a:ext uri="{FF2B5EF4-FFF2-40B4-BE49-F238E27FC236}">
                <a16:creationId xmlns:a16="http://schemas.microsoft.com/office/drawing/2014/main" id="{E64F5322-6C7C-31B4-9064-A843FAACAF31}"/>
              </a:ext>
            </a:extLst>
          </p:cNvPr>
          <p:cNvCxnSpPr>
            <a:stCxn id="37" idx="6"/>
          </p:cNvCxnSpPr>
          <p:nvPr/>
        </p:nvCxnSpPr>
        <p:spPr>
          <a:xfrm>
            <a:off x="5690894" y="4312494"/>
            <a:ext cx="122077" cy="1356786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59">
            <a:extLst>
              <a:ext uri="{FF2B5EF4-FFF2-40B4-BE49-F238E27FC236}">
                <a16:creationId xmlns:a16="http://schemas.microsoft.com/office/drawing/2014/main" id="{00E17701-17D9-4ED6-7893-DEB76DECFED3}"/>
              </a:ext>
            </a:extLst>
          </p:cNvPr>
          <p:cNvCxnSpPr>
            <a:endCxn id="37" idx="2"/>
          </p:cNvCxnSpPr>
          <p:nvPr/>
        </p:nvCxnSpPr>
        <p:spPr>
          <a:xfrm rot="5400000" flipH="1" flipV="1">
            <a:off x="4590215" y="4908236"/>
            <a:ext cx="1330660" cy="139177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0CEA108-23AB-CD34-9397-6BA97EA0112C}"/>
              </a:ext>
            </a:extLst>
          </p:cNvPr>
          <p:cNvCxnSpPr>
            <a:stCxn id="28" idx="2"/>
            <a:endCxn id="37" idx="0"/>
          </p:cNvCxnSpPr>
          <p:nvPr/>
        </p:nvCxnSpPr>
        <p:spPr>
          <a:xfrm flipH="1">
            <a:off x="5508014" y="3896976"/>
            <a:ext cx="72003" cy="23263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7FD79B2-0560-4580-74C5-CB63344ABC05}"/>
              </a:ext>
            </a:extLst>
          </p:cNvPr>
          <p:cNvSpPr txBox="1"/>
          <p:nvPr/>
        </p:nvSpPr>
        <p:spPr>
          <a:xfrm>
            <a:off x="4114802" y="5699539"/>
            <a:ext cx="27432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2400" b="1">
              <a:solidFill>
                <a:srgbClr val="A7116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8496AB3-B54F-1740-2F11-D67E63A520D0}"/>
              </a:ext>
            </a:extLst>
          </p:cNvPr>
          <p:cNvSpPr txBox="1"/>
          <p:nvPr/>
        </p:nvSpPr>
        <p:spPr>
          <a:xfrm>
            <a:off x="4802779" y="5708248"/>
            <a:ext cx="27432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2400" b="1">
              <a:solidFill>
                <a:srgbClr val="A7116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78CE6E-4473-E50A-4B4E-D2B4B5F6AFD8}"/>
              </a:ext>
            </a:extLst>
          </p:cNvPr>
          <p:cNvSpPr txBox="1"/>
          <p:nvPr/>
        </p:nvSpPr>
        <p:spPr>
          <a:xfrm>
            <a:off x="5490756" y="5690831"/>
            <a:ext cx="27432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2400" b="1">
              <a:solidFill>
                <a:srgbClr val="A7116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1A1D29-7719-5121-6E78-1A6770D6F9F4}"/>
              </a:ext>
            </a:extLst>
          </p:cNvPr>
          <p:cNvSpPr txBox="1"/>
          <p:nvPr/>
        </p:nvSpPr>
        <p:spPr>
          <a:xfrm>
            <a:off x="6113419" y="5699539"/>
            <a:ext cx="27432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2400" b="1">
              <a:solidFill>
                <a:srgbClr val="A7116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6762FD-EB24-341F-5DE6-5D4F36165C0C}"/>
              </a:ext>
            </a:extLst>
          </p:cNvPr>
          <p:cNvSpPr txBox="1"/>
          <p:nvPr/>
        </p:nvSpPr>
        <p:spPr>
          <a:xfrm>
            <a:off x="6753499" y="5712603"/>
            <a:ext cx="27432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2400" b="1">
              <a:solidFill>
                <a:srgbClr val="A7116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B28C12E-24F3-0B49-C869-4BFF6DEC0FB2}"/>
              </a:ext>
            </a:extLst>
          </p:cNvPr>
          <p:cNvSpPr txBox="1"/>
          <p:nvPr/>
        </p:nvSpPr>
        <p:spPr>
          <a:xfrm>
            <a:off x="7458893" y="5712602"/>
            <a:ext cx="274320" cy="461665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sz="2400" b="1">
              <a:solidFill>
                <a:srgbClr val="A711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89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500"/>
                            </p:stCondLst>
                            <p:childTnLst>
                              <p:par>
                                <p:cTn id="175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000"/>
                            </p:stCondLst>
                            <p:childTnLst>
                              <p:par>
                                <p:cTn id="2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500"/>
                            </p:stCondLst>
                            <p:childTnLst>
                              <p:par>
                                <p:cTn id="205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500"/>
                            </p:stCondLst>
                            <p:childTnLst>
                              <p:par>
                                <p:cTn id="223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27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/>
      <p:bldP spid="12" grpId="0"/>
      <p:bldP spid="14" grpId="0" animBg="1"/>
      <p:bldP spid="15" grpId="0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3" grpId="0" animBg="1"/>
      <p:bldP spid="24" grpId="0" animBg="1"/>
      <p:bldP spid="24" grpId="1" animBg="1"/>
      <p:bldP spid="25" grpId="0" animBg="1"/>
      <p:bldP spid="25" grpId="1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3" grpId="1" animBg="1"/>
      <p:bldP spid="37" grpId="0" animBg="1"/>
      <p:bldP spid="37" grpId="1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92E64-6247-42A7-FA95-E113D0ADCAA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Linear Search -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E0416-32F6-99B3-5C5E-4A2F7540BCBF}"/>
              </a:ext>
            </a:extLst>
          </p:cNvPr>
          <p:cNvSpPr txBox="1">
            <a:spLocks/>
          </p:cNvSpPr>
          <p:nvPr/>
        </p:nvSpPr>
        <p:spPr>
          <a:xfrm>
            <a:off x="131180" y="863444"/>
            <a:ext cx="11929641" cy="5590565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 required element in the given array can be found at,</a:t>
            </a:r>
          </a:p>
          <a:p>
            <a:pPr marL="914400" lvl="1" indent="-457200">
              <a:buFont typeface="+mj-lt"/>
              <a:buAutoNum type="arabicPeriod" startAt="2"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310563B-606B-7968-C5C9-8E69608D0AA1}"/>
                  </a:ext>
                </a:extLst>
              </p:cNvPr>
              <p:cNvSpPr/>
              <p:nvPr/>
            </p:nvSpPr>
            <p:spPr>
              <a:xfrm>
                <a:off x="2658165" y="4754662"/>
                <a:ext cx="217393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2400" b="1" dirty="0">
                    <a:latin typeface="Palatino Linotype" panose="02040502050505030304" pitchFamily="18" charset="0"/>
                  </a:rPr>
                  <a:t>Search for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310563B-606B-7968-C5C9-8E69608D0A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165" y="4754662"/>
                <a:ext cx="2173939" cy="461665"/>
              </a:xfrm>
              <a:prstGeom prst="rect">
                <a:avLst/>
              </a:prstGeom>
              <a:blipFill>
                <a:blip r:embed="rId2"/>
                <a:stretch>
                  <a:fillRect l="-4202" t="-10526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ED54906-9740-64C3-FB24-7B21992713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5887092"/>
                  </p:ext>
                </p:extLst>
              </p:nvPr>
            </p:nvGraphicFramePr>
            <p:xfrm>
              <a:off x="4863304" y="4773180"/>
              <a:ext cx="3173688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89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289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2894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2894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2894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28948">
                      <a:extLst>
                        <a:ext uri="{9D8B030D-6E8A-4147-A177-3AD203B41FA5}">
                          <a16:colId xmlns:a16="http://schemas.microsoft.com/office/drawing/2014/main" val="4352608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2400" b="1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2400" b="1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2400" b="1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2400" b="1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sz="2400" b="1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sz="2400" b="1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ED54906-9740-64C3-FB24-7B21992713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5887092"/>
                  </p:ext>
                </p:extLst>
              </p:nvPr>
            </p:nvGraphicFramePr>
            <p:xfrm>
              <a:off x="4863304" y="4773180"/>
              <a:ext cx="3173688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89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289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2894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2894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2894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28948">
                      <a:extLst>
                        <a:ext uri="{9D8B030D-6E8A-4147-A177-3AD203B41FA5}">
                          <a16:colId xmlns:a16="http://schemas.microsoft.com/office/drawing/2014/main" val="435260819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49" t="-2632" r="-50229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149" t="-2632" r="-40229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149" t="-2632" r="-30229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149" t="-2632" r="-20229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149" t="-2632" r="-102299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149" t="-2632" r="-2299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1AA3C2F2-DFA4-29CE-9E13-36B64804E58D}"/>
              </a:ext>
            </a:extLst>
          </p:cNvPr>
          <p:cNvSpPr/>
          <p:nvPr/>
        </p:nvSpPr>
        <p:spPr>
          <a:xfrm rot="16200000">
            <a:off x="6277989" y="4371738"/>
            <a:ext cx="340660" cy="2065723"/>
          </a:xfrm>
          <a:prstGeom prst="leftBrace">
            <a:avLst>
              <a:gd name="adj1" fmla="val 8333"/>
              <a:gd name="adj2" fmla="val 50651"/>
            </a:avLst>
          </a:prstGeom>
          <a:ln w="28575">
            <a:solidFill>
              <a:srgbClr val="A711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Palatino Linotype" panose="02040502050505030304" pitchFamily="18" charset="0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8E5932B-054C-6692-0195-8B66C0AE3CB2}"/>
              </a:ext>
            </a:extLst>
          </p:cNvPr>
          <p:cNvSpPr/>
          <p:nvPr/>
        </p:nvSpPr>
        <p:spPr>
          <a:xfrm rot="16200000">
            <a:off x="7963868" y="4140450"/>
            <a:ext cx="182880" cy="1097280"/>
          </a:xfrm>
          <a:prstGeom prst="rightBrace">
            <a:avLst>
              <a:gd name="adj1" fmla="val 8333"/>
              <a:gd name="adj2" fmla="val 47541"/>
            </a:avLst>
          </a:prstGeom>
          <a:ln w="28575">
            <a:solidFill>
              <a:srgbClr val="A711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Palatino Linotype" panose="02040502050505030304" pitchFamily="18" charset="0"/>
            </a:endParaRPr>
          </a:p>
        </p:txBody>
      </p:sp>
      <p:sp>
        <p:nvSpPr>
          <p:cNvPr id="8" name="Rounded Rectangular Callout 15">
            <a:extLst>
              <a:ext uri="{FF2B5EF4-FFF2-40B4-BE49-F238E27FC236}">
                <a16:creationId xmlns:a16="http://schemas.microsoft.com/office/drawing/2014/main" id="{B7E87E56-E145-B214-3B38-811395827A4E}"/>
              </a:ext>
            </a:extLst>
          </p:cNvPr>
          <p:cNvSpPr/>
          <p:nvPr/>
        </p:nvSpPr>
        <p:spPr>
          <a:xfrm>
            <a:off x="3481929" y="5621576"/>
            <a:ext cx="1541771" cy="365760"/>
          </a:xfrm>
          <a:prstGeom prst="wedgeRoundRectCallout">
            <a:avLst>
              <a:gd name="adj1" fmla="val 60195"/>
              <a:gd name="adj2" fmla="val -153521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A711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Best Case</a:t>
            </a:r>
          </a:p>
        </p:txBody>
      </p:sp>
      <p:sp>
        <p:nvSpPr>
          <p:cNvPr id="9" name="Rounded Rectangular Callout 16">
            <a:extLst>
              <a:ext uri="{FF2B5EF4-FFF2-40B4-BE49-F238E27FC236}">
                <a16:creationId xmlns:a16="http://schemas.microsoft.com/office/drawing/2014/main" id="{ED9E4276-D693-2BD3-467D-130B3307E8A0}"/>
              </a:ext>
            </a:extLst>
          </p:cNvPr>
          <p:cNvSpPr/>
          <p:nvPr/>
        </p:nvSpPr>
        <p:spPr>
          <a:xfrm>
            <a:off x="5644052" y="5920069"/>
            <a:ext cx="1904358" cy="365760"/>
          </a:xfrm>
          <a:prstGeom prst="wedgeRoundRectCallout">
            <a:avLst>
              <a:gd name="adj1" fmla="val -7128"/>
              <a:gd name="adj2" fmla="val -12723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A711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Palatino Linotype" panose="02040502050505030304" pitchFamily="18" charset="0"/>
              </a:rPr>
              <a:t>Average Case</a:t>
            </a:r>
          </a:p>
        </p:txBody>
      </p:sp>
      <p:sp>
        <p:nvSpPr>
          <p:cNvPr id="10" name="Rounded Rectangular Callout 17">
            <a:extLst>
              <a:ext uri="{FF2B5EF4-FFF2-40B4-BE49-F238E27FC236}">
                <a16:creationId xmlns:a16="http://schemas.microsoft.com/office/drawing/2014/main" id="{76FB02EF-1304-5E75-B7A1-3F8D77AFAE9E}"/>
              </a:ext>
            </a:extLst>
          </p:cNvPr>
          <p:cNvSpPr/>
          <p:nvPr/>
        </p:nvSpPr>
        <p:spPr>
          <a:xfrm>
            <a:off x="7727839" y="3781028"/>
            <a:ext cx="1681631" cy="468826"/>
          </a:xfrm>
          <a:prstGeom prst="wedgeRoundRectCallout">
            <a:avLst>
              <a:gd name="adj1" fmla="val -30798"/>
              <a:gd name="adj2" fmla="val 11874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A711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Palatino Linotype" panose="02040502050505030304" pitchFamily="18" charset="0"/>
              </a:rPr>
              <a:t>Worst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41F43-4A41-10AA-EF4A-E163836F7A19}"/>
                  </a:ext>
                </a:extLst>
              </p:cNvPr>
              <p:cNvSpPr txBox="1"/>
              <p:nvPr/>
            </p:nvSpPr>
            <p:spPr>
              <a:xfrm>
                <a:off x="4011834" y="4754662"/>
                <a:ext cx="376518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40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41F43-4A41-10AA-EF4A-E163836F7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834" y="4754662"/>
                <a:ext cx="376518" cy="461665"/>
              </a:xfrm>
              <a:prstGeom prst="rect">
                <a:avLst/>
              </a:prstGeom>
              <a:blipFill>
                <a:blip r:embed="rId4"/>
                <a:stretch>
                  <a:fillRect l="-1613" r="-32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878A57-A05C-737A-A402-920E9930E140}"/>
                  </a:ext>
                </a:extLst>
              </p:cNvPr>
              <p:cNvSpPr txBox="1"/>
              <p:nvPr/>
            </p:nvSpPr>
            <p:spPr>
              <a:xfrm>
                <a:off x="3980634" y="4768715"/>
                <a:ext cx="376518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4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878A57-A05C-737A-A402-920E9930E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634" y="4768715"/>
                <a:ext cx="376518" cy="461665"/>
              </a:xfrm>
              <a:prstGeom prst="rect">
                <a:avLst/>
              </a:prstGeom>
              <a:blipFill>
                <a:blip r:embed="rId5"/>
                <a:stretch>
                  <a:fillRect l="-3226" r="-16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1F1E2E1A-E42B-BCD1-8DF4-B8AFFD94CA22}"/>
              </a:ext>
            </a:extLst>
          </p:cNvPr>
          <p:cNvSpPr/>
          <p:nvPr/>
        </p:nvSpPr>
        <p:spPr>
          <a:xfrm>
            <a:off x="601569" y="1528740"/>
            <a:ext cx="3474720" cy="21031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-457200"/>
            <a:r>
              <a:rPr lang="en-US" sz="2200" b="1">
                <a:solidFill>
                  <a:schemeClr val="tx1">
                    <a:lumMod val="90000"/>
                    <a:lumOff val="10000"/>
                  </a:schemeClr>
                </a:solidFill>
                <a:latin typeface="Palatino Linotype" panose="02040502050505030304" pitchFamily="18" charset="0"/>
              </a:rPr>
              <a:t>Case 1: </a:t>
            </a:r>
            <a:r>
              <a:rPr lang="en-US" sz="2200">
                <a:solidFill>
                  <a:schemeClr val="tx1">
                    <a:lumMod val="90000"/>
                    <a:lumOff val="10000"/>
                  </a:schemeClr>
                </a:solidFill>
                <a:latin typeface="Palatino Linotype" panose="02040502050505030304" pitchFamily="18" charset="0"/>
              </a:rPr>
              <a:t>element 2 which is at the first position so minimum comparison is required</a:t>
            </a:r>
          </a:p>
          <a:p>
            <a:pPr indent="-57150">
              <a:spcAft>
                <a:spcPts val="1200"/>
              </a:spcAft>
            </a:pPr>
            <a:endParaRPr lang="en-US" sz="240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CB8B69-BE5E-38AB-0493-575E14B28B08}"/>
              </a:ext>
            </a:extLst>
          </p:cNvPr>
          <p:cNvSpPr/>
          <p:nvPr/>
        </p:nvSpPr>
        <p:spPr>
          <a:xfrm>
            <a:off x="4370418" y="1528740"/>
            <a:ext cx="3474720" cy="21031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-457200" algn="just"/>
            <a:r>
              <a:rPr lang="en-US" sz="2200" b="1">
                <a:solidFill>
                  <a:schemeClr val="tx1">
                    <a:lumMod val="90000"/>
                    <a:lumOff val="10000"/>
                  </a:schemeClr>
                </a:solidFill>
                <a:latin typeface="Palatino Linotype" panose="02040502050505030304" pitchFamily="18" charset="0"/>
              </a:rPr>
              <a:t>Case 2: </a:t>
            </a:r>
            <a:r>
              <a:rPr lang="en-US" sz="2200">
                <a:solidFill>
                  <a:schemeClr val="tx1">
                    <a:lumMod val="90000"/>
                    <a:lumOff val="10000"/>
                  </a:schemeClr>
                </a:solidFill>
                <a:latin typeface="Palatino Linotype" panose="02040502050505030304" pitchFamily="18" charset="0"/>
              </a:rPr>
              <a:t>element </a:t>
            </a:r>
            <a:r>
              <a:rPr lang="en-US" sz="2200">
                <a:solidFill>
                  <a:srgbClr val="424242"/>
                </a:solidFill>
                <a:latin typeface="Palatino Linotype" panose="02040502050505030304" pitchFamily="18" charset="0"/>
              </a:rPr>
              <a:t>3 anywhere after the first position so, an </a:t>
            </a:r>
            <a:r>
              <a:rPr lang="en-US" sz="2200">
                <a:solidFill>
                  <a:schemeClr val="tx1">
                    <a:lumMod val="90000"/>
                    <a:lumOff val="10000"/>
                  </a:schemeClr>
                </a:solidFill>
                <a:latin typeface="Palatino Linotype" panose="02040502050505030304" pitchFamily="18" charset="0"/>
              </a:rPr>
              <a:t>average number of comparison is required </a:t>
            </a:r>
          </a:p>
          <a:p>
            <a:pPr indent="-57150" algn="just">
              <a:spcAft>
                <a:spcPts val="1200"/>
              </a:spcAft>
            </a:pPr>
            <a:endParaRPr lang="en-US" sz="240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C0E923-6C37-154C-CA49-4E2210B9D6D9}"/>
              </a:ext>
            </a:extLst>
          </p:cNvPr>
          <p:cNvSpPr/>
          <p:nvPr/>
        </p:nvSpPr>
        <p:spPr>
          <a:xfrm>
            <a:off x="8125820" y="1528740"/>
            <a:ext cx="3474720" cy="21031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-457200" algn="just"/>
            <a:r>
              <a:rPr lang="en-US" sz="2200" b="1">
                <a:solidFill>
                  <a:schemeClr val="tx1">
                    <a:lumMod val="90000"/>
                    <a:lumOff val="10000"/>
                  </a:schemeClr>
                </a:solidFill>
                <a:latin typeface="Palatino Linotype" panose="02040502050505030304" pitchFamily="18" charset="0"/>
              </a:rPr>
              <a:t>Case 3: </a:t>
            </a:r>
            <a:r>
              <a:rPr lang="en-US" sz="2200">
                <a:solidFill>
                  <a:schemeClr val="tx1">
                    <a:lumMod val="90000"/>
                    <a:lumOff val="10000"/>
                  </a:schemeClr>
                </a:solidFill>
                <a:latin typeface="Palatino Linotype" panose="02040502050505030304" pitchFamily="18" charset="0"/>
              </a:rPr>
              <a:t>element 7 at last position or element does not found at all, maximum comparison is required</a:t>
            </a:r>
            <a:endParaRPr lang="en-US" sz="240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CF2467-85AE-866E-3094-336F0E7126CC}"/>
              </a:ext>
            </a:extLst>
          </p:cNvPr>
          <p:cNvSpPr/>
          <p:nvPr/>
        </p:nvSpPr>
        <p:spPr>
          <a:xfrm>
            <a:off x="1195929" y="3080145"/>
            <a:ext cx="2286000" cy="548640"/>
          </a:xfrm>
          <a:prstGeom prst="rect">
            <a:avLst/>
          </a:prstGeom>
          <a:noFill/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A71160"/>
                </a:solidFill>
                <a:latin typeface="Palatino Linotype" panose="02040502050505030304" pitchFamily="18" charset="0"/>
              </a:rPr>
              <a:t>Best Case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97A21A-A350-5ABC-F390-6419A20DFEE1}"/>
              </a:ext>
            </a:extLst>
          </p:cNvPr>
          <p:cNvSpPr/>
          <p:nvPr/>
        </p:nvSpPr>
        <p:spPr>
          <a:xfrm>
            <a:off x="4964778" y="3080145"/>
            <a:ext cx="2286000" cy="54864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A71160"/>
                </a:solidFill>
                <a:latin typeface="Palatino Linotype" panose="02040502050505030304" pitchFamily="18" charset="0"/>
              </a:rPr>
              <a:t>Average Case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FBA795-3171-CE13-75D3-11CB1053F5E3}"/>
              </a:ext>
            </a:extLst>
          </p:cNvPr>
          <p:cNvSpPr/>
          <p:nvPr/>
        </p:nvSpPr>
        <p:spPr>
          <a:xfrm>
            <a:off x="8720180" y="3080145"/>
            <a:ext cx="2286000" cy="548640"/>
          </a:xfrm>
          <a:prstGeom prst="rect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A71160"/>
                </a:solidFill>
                <a:latin typeface="Palatino Linotype" panose="02040502050505030304" pitchFamily="18" charset="0"/>
              </a:rPr>
              <a:t>Worst Case </a:t>
            </a:r>
          </a:p>
        </p:txBody>
      </p:sp>
    </p:spTree>
    <p:extLst>
      <p:ext uri="{BB962C8B-B14F-4D97-AF65-F5344CB8AC3E}">
        <p14:creationId xmlns:p14="http://schemas.microsoft.com/office/powerpoint/2010/main" val="165087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66BB0-6E52-3C0B-5626-847DC5A1667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Counting Sort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57211-2E00-9A19-6D8E-96FA7B3D113F}"/>
              </a:ext>
            </a:extLst>
          </p:cNvPr>
          <p:cNvSpPr txBox="1">
            <a:spLocks/>
          </p:cNvSpPr>
          <p:nvPr/>
        </p:nvSpPr>
        <p:spPr>
          <a:xfrm>
            <a:off x="131180" y="863444"/>
            <a:ext cx="11929641" cy="5590565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Create an output array 𝐵[1…9]. Start positioning elements of Array 𝐴 𝑡𝑜 𝐵  as shown below.</a:t>
            </a:r>
          </a:p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1C15976-9F28-E04B-6C5E-B4F3AEB1B2E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630116" y="1885402"/>
              <a:ext cx="5293994" cy="95612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88096">
                      <a:extLst>
                        <a:ext uri="{9D8B030D-6E8A-4147-A177-3AD203B41FA5}">
                          <a16:colId xmlns:a16="http://schemas.microsoft.com/office/drawing/2014/main" val="1472687638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2635116732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3230966342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501207827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2562952866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978850328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2903807786"/>
                        </a:ext>
                      </a:extLst>
                    </a:gridCol>
                    <a:gridCol w="588661">
                      <a:extLst>
                        <a:ext uri="{9D8B030D-6E8A-4147-A177-3AD203B41FA5}">
                          <a16:colId xmlns:a16="http://schemas.microsoft.com/office/drawing/2014/main" val="3171734101"/>
                        </a:ext>
                      </a:extLst>
                    </a:gridCol>
                    <a:gridCol w="588661">
                      <a:extLst>
                        <a:ext uri="{9D8B030D-6E8A-4147-A177-3AD203B41FA5}">
                          <a16:colId xmlns:a16="http://schemas.microsoft.com/office/drawing/2014/main" val="457722178"/>
                        </a:ext>
                      </a:extLst>
                    </a:gridCol>
                  </a:tblGrid>
                  <a:tr h="3983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itchFamily="34" charset="0"/>
                                    <a:cs typeface="Times New Roman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89733249"/>
                      </a:ext>
                    </a:extLst>
                  </a:tr>
                  <a:tr h="55773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b="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en-US" sz="28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6</a:t>
                          </a:r>
                          <a:endParaRPr lang="en-US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4</a:t>
                          </a:r>
                          <a:endParaRPr lang="en-US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en-US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3</a:t>
                          </a:r>
                          <a:endParaRPr lang="en-US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4</a:t>
                          </a:r>
                          <a:endParaRPr lang="en-US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en-US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4</a:t>
                          </a:r>
                          <a:endParaRPr lang="en-US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17499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1C15976-9F28-E04B-6C5E-B4F3AEB1B2E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630116" y="1885402"/>
              <a:ext cx="5293994" cy="95612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88096">
                      <a:extLst>
                        <a:ext uri="{9D8B030D-6E8A-4147-A177-3AD203B41FA5}">
                          <a16:colId xmlns:a16="http://schemas.microsoft.com/office/drawing/2014/main" val="1472687638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2635116732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3230966342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501207827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2562952866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978850328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2903807786"/>
                        </a:ext>
                      </a:extLst>
                    </a:gridCol>
                    <a:gridCol w="588661">
                      <a:extLst>
                        <a:ext uri="{9D8B030D-6E8A-4147-A177-3AD203B41FA5}">
                          <a16:colId xmlns:a16="http://schemas.microsoft.com/office/drawing/2014/main" val="3171734101"/>
                        </a:ext>
                      </a:extLst>
                    </a:gridCol>
                    <a:gridCol w="588661">
                      <a:extLst>
                        <a:ext uri="{9D8B030D-6E8A-4147-A177-3AD203B41FA5}">
                          <a16:colId xmlns:a16="http://schemas.microsoft.com/office/drawing/2014/main" val="457722178"/>
                        </a:ext>
                      </a:extLst>
                    </a:gridCol>
                  </a:tblGrid>
                  <a:tr h="3983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31" r="-798969" b="-1803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2083" r="-707292" b="-1803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r="-600000" b="-1803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125" r="-506250" b="-1803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8969" r="-401031" b="-1803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4167" r="-305208" b="-1803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97938" r="-202062" b="-1803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05208" r="-104167" b="-1803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96907" r="-3093" b="-1803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9733249"/>
                      </a:ext>
                    </a:extLst>
                  </a:tr>
                  <a:tr h="55773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b="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en-US" sz="28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6</a:t>
                          </a:r>
                          <a:endParaRPr lang="en-US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4</a:t>
                          </a:r>
                          <a:endParaRPr lang="en-US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en-US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3</a:t>
                          </a:r>
                          <a:endParaRPr lang="en-US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4</a:t>
                          </a:r>
                          <a:endParaRPr lang="en-US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1</a:t>
                          </a:r>
                          <a:endParaRPr lang="en-US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>
                              <a:effectLst/>
                            </a:rPr>
                            <a:t>4</a:t>
                          </a:r>
                          <a:endParaRPr lang="en-US" sz="2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174995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2D24EB-E9E4-63D0-A741-FC22B334FE7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283530" y="3298726"/>
              <a:ext cx="3987165" cy="94969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4210">
                      <a:extLst>
                        <a:ext uri="{9D8B030D-6E8A-4147-A177-3AD203B41FA5}">
                          <a16:colId xmlns:a16="http://schemas.microsoft.com/office/drawing/2014/main" val="1328509645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2146407783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524751466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426247012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2265448949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889942487"/>
                        </a:ext>
                      </a:extLst>
                    </a:gridCol>
                  </a:tblGrid>
                  <a:tr h="40105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rgbClr val="C0000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8702842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en-US" sz="2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en-US" sz="2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>
                              <a:solidFill>
                                <a:schemeClr val="tx1"/>
                              </a:solidFill>
                              <a:effectLst/>
                            </a:rPr>
                            <a:t>5</a:t>
                          </a:r>
                          <a:endParaRPr lang="en-US" sz="2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>
                              <a:solidFill>
                                <a:schemeClr val="tx1"/>
                              </a:solidFill>
                              <a:effectLst/>
                            </a:rPr>
                            <a:t>8</a:t>
                          </a:r>
                          <a:endParaRPr lang="en-US" sz="2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>
                              <a:solidFill>
                                <a:schemeClr val="tx1"/>
                              </a:solidFill>
                              <a:effectLst/>
                            </a:rPr>
                            <a:t>8</a:t>
                          </a:r>
                          <a:endParaRPr lang="en-US" sz="2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>
                              <a:solidFill>
                                <a:schemeClr val="tx1"/>
                              </a:solidFill>
                              <a:effectLst/>
                            </a:rPr>
                            <a:t>9</a:t>
                          </a:r>
                          <a:endParaRPr lang="en-US" sz="2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861266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2D24EB-E9E4-63D0-A741-FC22B334FE7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283530" y="3298726"/>
              <a:ext cx="3987165" cy="94969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664210">
                      <a:extLst>
                        <a:ext uri="{9D8B030D-6E8A-4147-A177-3AD203B41FA5}">
                          <a16:colId xmlns:a16="http://schemas.microsoft.com/office/drawing/2014/main" val="1328509645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2146407783"/>
                        </a:ext>
                      </a:extLst>
                    </a:gridCol>
                    <a:gridCol w="664210">
                      <a:extLst>
                        <a:ext uri="{9D8B030D-6E8A-4147-A177-3AD203B41FA5}">
                          <a16:colId xmlns:a16="http://schemas.microsoft.com/office/drawing/2014/main" val="524751466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426247012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2265448949"/>
                        </a:ext>
                      </a:extLst>
                    </a:gridCol>
                    <a:gridCol w="664845">
                      <a:extLst>
                        <a:ext uri="{9D8B030D-6E8A-4147-A177-3AD203B41FA5}">
                          <a16:colId xmlns:a16="http://schemas.microsoft.com/office/drawing/2014/main" val="889942487"/>
                        </a:ext>
                      </a:extLst>
                    </a:gridCol>
                  </a:tblGrid>
                  <a:tr h="40105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17" t="-1515" r="-502752" b="-16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917" t="-1515" r="-402752" b="-16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917" t="-1515" r="-302752" b="-16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8182" t="-1515" r="-200000" b="-16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835" t="-1515" r="-101835" b="-16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835" t="-1515" r="-1835" b="-16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8702842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en-US" sz="2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en-US" sz="2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>
                              <a:solidFill>
                                <a:schemeClr val="tx1"/>
                              </a:solidFill>
                              <a:effectLst/>
                            </a:rPr>
                            <a:t>5</a:t>
                          </a:r>
                          <a:endParaRPr lang="en-US" sz="2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>
                              <a:solidFill>
                                <a:schemeClr val="tx1"/>
                              </a:solidFill>
                              <a:effectLst/>
                            </a:rPr>
                            <a:t>8</a:t>
                          </a:r>
                          <a:endParaRPr lang="en-US" sz="2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>
                              <a:solidFill>
                                <a:schemeClr val="tx1"/>
                              </a:solidFill>
                              <a:effectLst/>
                            </a:rPr>
                            <a:t>8</a:t>
                          </a:r>
                          <a:endParaRPr lang="en-US" sz="2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400" b="0">
                              <a:solidFill>
                                <a:schemeClr val="tx1"/>
                              </a:solidFill>
                              <a:effectLst/>
                            </a:rPr>
                            <a:t>9</a:t>
                          </a:r>
                          <a:endParaRPr lang="en-US" sz="2400" b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861266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4FF33BC-191B-24BE-BF9D-46D8DC4FE73E}"/>
              </a:ext>
            </a:extLst>
          </p:cNvPr>
          <p:cNvSpPr txBox="1"/>
          <p:nvPr/>
        </p:nvSpPr>
        <p:spPr>
          <a:xfrm>
            <a:off x="1733008" y="3736459"/>
            <a:ext cx="2443298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A71160"/>
                </a:solidFill>
              </a:defRPr>
            </a:lvl1pPr>
          </a:lstStyle>
          <a:p>
            <a:r>
              <a:rPr lang="en-US"/>
              <a:t>Temporary Array 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6FA6DF-A6CF-FE85-C575-98D583511334}"/>
              </a:ext>
            </a:extLst>
          </p:cNvPr>
          <p:cNvSpPr txBox="1"/>
          <p:nvPr/>
        </p:nvSpPr>
        <p:spPr>
          <a:xfrm>
            <a:off x="1537066" y="5116767"/>
            <a:ext cx="1951175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A71160"/>
                </a:solidFill>
              </a:defRPr>
            </a:lvl1pPr>
          </a:lstStyle>
          <a:p>
            <a:r>
              <a:rPr lang="en-US"/>
              <a:t>Output Array B</a:t>
            </a:r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FA109951-3C06-4D61-B3A0-85454FD47559}"/>
              </a:ext>
            </a:extLst>
          </p:cNvPr>
          <p:cNvSpPr/>
          <p:nvPr/>
        </p:nvSpPr>
        <p:spPr>
          <a:xfrm>
            <a:off x="7584895" y="5256999"/>
            <a:ext cx="609600" cy="36220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601D8C6B-F1FE-1749-BBBF-08B34C05173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630116" y="4617245"/>
              <a:ext cx="5293994" cy="100195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88096">
                      <a:extLst>
                        <a:ext uri="{9D8B030D-6E8A-4147-A177-3AD203B41FA5}">
                          <a16:colId xmlns:a16="http://schemas.microsoft.com/office/drawing/2014/main" val="1472687638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2635116732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3230966342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501207827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2562952866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978850328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2903807786"/>
                        </a:ext>
                      </a:extLst>
                    </a:gridCol>
                    <a:gridCol w="588661">
                      <a:extLst>
                        <a:ext uri="{9D8B030D-6E8A-4147-A177-3AD203B41FA5}">
                          <a16:colId xmlns:a16="http://schemas.microsoft.com/office/drawing/2014/main" val="3171734101"/>
                        </a:ext>
                      </a:extLst>
                    </a:gridCol>
                    <a:gridCol w="588661">
                      <a:extLst>
                        <a:ext uri="{9D8B030D-6E8A-4147-A177-3AD203B41FA5}">
                          <a16:colId xmlns:a16="http://schemas.microsoft.com/office/drawing/2014/main" val="457722178"/>
                        </a:ext>
                      </a:extLst>
                    </a:gridCol>
                  </a:tblGrid>
                  <a:tr h="43229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smtClean="0">
                                    <a:solidFill>
                                      <a:srgbClr val="0066FF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itchFamily="34" charset="0"/>
                                    <a:cs typeface="Times New Roman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000">
                            <a:solidFill>
                              <a:srgbClr val="0066FF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89733249"/>
                      </a:ext>
                    </a:extLst>
                  </a:tr>
                  <a:tr h="56966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b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17499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601D8C6B-F1FE-1749-BBBF-08B34C05173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630116" y="4617245"/>
              <a:ext cx="5293994" cy="100195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88096">
                      <a:extLst>
                        <a:ext uri="{9D8B030D-6E8A-4147-A177-3AD203B41FA5}">
                          <a16:colId xmlns:a16="http://schemas.microsoft.com/office/drawing/2014/main" val="1472687638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2635116732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3230966342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501207827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2562952866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978850328"/>
                        </a:ext>
                      </a:extLst>
                    </a:gridCol>
                    <a:gridCol w="588096">
                      <a:extLst>
                        <a:ext uri="{9D8B030D-6E8A-4147-A177-3AD203B41FA5}">
                          <a16:colId xmlns:a16="http://schemas.microsoft.com/office/drawing/2014/main" val="2903807786"/>
                        </a:ext>
                      </a:extLst>
                    </a:gridCol>
                    <a:gridCol w="588661">
                      <a:extLst>
                        <a:ext uri="{9D8B030D-6E8A-4147-A177-3AD203B41FA5}">
                          <a16:colId xmlns:a16="http://schemas.microsoft.com/office/drawing/2014/main" val="3171734101"/>
                        </a:ext>
                      </a:extLst>
                    </a:gridCol>
                    <a:gridCol w="588661">
                      <a:extLst>
                        <a:ext uri="{9D8B030D-6E8A-4147-A177-3AD203B41FA5}">
                          <a16:colId xmlns:a16="http://schemas.microsoft.com/office/drawing/2014/main" val="457722178"/>
                        </a:ext>
                      </a:extLst>
                    </a:gridCol>
                  </a:tblGrid>
                  <a:tr h="4322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1" r="-798969" b="-1704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083" r="-707292" b="-1704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000" r="-600000" b="-1704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3125" r="-506250" b="-1704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8969" r="-401031" b="-1704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4167" r="-305208" b="-1704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97938" r="-202062" b="-1704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05208" r="-104167" b="-1704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96907" r="-3093" b="-1704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9733249"/>
                      </a:ext>
                    </a:extLst>
                  </a:tr>
                  <a:tr h="56966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 b="0">
                              <a:solidFill>
                                <a:schemeClr val="tx1"/>
                              </a:solidFill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tabLst>
                              <a:tab pos="669925" algn="l"/>
                            </a:tabLst>
                          </a:pPr>
                          <a:r>
                            <a:rPr lang="en-US" sz="280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817499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8B19D0E9-E7B0-5B48-9FB8-87751017EB59}"/>
              </a:ext>
            </a:extLst>
          </p:cNvPr>
          <p:cNvSpPr/>
          <p:nvPr/>
        </p:nvSpPr>
        <p:spPr>
          <a:xfrm>
            <a:off x="8401464" y="2322604"/>
            <a:ext cx="457200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B1116A-6A5A-BFD8-4013-DAC4AF5440C5}"/>
              </a:ext>
            </a:extLst>
          </p:cNvPr>
          <p:cNvSpPr txBox="1"/>
          <p:nvPr/>
        </p:nvSpPr>
        <p:spPr>
          <a:xfrm>
            <a:off x="3729448" y="5175064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70F57F-41E1-F554-057C-0645E5DCE062}"/>
              </a:ext>
            </a:extLst>
          </p:cNvPr>
          <p:cNvSpPr txBox="1"/>
          <p:nvPr/>
        </p:nvSpPr>
        <p:spPr>
          <a:xfrm>
            <a:off x="4371161" y="5162002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396BEE-A2C1-1360-7EC6-309B4D0427FA}"/>
              </a:ext>
            </a:extLst>
          </p:cNvPr>
          <p:cNvSpPr txBox="1"/>
          <p:nvPr/>
        </p:nvSpPr>
        <p:spPr>
          <a:xfrm>
            <a:off x="4978574" y="5162002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ED820A-409B-4DB3-FF9B-AB711D0969D0}"/>
              </a:ext>
            </a:extLst>
          </p:cNvPr>
          <p:cNvSpPr txBox="1"/>
          <p:nvPr/>
        </p:nvSpPr>
        <p:spPr>
          <a:xfrm>
            <a:off x="5492945" y="5138182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8662FE-BE22-FF45-F031-3D2628CD8566}"/>
              </a:ext>
            </a:extLst>
          </p:cNvPr>
          <p:cNvSpPr txBox="1"/>
          <p:nvPr/>
        </p:nvSpPr>
        <p:spPr>
          <a:xfrm>
            <a:off x="6148117" y="5158920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50869B-87EC-D44B-D2D1-796834FD8531}"/>
              </a:ext>
            </a:extLst>
          </p:cNvPr>
          <p:cNvSpPr txBox="1"/>
          <p:nvPr/>
        </p:nvSpPr>
        <p:spPr>
          <a:xfrm>
            <a:off x="6735266" y="5158920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B096E9-28B8-5BC5-9BA8-CA876189924B}"/>
              </a:ext>
            </a:extLst>
          </p:cNvPr>
          <p:cNvSpPr txBox="1"/>
          <p:nvPr/>
        </p:nvSpPr>
        <p:spPr>
          <a:xfrm>
            <a:off x="7296289" y="5148394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F0F3EC-49C6-5972-3C48-3C8D24C5DA3E}"/>
              </a:ext>
            </a:extLst>
          </p:cNvPr>
          <p:cNvSpPr txBox="1"/>
          <p:nvPr/>
        </p:nvSpPr>
        <p:spPr>
          <a:xfrm>
            <a:off x="7925327" y="5138182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661571-A0EE-3C0B-0A80-8F9A1124CDBA}"/>
              </a:ext>
            </a:extLst>
          </p:cNvPr>
          <p:cNvSpPr txBox="1"/>
          <p:nvPr/>
        </p:nvSpPr>
        <p:spPr>
          <a:xfrm>
            <a:off x="8518345" y="5167644"/>
            <a:ext cx="304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E0128F-0A0A-B11F-B3FF-A3E3AFBDB36C}"/>
              </a:ext>
            </a:extLst>
          </p:cNvPr>
          <p:cNvCxnSpPr>
            <a:stCxn id="10" idx="4"/>
          </p:cNvCxnSpPr>
          <p:nvPr/>
        </p:nvCxnSpPr>
        <p:spPr>
          <a:xfrm flipH="1">
            <a:off x="5364218" y="2779804"/>
            <a:ext cx="3265846" cy="594234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A5F3C6-5197-B16A-5A30-D624EA650267}"/>
              </a:ext>
            </a:extLst>
          </p:cNvPr>
          <p:cNvCxnSpPr/>
          <p:nvPr/>
        </p:nvCxnSpPr>
        <p:spPr>
          <a:xfrm flipH="1">
            <a:off x="5351154" y="3357154"/>
            <a:ext cx="43806" cy="390993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2">
            <a:extLst>
              <a:ext uri="{FF2B5EF4-FFF2-40B4-BE49-F238E27FC236}">
                <a16:creationId xmlns:a16="http://schemas.microsoft.com/office/drawing/2014/main" id="{9399F064-691D-4E5E-B346-38BE9BBB1EBB}"/>
              </a:ext>
            </a:extLst>
          </p:cNvPr>
          <p:cNvSpPr/>
          <p:nvPr/>
        </p:nvSpPr>
        <p:spPr>
          <a:xfrm>
            <a:off x="5087164" y="3790350"/>
            <a:ext cx="361971" cy="347056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39E5E15-C82E-D8C9-E19D-A8C82518493E}"/>
              </a:ext>
            </a:extLst>
          </p:cNvPr>
          <p:cNvCxnSpPr>
            <a:stCxn id="22" idx="2"/>
          </p:cNvCxnSpPr>
          <p:nvPr/>
        </p:nvCxnSpPr>
        <p:spPr>
          <a:xfrm flipH="1">
            <a:off x="5087164" y="4137406"/>
            <a:ext cx="180986" cy="609600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37C159-BCE2-BEEF-6309-30E85AB617A9}"/>
              </a:ext>
            </a:extLst>
          </p:cNvPr>
          <p:cNvCxnSpPr>
            <a:endCxn id="13" idx="0"/>
          </p:cNvCxnSpPr>
          <p:nvPr/>
        </p:nvCxnSpPr>
        <p:spPr>
          <a:xfrm flipH="1">
            <a:off x="5130974" y="2677210"/>
            <a:ext cx="3480577" cy="2484792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6C8DA6F-3471-6309-7F2E-D9B95B7D830A}"/>
              </a:ext>
            </a:extLst>
          </p:cNvPr>
          <p:cNvSpPr/>
          <p:nvPr/>
        </p:nvSpPr>
        <p:spPr>
          <a:xfrm>
            <a:off x="5011968" y="3761908"/>
            <a:ext cx="514372" cy="4097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65113B4-E2F2-8285-F0A4-02E43F366B26}"/>
              </a:ext>
            </a:extLst>
          </p:cNvPr>
          <p:cNvSpPr/>
          <p:nvPr/>
        </p:nvSpPr>
        <p:spPr>
          <a:xfrm>
            <a:off x="7830596" y="2343067"/>
            <a:ext cx="457200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6A2EF3-4972-F5DB-381A-5B4A5AD705B9}"/>
              </a:ext>
            </a:extLst>
          </p:cNvPr>
          <p:cNvCxnSpPr>
            <a:stCxn id="26" idx="4"/>
          </p:cNvCxnSpPr>
          <p:nvPr/>
        </p:nvCxnSpPr>
        <p:spPr>
          <a:xfrm flipH="1">
            <a:off x="6672990" y="2800267"/>
            <a:ext cx="1386206" cy="573771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AD08D2-6423-CC42-861B-6ECC5C48D23F}"/>
              </a:ext>
            </a:extLst>
          </p:cNvPr>
          <p:cNvCxnSpPr/>
          <p:nvPr/>
        </p:nvCxnSpPr>
        <p:spPr>
          <a:xfrm flipH="1">
            <a:off x="6680268" y="3383280"/>
            <a:ext cx="34041" cy="338435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8CA6D9-162D-1676-AB75-20A5AFFBFC6B}"/>
              </a:ext>
            </a:extLst>
          </p:cNvPr>
          <p:cNvCxnSpPr>
            <a:stCxn id="31" idx="2"/>
          </p:cNvCxnSpPr>
          <p:nvPr/>
        </p:nvCxnSpPr>
        <p:spPr>
          <a:xfrm>
            <a:off x="6628621" y="4126419"/>
            <a:ext cx="1431581" cy="606519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D072452-CD08-C283-ABB9-09CA04A0F099}"/>
              </a:ext>
            </a:extLst>
          </p:cNvPr>
          <p:cNvCxnSpPr>
            <a:endCxn id="18" idx="0"/>
          </p:cNvCxnSpPr>
          <p:nvPr/>
        </p:nvCxnSpPr>
        <p:spPr>
          <a:xfrm flipH="1">
            <a:off x="8077727" y="2671568"/>
            <a:ext cx="0" cy="2466614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1">
            <a:extLst>
              <a:ext uri="{FF2B5EF4-FFF2-40B4-BE49-F238E27FC236}">
                <a16:creationId xmlns:a16="http://schemas.microsoft.com/office/drawing/2014/main" id="{6A61BA1D-90A5-229F-6A25-0F80CDA2166E}"/>
              </a:ext>
            </a:extLst>
          </p:cNvPr>
          <p:cNvSpPr/>
          <p:nvPr/>
        </p:nvSpPr>
        <p:spPr>
          <a:xfrm>
            <a:off x="6447635" y="3779363"/>
            <a:ext cx="361971" cy="347056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D38BDC2-2CDC-436B-28CE-C956B44D2665}"/>
              </a:ext>
            </a:extLst>
          </p:cNvPr>
          <p:cNvSpPr/>
          <p:nvPr/>
        </p:nvSpPr>
        <p:spPr>
          <a:xfrm>
            <a:off x="6353148" y="3763547"/>
            <a:ext cx="514372" cy="4097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B1603C4-AA36-E1FD-4DBE-A1C5AD2D2962}"/>
                  </a:ext>
                </a:extLst>
              </p:cNvPr>
              <p:cNvSpPr/>
              <p:nvPr/>
            </p:nvSpPr>
            <p:spPr>
              <a:xfrm>
                <a:off x="1823558" y="2316871"/>
                <a:ext cx="17490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srgbClr val="A71160"/>
                    </a:solidFill>
                  </a:rPr>
                  <a:t>Input array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>
                  <a:solidFill>
                    <a:srgbClr val="A71160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B1603C4-AA36-E1FD-4DBE-A1C5AD2D2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558" y="2316871"/>
                <a:ext cx="1749005" cy="461665"/>
              </a:xfrm>
              <a:prstGeom prst="rect">
                <a:avLst/>
              </a:prstGeom>
              <a:blipFill>
                <a:blip r:embed="rId5"/>
                <a:stretch>
                  <a:fillRect l="-5226" t="-10526" r="-3833" b="-289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3BAA4620-CA0A-FAB9-6B34-EB035A04A9AA}"/>
              </a:ext>
            </a:extLst>
          </p:cNvPr>
          <p:cNvSpPr/>
          <p:nvPr/>
        </p:nvSpPr>
        <p:spPr>
          <a:xfrm>
            <a:off x="7212285" y="2338711"/>
            <a:ext cx="457200" cy="4572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CD17FAA-0DF6-DE64-5329-506DF4E3EEB4}"/>
              </a:ext>
            </a:extLst>
          </p:cNvPr>
          <p:cNvCxnSpPr/>
          <p:nvPr/>
        </p:nvCxnSpPr>
        <p:spPr>
          <a:xfrm flipH="1">
            <a:off x="4493623" y="2667213"/>
            <a:ext cx="2965793" cy="2466490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EF54BDA-0AB3-08EC-14CC-A0C98AAA417D}"/>
              </a:ext>
            </a:extLst>
          </p:cNvPr>
          <p:cNvCxnSpPr/>
          <p:nvPr/>
        </p:nvCxnSpPr>
        <p:spPr>
          <a:xfrm flipH="1">
            <a:off x="4624252" y="2664823"/>
            <a:ext cx="2730137" cy="705394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269F8C-0ADA-DEAC-A9CC-2C604020AB9E}"/>
              </a:ext>
            </a:extLst>
          </p:cNvPr>
          <p:cNvCxnSpPr/>
          <p:nvPr/>
        </p:nvCxnSpPr>
        <p:spPr>
          <a:xfrm flipH="1">
            <a:off x="4663440" y="3370217"/>
            <a:ext cx="0" cy="391886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8AA22AA-1CB2-818A-F375-D767A320AE33}"/>
              </a:ext>
            </a:extLst>
          </p:cNvPr>
          <p:cNvCxnSpPr/>
          <p:nvPr/>
        </p:nvCxnSpPr>
        <p:spPr>
          <a:xfrm flipH="1">
            <a:off x="4455792" y="4133052"/>
            <a:ext cx="180986" cy="609600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51">
            <a:extLst>
              <a:ext uri="{FF2B5EF4-FFF2-40B4-BE49-F238E27FC236}">
                <a16:creationId xmlns:a16="http://schemas.microsoft.com/office/drawing/2014/main" id="{98380E7A-83A9-D8B3-1B58-410678BFE38A}"/>
              </a:ext>
            </a:extLst>
          </p:cNvPr>
          <p:cNvSpPr/>
          <p:nvPr/>
        </p:nvSpPr>
        <p:spPr>
          <a:xfrm>
            <a:off x="4416604" y="3812121"/>
            <a:ext cx="361971" cy="347056"/>
          </a:xfrm>
          <a:prstGeom prst="round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2E03221-71E7-0630-DB8A-613AABF7F326}"/>
              </a:ext>
            </a:extLst>
          </p:cNvPr>
          <p:cNvSpPr/>
          <p:nvPr/>
        </p:nvSpPr>
        <p:spPr>
          <a:xfrm>
            <a:off x="4367533" y="3757553"/>
            <a:ext cx="514372" cy="4097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878EB8A-4148-2CE2-17C7-E5F1FC3BB554}"/>
              </a:ext>
            </a:extLst>
          </p:cNvPr>
          <p:cNvSpPr/>
          <p:nvPr/>
        </p:nvSpPr>
        <p:spPr>
          <a:xfrm>
            <a:off x="6366270" y="3756479"/>
            <a:ext cx="514372" cy="4097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EED03F9-606D-B1E9-F13D-D953E046F50E}"/>
              </a:ext>
            </a:extLst>
          </p:cNvPr>
          <p:cNvSpPr/>
          <p:nvPr/>
        </p:nvSpPr>
        <p:spPr>
          <a:xfrm>
            <a:off x="5686882" y="3757553"/>
            <a:ext cx="514372" cy="4097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78AB8D2-E1BB-618E-E807-E151190A922F}"/>
              </a:ext>
            </a:extLst>
          </p:cNvPr>
          <p:cNvSpPr/>
          <p:nvPr/>
        </p:nvSpPr>
        <p:spPr>
          <a:xfrm>
            <a:off x="4363179" y="3766261"/>
            <a:ext cx="514372" cy="4097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1D87D55-0A44-71A8-CDF7-20858B117D52}"/>
              </a:ext>
            </a:extLst>
          </p:cNvPr>
          <p:cNvSpPr/>
          <p:nvPr/>
        </p:nvSpPr>
        <p:spPr>
          <a:xfrm>
            <a:off x="6353148" y="3763547"/>
            <a:ext cx="514372" cy="4097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D10806-0607-383F-71B9-E26572D91EA5}"/>
              </a:ext>
            </a:extLst>
          </p:cNvPr>
          <p:cNvSpPr/>
          <p:nvPr/>
        </p:nvSpPr>
        <p:spPr>
          <a:xfrm>
            <a:off x="7668082" y="3766261"/>
            <a:ext cx="514372" cy="4097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706D5A-9CA1-4B3B-F305-E577DA66F850}"/>
              </a:ext>
            </a:extLst>
          </p:cNvPr>
          <p:cNvSpPr/>
          <p:nvPr/>
        </p:nvSpPr>
        <p:spPr>
          <a:xfrm>
            <a:off x="5695591" y="3766262"/>
            <a:ext cx="514372" cy="4097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FFCC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B417361-64B5-6807-FE9A-37BC3B5CA69F}"/>
              </a:ext>
            </a:extLst>
          </p:cNvPr>
          <p:cNvCxnSpPr/>
          <p:nvPr/>
        </p:nvCxnSpPr>
        <p:spPr>
          <a:xfrm flipV="1">
            <a:off x="6740434" y="2738845"/>
            <a:ext cx="27432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7C8CE2F-B23A-199A-36E9-12022E642B0F}"/>
              </a:ext>
            </a:extLst>
          </p:cNvPr>
          <p:cNvCxnSpPr/>
          <p:nvPr/>
        </p:nvCxnSpPr>
        <p:spPr>
          <a:xfrm flipV="1">
            <a:off x="6135188" y="2738845"/>
            <a:ext cx="27432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EF31FA2-64ED-8919-D7AF-FDCBD353B5F2}"/>
              </a:ext>
            </a:extLst>
          </p:cNvPr>
          <p:cNvCxnSpPr/>
          <p:nvPr/>
        </p:nvCxnSpPr>
        <p:spPr>
          <a:xfrm flipV="1">
            <a:off x="5547360" y="2738845"/>
            <a:ext cx="27432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948B2AE-DB76-1BD1-3300-E82C9A894721}"/>
              </a:ext>
            </a:extLst>
          </p:cNvPr>
          <p:cNvCxnSpPr/>
          <p:nvPr/>
        </p:nvCxnSpPr>
        <p:spPr>
          <a:xfrm flipV="1">
            <a:off x="4959531" y="2738845"/>
            <a:ext cx="27432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8F56F97-13EF-2730-CE83-DF1D02F4E475}"/>
              </a:ext>
            </a:extLst>
          </p:cNvPr>
          <p:cNvCxnSpPr/>
          <p:nvPr/>
        </p:nvCxnSpPr>
        <p:spPr>
          <a:xfrm flipV="1">
            <a:off x="4384765" y="2738845"/>
            <a:ext cx="27432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09A69A3-1285-0DE2-34B3-FA7CE3C975CC}"/>
              </a:ext>
            </a:extLst>
          </p:cNvPr>
          <p:cNvCxnSpPr/>
          <p:nvPr/>
        </p:nvCxnSpPr>
        <p:spPr>
          <a:xfrm flipV="1">
            <a:off x="3757748" y="2738845"/>
            <a:ext cx="27432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3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0" grpId="1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2" grpId="1" animBg="1"/>
      <p:bldP spid="25" grpId="0" animBg="1"/>
      <p:bldP spid="26" grpId="0" animBg="1"/>
      <p:bldP spid="26" grpId="1" animBg="1"/>
      <p:bldP spid="31" grpId="0" animBg="1"/>
      <p:bldP spid="31" grpId="1" animBg="1"/>
      <p:bldP spid="32" grpId="0" animBg="1"/>
      <p:bldP spid="34" grpId="0" animBg="1"/>
      <p:bldP spid="34" grpId="1" animBg="1"/>
      <p:bldP spid="39" grpId="0" animBg="1"/>
      <p:bldP spid="39" grpId="1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92407-01B8-D3CE-6F84-2554272F4CF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Counting Sort -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A8FB-6CFA-7AF1-2F71-AC603101124F}"/>
              </a:ext>
            </a:extLst>
          </p:cNvPr>
          <p:cNvSpPr txBox="1">
            <a:spLocks/>
          </p:cNvSpPr>
          <p:nvPr/>
        </p:nvSpPr>
        <p:spPr>
          <a:xfrm>
            <a:off x="131180" y="863444"/>
            <a:ext cx="11929641" cy="5590565"/>
          </a:xfrm>
          <a:prstGeom prst="rect">
            <a:avLst/>
          </a:prstGeom>
          <a:solidFill>
            <a:srgbClr val="424242"/>
          </a:solidFill>
        </p:spPr>
        <p:txBody>
          <a:bodyPr/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IN" b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Input: Array A</a:t>
            </a:r>
          </a:p>
          <a:p>
            <a:pPr marL="0" indent="0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IN" b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# Output: Sorted array A</a:t>
            </a:r>
          </a:p>
          <a:p>
            <a:pPr marL="0" indent="0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IN" b="1">
                <a:solidFill>
                  <a:srgbClr val="F9C3DF"/>
                </a:solidFill>
                <a:latin typeface="Consolas" pitchFamily="49" charset="0"/>
                <a:cs typeface="Consolas" pitchFamily="49" charset="0"/>
              </a:rPr>
              <a:t>Algorithm: Counting-Sort(A[1,…,n], B[1,…,n], k)</a:t>
            </a:r>
          </a:p>
          <a:p>
            <a:pPr marL="0" indent="0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>
                <a:solidFill>
                  <a:srgbClr val="F9C3DF"/>
                </a:solidFill>
                <a:latin typeface="Consolas" pitchFamily="49" charset="0"/>
                <a:cs typeface="Consolas" pitchFamily="49" charset="0"/>
              </a:rPr>
              <a:t>for i ← 1 to k do</a:t>
            </a:r>
          </a:p>
          <a:p>
            <a:pPr marL="0" indent="0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>
                <a:solidFill>
                  <a:srgbClr val="F9C3DF"/>
                </a:solidFill>
                <a:latin typeface="Consolas" pitchFamily="49" charset="0"/>
                <a:cs typeface="Consolas" pitchFamily="49" charset="0"/>
              </a:rPr>
              <a:t>    c[i] ← 0</a:t>
            </a:r>
          </a:p>
          <a:p>
            <a:pPr marL="0" indent="0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>
                <a:solidFill>
                  <a:srgbClr val="F9C3DF"/>
                </a:solidFill>
                <a:latin typeface="Consolas" pitchFamily="49" charset="0"/>
                <a:cs typeface="Consolas" pitchFamily="49" charset="0"/>
              </a:rPr>
              <a:t>for j ← 1 to n do</a:t>
            </a:r>
          </a:p>
          <a:p>
            <a:pPr marL="0" indent="0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>
                <a:solidFill>
                  <a:srgbClr val="F9C3DF"/>
                </a:solidFill>
                <a:latin typeface="Consolas" pitchFamily="49" charset="0"/>
                <a:cs typeface="Consolas" pitchFamily="49" charset="0"/>
              </a:rPr>
              <a:t>    c[A[j]] ← c[A[j]] + 1</a:t>
            </a:r>
          </a:p>
          <a:p>
            <a:pPr marL="0" indent="0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>
                <a:solidFill>
                  <a:srgbClr val="F9C3DF"/>
                </a:solidFill>
                <a:latin typeface="Consolas" pitchFamily="49" charset="0"/>
                <a:cs typeface="Consolas" pitchFamily="49" charset="0"/>
              </a:rPr>
              <a:t>for i ← 2 to k do</a:t>
            </a:r>
          </a:p>
          <a:p>
            <a:pPr marL="0" indent="0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>
                <a:solidFill>
                  <a:srgbClr val="F9C3DF"/>
                </a:solidFill>
                <a:latin typeface="Consolas" pitchFamily="49" charset="0"/>
                <a:cs typeface="Consolas" pitchFamily="49" charset="0"/>
              </a:rPr>
              <a:t>    c[i] ← c[i] + c[i-1]</a:t>
            </a:r>
          </a:p>
          <a:p>
            <a:pPr marL="0" indent="0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>
                <a:solidFill>
                  <a:srgbClr val="F9C3DF"/>
                </a:solidFill>
                <a:latin typeface="Consolas" pitchFamily="49" charset="0"/>
                <a:cs typeface="Consolas" pitchFamily="49" charset="0"/>
              </a:rPr>
              <a:t>for j ← n downto 1 do</a:t>
            </a:r>
          </a:p>
          <a:p>
            <a:pPr marL="0" indent="0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>
                <a:solidFill>
                  <a:srgbClr val="F9C3DF"/>
                </a:solidFill>
                <a:latin typeface="Consolas" pitchFamily="49" charset="0"/>
                <a:cs typeface="Consolas" pitchFamily="49" charset="0"/>
              </a:rPr>
              <a:t>    B[c[A[j]]] ← A[j]</a:t>
            </a:r>
          </a:p>
          <a:p>
            <a:pPr marL="0" indent="0">
              <a:spcBef>
                <a:spcPts val="3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>
                <a:solidFill>
                  <a:srgbClr val="F9C3DF"/>
                </a:solidFill>
                <a:latin typeface="Consolas" pitchFamily="49" charset="0"/>
                <a:cs typeface="Consolas" pitchFamily="49" charset="0"/>
              </a:rPr>
              <a:t>    c[A[j]] ← c[A[j]] - 1</a:t>
            </a:r>
          </a:p>
          <a:p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7B5CC2A-2063-AD08-2955-25E6CA64DD33}"/>
              </a:ext>
            </a:extLst>
          </p:cNvPr>
          <p:cNvSpPr/>
          <p:nvPr/>
        </p:nvSpPr>
        <p:spPr>
          <a:xfrm>
            <a:off x="200096" y="2161821"/>
            <a:ext cx="3427024" cy="381000"/>
          </a:xfrm>
          <a:prstGeom prst="round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DF20492-517C-8112-1B79-34D5AAFB7949}"/>
              </a:ext>
            </a:extLst>
          </p:cNvPr>
          <p:cNvSpPr/>
          <p:nvPr/>
        </p:nvSpPr>
        <p:spPr>
          <a:xfrm>
            <a:off x="200096" y="2968265"/>
            <a:ext cx="3427024" cy="381000"/>
          </a:xfrm>
          <a:prstGeom prst="round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5E77256-C4B7-653A-B972-B49ACAD92038}"/>
              </a:ext>
            </a:extLst>
          </p:cNvPr>
          <p:cNvSpPr/>
          <p:nvPr/>
        </p:nvSpPr>
        <p:spPr>
          <a:xfrm>
            <a:off x="200096" y="3841198"/>
            <a:ext cx="3427024" cy="381000"/>
          </a:xfrm>
          <a:prstGeom prst="round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17CB0E5-125F-05CB-7ACE-82E77436173E}"/>
              </a:ext>
            </a:extLst>
          </p:cNvPr>
          <p:cNvSpPr/>
          <p:nvPr/>
        </p:nvSpPr>
        <p:spPr>
          <a:xfrm>
            <a:off x="200096" y="4714131"/>
            <a:ext cx="4239824" cy="381000"/>
          </a:xfrm>
          <a:prstGeom prst="round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9EA660-ABAA-1EAE-4967-A16802F00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199" y="2366683"/>
            <a:ext cx="6566677" cy="361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88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06DB9-BB51-2663-6517-B5437808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0" i="0" u="none" strike="noStrike" baseline="0" dirty="0">
                <a:latin typeface="ArialMT"/>
              </a:rPr>
              <a:t>Merge sort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3BDC1-12FC-09BB-0BC1-1C792F103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Merge Sort is an example of </a:t>
            </a:r>
            <a:r>
              <a:rPr lang="en-US" b="1" dirty="0"/>
              <a:t>divide and conquer algorithm.</a:t>
            </a:r>
          </a:p>
          <a:p>
            <a:pPr>
              <a:buClr>
                <a:schemeClr val="tx1"/>
              </a:buClr>
            </a:pPr>
            <a:r>
              <a:rPr lang="en-US" dirty="0"/>
              <a:t>It is based on the </a:t>
            </a:r>
            <a:r>
              <a:rPr lang="en-US" b="1" dirty="0"/>
              <a:t>idea of breaking down a list into several sub-lists </a:t>
            </a:r>
            <a:r>
              <a:rPr lang="en-US" dirty="0"/>
              <a:t>until each sub list consists of a </a:t>
            </a:r>
            <a:r>
              <a:rPr lang="en-US" b="1" dirty="0"/>
              <a:t>single element.</a:t>
            </a:r>
          </a:p>
          <a:p>
            <a:pPr>
              <a:buClr>
                <a:schemeClr val="tx1"/>
              </a:buClr>
            </a:pPr>
            <a:r>
              <a:rPr lang="en-US" b="1" dirty="0"/>
              <a:t>Merging those sub lists </a:t>
            </a:r>
            <a:r>
              <a:rPr lang="en-US" dirty="0"/>
              <a:t>in a manner that results into a sorted list.</a:t>
            </a:r>
          </a:p>
          <a:p>
            <a:pPr>
              <a:buClr>
                <a:schemeClr val="tx1"/>
              </a:buClr>
            </a:pPr>
            <a:r>
              <a:rPr lang="en-US" b="1" dirty="0"/>
              <a:t>Procedure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Divide the unsorted list into N sub lists, each containing 1 element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Take adjacent pairs of two singleton lists and merge them to form a list of 2 elements. N will now convert into N/2 lists of size 2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Repeat the process till a single sorted list of all the elements is obtained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80796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DE66-F332-9A83-80F7-F8D9B6FBBE0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Merge Sort – Example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3EDCF3-0A11-3835-6DDA-1863BBCCD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211947"/>
              </p:ext>
            </p:extLst>
          </p:nvPr>
        </p:nvGraphicFramePr>
        <p:xfrm>
          <a:off x="3117681" y="1528465"/>
          <a:ext cx="524933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6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724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521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98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529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189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/>
                        <a:t>451</a:t>
                      </a:r>
                      <a:endParaRPr lang="en-US" sz="240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224F010-3D75-8CB5-F0DE-9ADF65D4055D}"/>
              </a:ext>
            </a:extLst>
          </p:cNvPr>
          <p:cNvSpPr txBox="1"/>
          <p:nvPr/>
        </p:nvSpPr>
        <p:spPr>
          <a:xfrm>
            <a:off x="4643157" y="1066800"/>
            <a:ext cx="2130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/>
              <a:t>Unsorted Array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E4CABAA-F4E9-64B6-AA68-18311CF5D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365862"/>
              </p:ext>
            </p:extLst>
          </p:nvPr>
        </p:nvGraphicFramePr>
        <p:xfrm>
          <a:off x="3113445" y="1992085"/>
          <a:ext cx="524933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6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61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800" b="1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sz="1800" b="1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sz="1800" b="1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sz="1800" b="1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sz="1800" b="1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sz="1800" b="1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sz="1800" b="1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sz="1800" b="1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786B84-ACA9-FDA7-2068-976DA744BCD1}"/>
              </a:ext>
            </a:extLst>
          </p:cNvPr>
          <p:cNvCxnSpPr/>
          <p:nvPr/>
        </p:nvCxnSpPr>
        <p:spPr>
          <a:xfrm>
            <a:off x="1365081" y="2603500"/>
            <a:ext cx="8686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6080645-786B-1147-6427-971515591D84}"/>
              </a:ext>
            </a:extLst>
          </p:cNvPr>
          <p:cNvSpPr/>
          <p:nvPr/>
        </p:nvSpPr>
        <p:spPr>
          <a:xfrm>
            <a:off x="2660481" y="37338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724</a:t>
            </a:r>
            <a:endParaRPr lang="en-US" sz="2400" b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416205-5C10-12F4-CC94-43715AB5E814}"/>
              </a:ext>
            </a:extLst>
          </p:cNvPr>
          <p:cNvSpPr/>
          <p:nvPr/>
        </p:nvSpPr>
        <p:spPr>
          <a:xfrm>
            <a:off x="3422481" y="37338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521</a:t>
            </a:r>
            <a:endParaRPr lang="en-US" sz="2400" b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295AAD-8A0A-A08A-C22B-83FA17B71D6E}"/>
              </a:ext>
            </a:extLst>
          </p:cNvPr>
          <p:cNvSpPr/>
          <p:nvPr/>
        </p:nvSpPr>
        <p:spPr>
          <a:xfrm>
            <a:off x="4184481" y="37338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2</a:t>
            </a:r>
            <a:endParaRPr lang="en-US" sz="2400" b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D3F5A9-545C-DDB4-4FCD-685684CCE0DD}"/>
              </a:ext>
            </a:extLst>
          </p:cNvPr>
          <p:cNvSpPr/>
          <p:nvPr/>
        </p:nvSpPr>
        <p:spPr>
          <a:xfrm>
            <a:off x="4946481" y="37338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98</a:t>
            </a:r>
            <a:endParaRPr lang="en-US" sz="2400" b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C19D25-EC8F-05BF-C2FE-6595A302EC91}"/>
              </a:ext>
            </a:extLst>
          </p:cNvPr>
          <p:cNvSpPr/>
          <p:nvPr/>
        </p:nvSpPr>
        <p:spPr>
          <a:xfrm>
            <a:off x="5708481" y="37338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529</a:t>
            </a:r>
            <a:endParaRPr lang="en-US" sz="2400" b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5D67A-8D4D-9BDA-53ED-41AF2EBC3F05}"/>
              </a:ext>
            </a:extLst>
          </p:cNvPr>
          <p:cNvSpPr/>
          <p:nvPr/>
        </p:nvSpPr>
        <p:spPr>
          <a:xfrm>
            <a:off x="6470481" y="37338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31</a:t>
            </a:r>
            <a:endParaRPr lang="en-US" sz="2400" b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1A5EB6-3E15-77FB-4C73-78A79562A1E2}"/>
              </a:ext>
            </a:extLst>
          </p:cNvPr>
          <p:cNvSpPr/>
          <p:nvPr/>
        </p:nvSpPr>
        <p:spPr>
          <a:xfrm>
            <a:off x="7232481" y="37338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189</a:t>
            </a:r>
            <a:endParaRPr lang="en-US" sz="2400" b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EA0C96-1962-898A-4916-9774645A71AD}"/>
              </a:ext>
            </a:extLst>
          </p:cNvPr>
          <p:cNvSpPr/>
          <p:nvPr/>
        </p:nvSpPr>
        <p:spPr>
          <a:xfrm>
            <a:off x="7994481" y="37338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451</a:t>
            </a:r>
            <a:endParaRPr lang="en-US" sz="2400" b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C2B1A1-5B10-13FB-9C62-4132F69080B0}"/>
              </a:ext>
            </a:extLst>
          </p:cNvPr>
          <p:cNvSpPr/>
          <p:nvPr/>
        </p:nvSpPr>
        <p:spPr>
          <a:xfrm>
            <a:off x="2660481" y="3341915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rgbClr val="C00000"/>
                </a:solidFill>
              </a:rPr>
              <a:t>1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D4F559-5D43-FA9E-2BCA-B82F5CF59170}"/>
              </a:ext>
            </a:extLst>
          </p:cNvPr>
          <p:cNvSpPr/>
          <p:nvPr/>
        </p:nvSpPr>
        <p:spPr>
          <a:xfrm>
            <a:off x="3422481" y="3341915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rgbClr val="C00000"/>
                </a:solidFill>
              </a:rPr>
              <a:t>2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F2260E-3302-9DE5-BF9B-E09AA0970B6A}"/>
              </a:ext>
            </a:extLst>
          </p:cNvPr>
          <p:cNvSpPr/>
          <p:nvPr/>
        </p:nvSpPr>
        <p:spPr>
          <a:xfrm>
            <a:off x="4184481" y="3341915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rgbClr val="C00000"/>
                </a:solidFill>
              </a:rPr>
              <a:t>3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DE44DC-4385-1E3E-2209-BAF41DEB7DFC}"/>
              </a:ext>
            </a:extLst>
          </p:cNvPr>
          <p:cNvSpPr/>
          <p:nvPr/>
        </p:nvSpPr>
        <p:spPr>
          <a:xfrm>
            <a:off x="4946481" y="3341915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rgbClr val="C00000"/>
                </a:solidFill>
              </a:rPr>
              <a:t>4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161D28-644D-DF9C-291C-51402579369B}"/>
              </a:ext>
            </a:extLst>
          </p:cNvPr>
          <p:cNvSpPr/>
          <p:nvPr/>
        </p:nvSpPr>
        <p:spPr>
          <a:xfrm>
            <a:off x="5708481" y="3341915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rgbClr val="C00000"/>
                </a:solidFill>
              </a:rPr>
              <a:t>5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A53675-E53E-ECD0-4D2B-5F6A9D471557}"/>
              </a:ext>
            </a:extLst>
          </p:cNvPr>
          <p:cNvSpPr/>
          <p:nvPr/>
        </p:nvSpPr>
        <p:spPr>
          <a:xfrm>
            <a:off x="6470481" y="3341915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rgbClr val="C00000"/>
                </a:solidFill>
              </a:rPr>
              <a:t>6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D269DA-F7DE-F0F4-1494-3C2B69570186}"/>
              </a:ext>
            </a:extLst>
          </p:cNvPr>
          <p:cNvSpPr/>
          <p:nvPr/>
        </p:nvSpPr>
        <p:spPr>
          <a:xfrm>
            <a:off x="7232481" y="3341915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rgbClr val="C00000"/>
                </a:solidFill>
              </a:rPr>
              <a:t>7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3AD66F-0A65-6271-A0B0-4A191A9B3B50}"/>
              </a:ext>
            </a:extLst>
          </p:cNvPr>
          <p:cNvSpPr/>
          <p:nvPr/>
        </p:nvSpPr>
        <p:spPr>
          <a:xfrm>
            <a:off x="7994481" y="3341915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rgbClr val="C00000"/>
                </a:solidFill>
              </a:rPr>
              <a:t>8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72D118-4CAD-7D31-D481-1C0C7DC02D04}"/>
              </a:ext>
            </a:extLst>
          </p:cNvPr>
          <p:cNvSpPr/>
          <p:nvPr/>
        </p:nvSpPr>
        <p:spPr>
          <a:xfrm>
            <a:off x="1363605" y="2787134"/>
            <a:ext cx="84596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/>
              <a:t>Step 1: Split the selected array</a:t>
            </a:r>
            <a:endParaRPr lang="en-US" sz="2400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A6DF02B-7E8E-3C6F-55A3-738A0058FB00}"/>
              </a:ext>
            </a:extLst>
          </p:cNvPr>
          <p:cNvSpPr/>
          <p:nvPr/>
        </p:nvSpPr>
        <p:spPr>
          <a:xfrm>
            <a:off x="1669881" y="49530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724</a:t>
            </a:r>
            <a:endParaRPr lang="en-US" sz="2400" b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A8E9A3-D99D-929E-D83A-0E14E373424B}"/>
              </a:ext>
            </a:extLst>
          </p:cNvPr>
          <p:cNvSpPr/>
          <p:nvPr/>
        </p:nvSpPr>
        <p:spPr>
          <a:xfrm>
            <a:off x="2431881" y="49530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521</a:t>
            </a:r>
            <a:endParaRPr lang="en-US" sz="2400" b="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5788AF-6D8F-CF0C-0316-2249D339BF85}"/>
              </a:ext>
            </a:extLst>
          </p:cNvPr>
          <p:cNvSpPr/>
          <p:nvPr/>
        </p:nvSpPr>
        <p:spPr>
          <a:xfrm>
            <a:off x="3193881" y="49530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2</a:t>
            </a:r>
            <a:endParaRPr lang="en-US" sz="2400" b="1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D9815A-84D8-C517-286B-49F95211C217}"/>
              </a:ext>
            </a:extLst>
          </p:cNvPr>
          <p:cNvSpPr/>
          <p:nvPr/>
        </p:nvSpPr>
        <p:spPr>
          <a:xfrm>
            <a:off x="3955881" y="49530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98</a:t>
            </a:r>
            <a:endParaRPr lang="en-US" sz="2400" b="1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936377-6531-3085-907D-B5D64873FC70}"/>
              </a:ext>
            </a:extLst>
          </p:cNvPr>
          <p:cNvSpPr/>
          <p:nvPr/>
        </p:nvSpPr>
        <p:spPr>
          <a:xfrm>
            <a:off x="1669881" y="534633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rgbClr val="C00000"/>
                </a:solidFill>
              </a:rPr>
              <a:t>1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C346C4-7637-1889-5133-5D43FB41E0AA}"/>
              </a:ext>
            </a:extLst>
          </p:cNvPr>
          <p:cNvSpPr/>
          <p:nvPr/>
        </p:nvSpPr>
        <p:spPr>
          <a:xfrm>
            <a:off x="2431881" y="534633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rgbClr val="C00000"/>
                </a:solidFill>
              </a:rPr>
              <a:t>2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7448F4-9220-1843-3BBF-CB6D4FFCB368}"/>
              </a:ext>
            </a:extLst>
          </p:cNvPr>
          <p:cNvSpPr/>
          <p:nvPr/>
        </p:nvSpPr>
        <p:spPr>
          <a:xfrm>
            <a:off x="3193881" y="534633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rgbClr val="C00000"/>
                </a:solidFill>
              </a:rPr>
              <a:t>3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DC50593-208D-A44D-5EF3-03F2EA3F2314}"/>
              </a:ext>
            </a:extLst>
          </p:cNvPr>
          <p:cNvSpPr/>
          <p:nvPr/>
        </p:nvSpPr>
        <p:spPr>
          <a:xfrm>
            <a:off x="3955881" y="534633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rgbClr val="C00000"/>
                </a:solidFill>
              </a:rPr>
              <a:t>4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8F069C-F5AB-4F33-2268-1ACC03F87713}"/>
              </a:ext>
            </a:extLst>
          </p:cNvPr>
          <p:cNvSpPr/>
          <p:nvPr/>
        </p:nvSpPr>
        <p:spPr>
          <a:xfrm>
            <a:off x="6775281" y="49530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529</a:t>
            </a:r>
            <a:endParaRPr lang="en-US" sz="2400" b="1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F3338E6-A4DC-025E-A0C0-0CABCB0B94B9}"/>
              </a:ext>
            </a:extLst>
          </p:cNvPr>
          <p:cNvSpPr/>
          <p:nvPr/>
        </p:nvSpPr>
        <p:spPr>
          <a:xfrm>
            <a:off x="7537281" y="49530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31</a:t>
            </a:r>
            <a:endParaRPr lang="en-US" sz="2400" b="1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BAEC38-2106-52D3-AAFD-8150C61E9D56}"/>
              </a:ext>
            </a:extLst>
          </p:cNvPr>
          <p:cNvSpPr/>
          <p:nvPr/>
        </p:nvSpPr>
        <p:spPr>
          <a:xfrm>
            <a:off x="8299281" y="49530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189</a:t>
            </a:r>
            <a:endParaRPr lang="en-US" sz="2400" b="1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87BE288-F665-519D-D38E-7E4C16FA2F27}"/>
              </a:ext>
            </a:extLst>
          </p:cNvPr>
          <p:cNvSpPr/>
          <p:nvPr/>
        </p:nvSpPr>
        <p:spPr>
          <a:xfrm>
            <a:off x="9061281" y="49530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451</a:t>
            </a:r>
            <a:endParaRPr lang="en-US" sz="2400" b="1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39A7775-B684-3253-5CE5-52A23481B430}"/>
              </a:ext>
            </a:extLst>
          </p:cNvPr>
          <p:cNvSpPr/>
          <p:nvPr/>
        </p:nvSpPr>
        <p:spPr>
          <a:xfrm>
            <a:off x="6775281" y="534633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rgbClr val="C00000"/>
                </a:solidFill>
              </a:rPr>
              <a:t>1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5A5A4C8-ECA0-276E-2031-1768D605919B}"/>
              </a:ext>
            </a:extLst>
          </p:cNvPr>
          <p:cNvSpPr/>
          <p:nvPr/>
        </p:nvSpPr>
        <p:spPr>
          <a:xfrm>
            <a:off x="7537281" y="534633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rgbClr val="C00000"/>
                </a:solidFill>
              </a:rPr>
              <a:t>2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2BC0DFE-614F-6FE7-34DA-AC28558DC070}"/>
              </a:ext>
            </a:extLst>
          </p:cNvPr>
          <p:cNvSpPr/>
          <p:nvPr/>
        </p:nvSpPr>
        <p:spPr>
          <a:xfrm>
            <a:off x="8299281" y="534633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rgbClr val="C00000"/>
                </a:solidFill>
              </a:rPr>
              <a:t>3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6AB582F-1DCA-223A-7656-2FA5BEF23A4D}"/>
              </a:ext>
            </a:extLst>
          </p:cNvPr>
          <p:cNvSpPr/>
          <p:nvPr/>
        </p:nvSpPr>
        <p:spPr>
          <a:xfrm>
            <a:off x="9061281" y="5346337"/>
            <a:ext cx="7620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rgbClr val="C00000"/>
                </a:solidFill>
              </a:rPr>
              <a:t>4</a:t>
            </a:r>
            <a:endParaRPr lang="en-US" b="1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F5D7CA-3B2D-9E85-4BF4-81F40D2E853C}"/>
              </a:ext>
            </a:extLst>
          </p:cNvPr>
          <p:cNvCxnSpPr/>
          <p:nvPr/>
        </p:nvCxnSpPr>
        <p:spPr>
          <a:xfrm flipH="1">
            <a:off x="3193881" y="4114800"/>
            <a:ext cx="2514600" cy="7620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E59D93D-B5D3-8343-D38E-CEAC9D1382DF}"/>
              </a:ext>
            </a:extLst>
          </p:cNvPr>
          <p:cNvCxnSpPr/>
          <p:nvPr/>
        </p:nvCxnSpPr>
        <p:spPr>
          <a:xfrm>
            <a:off x="5708481" y="4114800"/>
            <a:ext cx="2590800" cy="7620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52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9CE2-7210-C634-30FE-28C508E8D8A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Merge Sort – Example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0DBE20-5D4D-5F7D-83F9-F43430E24B5D}"/>
              </a:ext>
            </a:extLst>
          </p:cNvPr>
          <p:cNvSpPr/>
          <p:nvPr/>
        </p:nvSpPr>
        <p:spPr>
          <a:xfrm>
            <a:off x="461508" y="914400"/>
            <a:ext cx="393192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>
                <a:solidFill>
                  <a:srgbClr val="AD1457"/>
                </a:solidFill>
              </a:rPr>
              <a:t>Select the left subarray and </a:t>
            </a:r>
            <a:r>
              <a:rPr lang="en-IN" sz="2200" b="1">
                <a:solidFill>
                  <a:srgbClr val="AD1457"/>
                </a:solidFill>
              </a:rPr>
              <a:t>Split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BC0369-2FA3-DCAE-C0FD-374BDB41152B}"/>
              </a:ext>
            </a:extLst>
          </p:cNvPr>
          <p:cNvSpPr/>
          <p:nvPr/>
        </p:nvSpPr>
        <p:spPr>
          <a:xfrm>
            <a:off x="1010197" y="17526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724</a:t>
            </a:r>
            <a:endParaRPr lang="en-US" sz="2400" b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816599-A8C2-2233-8F87-F013CEE31269}"/>
              </a:ext>
            </a:extLst>
          </p:cNvPr>
          <p:cNvSpPr/>
          <p:nvPr/>
        </p:nvSpPr>
        <p:spPr>
          <a:xfrm>
            <a:off x="1772197" y="17526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521</a:t>
            </a:r>
            <a:endParaRPr lang="en-US" sz="2400" b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0282D0-E4A7-7BE2-67D3-99BC92DD0217}"/>
              </a:ext>
            </a:extLst>
          </p:cNvPr>
          <p:cNvSpPr/>
          <p:nvPr/>
        </p:nvSpPr>
        <p:spPr>
          <a:xfrm>
            <a:off x="2534197" y="17526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2</a:t>
            </a:r>
            <a:endParaRPr lang="en-US" sz="2400" b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1431B-46B3-4A6D-7096-B3C51FA01916}"/>
              </a:ext>
            </a:extLst>
          </p:cNvPr>
          <p:cNvSpPr/>
          <p:nvPr/>
        </p:nvSpPr>
        <p:spPr>
          <a:xfrm>
            <a:off x="3296197" y="17526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98</a:t>
            </a:r>
            <a:endParaRPr lang="en-US" sz="2400" b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D711B4-7E48-747D-4C7D-A0E7A74633D8}"/>
              </a:ext>
            </a:extLst>
          </p:cNvPr>
          <p:cNvSpPr/>
          <p:nvPr/>
        </p:nvSpPr>
        <p:spPr>
          <a:xfrm>
            <a:off x="1010197" y="1476830"/>
            <a:ext cx="7620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rgbClr val="C00000"/>
                </a:solidFill>
              </a:rPr>
              <a:t>1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9C4F66-4EF6-72D3-5FCA-D02520A9C79C}"/>
              </a:ext>
            </a:extLst>
          </p:cNvPr>
          <p:cNvSpPr/>
          <p:nvPr/>
        </p:nvSpPr>
        <p:spPr>
          <a:xfrm>
            <a:off x="1772197" y="1476830"/>
            <a:ext cx="7620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rgbClr val="C00000"/>
                </a:solidFill>
              </a:rPr>
              <a:t>2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D4A2F6-957D-70F8-2666-9AF3FCE53D9B}"/>
              </a:ext>
            </a:extLst>
          </p:cNvPr>
          <p:cNvSpPr/>
          <p:nvPr/>
        </p:nvSpPr>
        <p:spPr>
          <a:xfrm>
            <a:off x="2534197" y="1476830"/>
            <a:ext cx="7620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rgbClr val="C00000"/>
                </a:solidFill>
              </a:rPr>
              <a:t>3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AF6367-3DAC-72C4-8D93-7FEDD933D33E}"/>
              </a:ext>
            </a:extLst>
          </p:cNvPr>
          <p:cNvSpPr/>
          <p:nvPr/>
        </p:nvSpPr>
        <p:spPr>
          <a:xfrm>
            <a:off x="3296197" y="1476830"/>
            <a:ext cx="7620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rgbClr val="C00000"/>
                </a:solidFill>
              </a:rPr>
              <a:t>4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0886FA-F876-47D0-5B44-A8C2F5F2C489}"/>
              </a:ext>
            </a:extLst>
          </p:cNvPr>
          <p:cNvSpPr/>
          <p:nvPr/>
        </p:nvSpPr>
        <p:spPr>
          <a:xfrm>
            <a:off x="6159142" y="17526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529</a:t>
            </a:r>
            <a:endParaRPr lang="en-US" sz="2400" b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637FCF-B525-F42C-3D0B-AC1F0AE77248}"/>
              </a:ext>
            </a:extLst>
          </p:cNvPr>
          <p:cNvSpPr/>
          <p:nvPr/>
        </p:nvSpPr>
        <p:spPr>
          <a:xfrm>
            <a:off x="6921142" y="17526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31</a:t>
            </a:r>
            <a:endParaRPr lang="en-US" sz="2400" b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E6D5AA-93C3-F743-9DAF-AA8980F8FB2F}"/>
              </a:ext>
            </a:extLst>
          </p:cNvPr>
          <p:cNvSpPr/>
          <p:nvPr/>
        </p:nvSpPr>
        <p:spPr>
          <a:xfrm>
            <a:off x="7683142" y="17526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189</a:t>
            </a:r>
            <a:endParaRPr lang="en-US" sz="2400" b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2CFD8D-0A7A-3981-BBA1-0B25656E4D14}"/>
              </a:ext>
            </a:extLst>
          </p:cNvPr>
          <p:cNvSpPr/>
          <p:nvPr/>
        </p:nvSpPr>
        <p:spPr>
          <a:xfrm>
            <a:off x="8445142" y="17526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451</a:t>
            </a:r>
            <a:endParaRPr lang="en-US" sz="2400" b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0D0300-B275-387F-B862-F9179567E6A4}"/>
              </a:ext>
            </a:extLst>
          </p:cNvPr>
          <p:cNvSpPr/>
          <p:nvPr/>
        </p:nvSpPr>
        <p:spPr>
          <a:xfrm>
            <a:off x="6159142" y="1476830"/>
            <a:ext cx="7620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rgbClr val="C00000"/>
                </a:solidFill>
              </a:rPr>
              <a:t>1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E18E54-69B9-8314-172B-33AE040FBBE6}"/>
              </a:ext>
            </a:extLst>
          </p:cNvPr>
          <p:cNvSpPr/>
          <p:nvPr/>
        </p:nvSpPr>
        <p:spPr>
          <a:xfrm>
            <a:off x="6921142" y="1476830"/>
            <a:ext cx="7620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rgbClr val="C00000"/>
                </a:solidFill>
              </a:rPr>
              <a:t>2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A07CF0-5FB7-4C30-FE28-A4E8D82A12EA}"/>
              </a:ext>
            </a:extLst>
          </p:cNvPr>
          <p:cNvSpPr/>
          <p:nvPr/>
        </p:nvSpPr>
        <p:spPr>
          <a:xfrm>
            <a:off x="7683142" y="1476830"/>
            <a:ext cx="7620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rgbClr val="C00000"/>
                </a:solidFill>
              </a:rPr>
              <a:t>3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647CC5-8AED-EC72-1B30-5392B51775B1}"/>
              </a:ext>
            </a:extLst>
          </p:cNvPr>
          <p:cNvSpPr/>
          <p:nvPr/>
        </p:nvSpPr>
        <p:spPr>
          <a:xfrm>
            <a:off x="8445142" y="1476830"/>
            <a:ext cx="7620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>
                <a:solidFill>
                  <a:srgbClr val="C00000"/>
                </a:solidFill>
              </a:rPr>
              <a:t>4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1D8A1E-8AB2-D0B1-47B3-D08AAD3B3715}"/>
              </a:ext>
            </a:extLst>
          </p:cNvPr>
          <p:cNvSpPr/>
          <p:nvPr/>
        </p:nvSpPr>
        <p:spPr>
          <a:xfrm>
            <a:off x="705397" y="28194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724</a:t>
            </a:r>
            <a:endParaRPr lang="en-US" sz="2400" b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30F0A3-1E38-228D-F9F9-780238CB224B}"/>
              </a:ext>
            </a:extLst>
          </p:cNvPr>
          <p:cNvSpPr/>
          <p:nvPr/>
        </p:nvSpPr>
        <p:spPr>
          <a:xfrm>
            <a:off x="1467397" y="28194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521</a:t>
            </a:r>
            <a:endParaRPr lang="en-US" sz="2400" b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9F14DF-8988-B4F7-7DE0-D40B9B7F8928}"/>
              </a:ext>
            </a:extLst>
          </p:cNvPr>
          <p:cNvSpPr/>
          <p:nvPr/>
        </p:nvSpPr>
        <p:spPr>
          <a:xfrm>
            <a:off x="705397" y="2530930"/>
            <a:ext cx="7620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>
                <a:solidFill>
                  <a:srgbClr val="C00000"/>
                </a:solidFill>
              </a:rPr>
              <a:t>1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ECFE2D-4F43-FADD-C85D-B0169115A42D}"/>
              </a:ext>
            </a:extLst>
          </p:cNvPr>
          <p:cNvSpPr/>
          <p:nvPr/>
        </p:nvSpPr>
        <p:spPr>
          <a:xfrm>
            <a:off x="1467397" y="2530930"/>
            <a:ext cx="7620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b="1">
                <a:solidFill>
                  <a:srgbClr val="C00000"/>
                </a:solidFill>
              </a:rPr>
              <a:t>2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A6481C-CED8-A0C3-9AF1-1C993F393155}"/>
              </a:ext>
            </a:extLst>
          </p:cNvPr>
          <p:cNvSpPr/>
          <p:nvPr/>
        </p:nvSpPr>
        <p:spPr>
          <a:xfrm>
            <a:off x="2762797" y="28194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2</a:t>
            </a:r>
            <a:endParaRPr lang="en-US" sz="2400" b="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A84F19-55C0-2B20-6DB1-6F475A5318DC}"/>
              </a:ext>
            </a:extLst>
          </p:cNvPr>
          <p:cNvSpPr/>
          <p:nvPr/>
        </p:nvSpPr>
        <p:spPr>
          <a:xfrm>
            <a:off x="3524797" y="28194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98</a:t>
            </a:r>
            <a:endParaRPr lang="en-US" sz="2400" b="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D49343-2F46-FD07-DEA2-C5B9B39603D9}"/>
              </a:ext>
            </a:extLst>
          </p:cNvPr>
          <p:cNvSpPr/>
          <p:nvPr/>
        </p:nvSpPr>
        <p:spPr>
          <a:xfrm>
            <a:off x="2762797" y="2530930"/>
            <a:ext cx="7620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>
                <a:solidFill>
                  <a:srgbClr val="C00000"/>
                </a:solidFill>
              </a:rPr>
              <a:t>1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A71919-EF85-CC19-87D0-7CDA8CA11107}"/>
              </a:ext>
            </a:extLst>
          </p:cNvPr>
          <p:cNvSpPr/>
          <p:nvPr/>
        </p:nvSpPr>
        <p:spPr>
          <a:xfrm>
            <a:off x="3524797" y="2530930"/>
            <a:ext cx="7620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b="1">
                <a:solidFill>
                  <a:srgbClr val="C00000"/>
                </a:solidFill>
              </a:rPr>
              <a:t>2</a:t>
            </a:r>
            <a:endParaRPr lang="en-US" b="1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152BFA7-B1FB-6863-5613-21CA3FCE015F}"/>
              </a:ext>
            </a:extLst>
          </p:cNvPr>
          <p:cNvCxnSpPr/>
          <p:nvPr/>
        </p:nvCxnSpPr>
        <p:spPr>
          <a:xfrm flipH="1">
            <a:off x="1467397" y="2133600"/>
            <a:ext cx="1066800" cy="5334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549EDA6-EBDC-EAB4-5CF5-A769E6254FB6}"/>
              </a:ext>
            </a:extLst>
          </p:cNvPr>
          <p:cNvCxnSpPr/>
          <p:nvPr/>
        </p:nvCxnSpPr>
        <p:spPr>
          <a:xfrm>
            <a:off x="2534197" y="2133600"/>
            <a:ext cx="990600" cy="5334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8E09CBA-10B5-4546-C4B0-F4D8E207A4B0}"/>
              </a:ext>
            </a:extLst>
          </p:cNvPr>
          <p:cNvSpPr/>
          <p:nvPr/>
        </p:nvSpPr>
        <p:spPr>
          <a:xfrm>
            <a:off x="400597" y="38862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724</a:t>
            </a:r>
            <a:endParaRPr lang="en-US" sz="2400" b="1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B7206E3-F609-7586-B9C7-93913D85D611}"/>
              </a:ext>
            </a:extLst>
          </p:cNvPr>
          <p:cNvSpPr/>
          <p:nvPr/>
        </p:nvSpPr>
        <p:spPr>
          <a:xfrm>
            <a:off x="400597" y="3610430"/>
            <a:ext cx="7620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>
                <a:solidFill>
                  <a:srgbClr val="C00000"/>
                </a:solidFill>
              </a:rPr>
              <a:t>1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2C9554-D2E0-6051-1BE8-22E143647C8E}"/>
              </a:ext>
            </a:extLst>
          </p:cNvPr>
          <p:cNvSpPr/>
          <p:nvPr/>
        </p:nvSpPr>
        <p:spPr>
          <a:xfrm>
            <a:off x="1619797" y="38862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521</a:t>
            </a:r>
            <a:endParaRPr lang="en-US" sz="2400" b="1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7BA3C12-F495-FA00-B9EE-8F7DEBCC1156}"/>
              </a:ext>
            </a:extLst>
          </p:cNvPr>
          <p:cNvSpPr/>
          <p:nvPr/>
        </p:nvSpPr>
        <p:spPr>
          <a:xfrm>
            <a:off x="1619797" y="3610430"/>
            <a:ext cx="7620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b="1">
                <a:solidFill>
                  <a:srgbClr val="C00000"/>
                </a:solidFill>
              </a:rPr>
              <a:t>1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FF83480-6F14-0ABC-61BA-142B8332D245}"/>
              </a:ext>
            </a:extLst>
          </p:cNvPr>
          <p:cNvSpPr/>
          <p:nvPr/>
        </p:nvSpPr>
        <p:spPr>
          <a:xfrm>
            <a:off x="2534197" y="38862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2</a:t>
            </a:r>
            <a:endParaRPr lang="en-US" sz="2400" b="1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6FCB57-5C62-C0B4-960A-D00D36FD1F40}"/>
              </a:ext>
            </a:extLst>
          </p:cNvPr>
          <p:cNvSpPr/>
          <p:nvPr/>
        </p:nvSpPr>
        <p:spPr>
          <a:xfrm>
            <a:off x="2534197" y="3610430"/>
            <a:ext cx="7620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>
                <a:solidFill>
                  <a:srgbClr val="C00000"/>
                </a:solidFill>
              </a:rPr>
              <a:t>1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9800A2-7561-B964-9199-A8A988BFDCF6}"/>
              </a:ext>
            </a:extLst>
          </p:cNvPr>
          <p:cNvSpPr/>
          <p:nvPr/>
        </p:nvSpPr>
        <p:spPr>
          <a:xfrm>
            <a:off x="3677197" y="38862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98</a:t>
            </a:r>
            <a:endParaRPr lang="en-US" sz="2400" b="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586115-FB3C-B17F-5499-8BC44093B1B8}"/>
              </a:ext>
            </a:extLst>
          </p:cNvPr>
          <p:cNvSpPr/>
          <p:nvPr/>
        </p:nvSpPr>
        <p:spPr>
          <a:xfrm>
            <a:off x="3677197" y="3610430"/>
            <a:ext cx="7620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b="1">
                <a:solidFill>
                  <a:srgbClr val="C00000"/>
                </a:solidFill>
              </a:rPr>
              <a:t>1</a:t>
            </a:r>
            <a:endParaRPr lang="en-US" b="1">
              <a:solidFill>
                <a:srgbClr val="C00000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C51B8B6-4E7D-B635-03B4-7B5544148AC7}"/>
              </a:ext>
            </a:extLst>
          </p:cNvPr>
          <p:cNvCxnSpPr/>
          <p:nvPr/>
        </p:nvCxnSpPr>
        <p:spPr>
          <a:xfrm flipH="1">
            <a:off x="781597" y="3200400"/>
            <a:ext cx="685800" cy="3810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2D6A42-D5A7-35E7-40EC-C654C3C88874}"/>
              </a:ext>
            </a:extLst>
          </p:cNvPr>
          <p:cNvCxnSpPr/>
          <p:nvPr/>
        </p:nvCxnSpPr>
        <p:spPr>
          <a:xfrm>
            <a:off x="1467397" y="3200400"/>
            <a:ext cx="533400" cy="3810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5D65986-1445-A782-FD5C-961A39246EBB}"/>
              </a:ext>
            </a:extLst>
          </p:cNvPr>
          <p:cNvCxnSpPr/>
          <p:nvPr/>
        </p:nvCxnSpPr>
        <p:spPr>
          <a:xfrm flipH="1">
            <a:off x="2838997" y="3200400"/>
            <a:ext cx="685800" cy="3810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9494396-858E-34EA-28B1-319B48DBA1FB}"/>
              </a:ext>
            </a:extLst>
          </p:cNvPr>
          <p:cNvCxnSpPr/>
          <p:nvPr/>
        </p:nvCxnSpPr>
        <p:spPr>
          <a:xfrm>
            <a:off x="3524797" y="3200400"/>
            <a:ext cx="533400" cy="3810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D88B3DA6-99C4-99E4-F39F-5EFFEB8A23E2}"/>
              </a:ext>
            </a:extLst>
          </p:cNvPr>
          <p:cNvSpPr/>
          <p:nvPr/>
        </p:nvSpPr>
        <p:spPr>
          <a:xfrm>
            <a:off x="705397" y="45720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521</a:t>
            </a:r>
            <a:endParaRPr lang="en-US" sz="2400" b="1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DFED87D-9D29-CDF8-351A-1D44C6F54C9E}"/>
              </a:ext>
            </a:extLst>
          </p:cNvPr>
          <p:cNvSpPr/>
          <p:nvPr/>
        </p:nvSpPr>
        <p:spPr>
          <a:xfrm>
            <a:off x="1467397" y="45720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724</a:t>
            </a:r>
            <a:endParaRPr lang="en-US" sz="2400" b="1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E1C6634-18D1-4B13-08BB-9EF65D098F64}"/>
              </a:ext>
            </a:extLst>
          </p:cNvPr>
          <p:cNvSpPr/>
          <p:nvPr/>
        </p:nvSpPr>
        <p:spPr>
          <a:xfrm>
            <a:off x="2762797" y="45720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2</a:t>
            </a:r>
            <a:endParaRPr lang="en-US" sz="2400" b="1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FE7D46F-6B16-828F-19C2-B8FD6A3B41F9}"/>
              </a:ext>
            </a:extLst>
          </p:cNvPr>
          <p:cNvSpPr/>
          <p:nvPr/>
        </p:nvSpPr>
        <p:spPr>
          <a:xfrm>
            <a:off x="3524797" y="45720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98</a:t>
            </a:r>
            <a:endParaRPr lang="en-US" sz="2400" b="1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E56D06-B9AD-293B-7204-864B43737509}"/>
              </a:ext>
            </a:extLst>
          </p:cNvPr>
          <p:cNvCxnSpPr>
            <a:stCxn id="30" idx="2"/>
          </p:cNvCxnSpPr>
          <p:nvPr/>
        </p:nvCxnSpPr>
        <p:spPr>
          <a:xfrm>
            <a:off x="781597" y="4267200"/>
            <a:ext cx="685800" cy="3048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5D975D9-B05F-85F9-2F9D-53FBA7615B91}"/>
              </a:ext>
            </a:extLst>
          </p:cNvPr>
          <p:cNvCxnSpPr>
            <a:stCxn id="32" idx="2"/>
          </p:cNvCxnSpPr>
          <p:nvPr/>
        </p:nvCxnSpPr>
        <p:spPr>
          <a:xfrm flipH="1">
            <a:off x="1467397" y="4267200"/>
            <a:ext cx="533400" cy="3048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58A5A94-4D7D-457F-582A-4DCD362392BF}"/>
              </a:ext>
            </a:extLst>
          </p:cNvPr>
          <p:cNvCxnSpPr>
            <a:stCxn id="34" idx="2"/>
          </p:cNvCxnSpPr>
          <p:nvPr/>
        </p:nvCxnSpPr>
        <p:spPr>
          <a:xfrm>
            <a:off x="2915197" y="4267200"/>
            <a:ext cx="609600" cy="3048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56836D4-E90B-59BB-CB73-9FA492447BBF}"/>
              </a:ext>
            </a:extLst>
          </p:cNvPr>
          <p:cNvCxnSpPr>
            <a:stCxn id="36" idx="2"/>
          </p:cNvCxnSpPr>
          <p:nvPr/>
        </p:nvCxnSpPr>
        <p:spPr>
          <a:xfrm flipH="1">
            <a:off x="3524797" y="4267200"/>
            <a:ext cx="533400" cy="3048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82F6832-7AAA-A040-561F-D2A372E81139}"/>
              </a:ext>
            </a:extLst>
          </p:cNvPr>
          <p:cNvSpPr/>
          <p:nvPr/>
        </p:nvSpPr>
        <p:spPr>
          <a:xfrm>
            <a:off x="984797" y="52578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2</a:t>
            </a:r>
            <a:endParaRPr lang="en-US" sz="2400" b="1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EC5657-EDC6-E7DC-C6A4-52F2D0B3B41D}"/>
              </a:ext>
            </a:extLst>
          </p:cNvPr>
          <p:cNvSpPr/>
          <p:nvPr/>
        </p:nvSpPr>
        <p:spPr>
          <a:xfrm>
            <a:off x="1746797" y="52578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98</a:t>
            </a:r>
            <a:endParaRPr lang="en-US" sz="2400" b="1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A598AFA-437D-C5E5-FCFD-A2BA3265D83B}"/>
              </a:ext>
            </a:extLst>
          </p:cNvPr>
          <p:cNvSpPr/>
          <p:nvPr/>
        </p:nvSpPr>
        <p:spPr>
          <a:xfrm>
            <a:off x="2508797" y="52578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521</a:t>
            </a:r>
            <a:endParaRPr lang="en-US" sz="2400" b="1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44608BD-0918-BB52-3F7E-05BCDF0BE772}"/>
              </a:ext>
            </a:extLst>
          </p:cNvPr>
          <p:cNvSpPr/>
          <p:nvPr/>
        </p:nvSpPr>
        <p:spPr>
          <a:xfrm>
            <a:off x="3270797" y="52578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724</a:t>
            </a:r>
            <a:endParaRPr lang="en-US" sz="2400" b="1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E63C8B2-5CCA-F76B-0C99-C1F3C638004E}"/>
              </a:ext>
            </a:extLst>
          </p:cNvPr>
          <p:cNvCxnSpPr/>
          <p:nvPr/>
        </p:nvCxnSpPr>
        <p:spPr>
          <a:xfrm>
            <a:off x="1467397" y="4953000"/>
            <a:ext cx="1041400" cy="3048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1E591EC-2D86-A8EE-63E2-DB411A129113}"/>
              </a:ext>
            </a:extLst>
          </p:cNvPr>
          <p:cNvCxnSpPr/>
          <p:nvPr/>
        </p:nvCxnSpPr>
        <p:spPr>
          <a:xfrm flipH="1">
            <a:off x="2534197" y="4953000"/>
            <a:ext cx="990600" cy="3048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5AA1C76-0F33-4B67-3ECC-A584B27EB2A9}"/>
              </a:ext>
            </a:extLst>
          </p:cNvPr>
          <p:cNvSpPr/>
          <p:nvPr/>
        </p:nvSpPr>
        <p:spPr>
          <a:xfrm>
            <a:off x="5854342" y="28194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529</a:t>
            </a:r>
            <a:endParaRPr lang="en-US" sz="2400" b="1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2CEA907-453A-002E-89C5-35F329062A0D}"/>
              </a:ext>
            </a:extLst>
          </p:cNvPr>
          <p:cNvSpPr/>
          <p:nvPr/>
        </p:nvSpPr>
        <p:spPr>
          <a:xfrm>
            <a:off x="6616342" y="28194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31</a:t>
            </a:r>
            <a:endParaRPr lang="en-US" sz="2400" b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1C1CADA-C420-2ACE-3A34-4D0AA32572E8}"/>
              </a:ext>
            </a:extLst>
          </p:cNvPr>
          <p:cNvSpPr/>
          <p:nvPr/>
        </p:nvSpPr>
        <p:spPr>
          <a:xfrm>
            <a:off x="5854342" y="2530930"/>
            <a:ext cx="7620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>
                <a:solidFill>
                  <a:srgbClr val="C00000"/>
                </a:solidFill>
              </a:rPr>
              <a:t>1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7512A7B-1FC7-D438-5292-243306E11F52}"/>
              </a:ext>
            </a:extLst>
          </p:cNvPr>
          <p:cNvSpPr/>
          <p:nvPr/>
        </p:nvSpPr>
        <p:spPr>
          <a:xfrm>
            <a:off x="6616342" y="2530930"/>
            <a:ext cx="7620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b="1">
                <a:solidFill>
                  <a:srgbClr val="C00000"/>
                </a:solidFill>
              </a:rPr>
              <a:t>2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8B9A6AE-6BC5-32E3-B7B4-F6F9A9697654}"/>
              </a:ext>
            </a:extLst>
          </p:cNvPr>
          <p:cNvSpPr/>
          <p:nvPr/>
        </p:nvSpPr>
        <p:spPr>
          <a:xfrm>
            <a:off x="7911742" y="28194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189</a:t>
            </a:r>
            <a:endParaRPr lang="en-US" sz="2400" b="1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FBA8E0E-0F5C-D6DF-BBEE-41FA8B7C0496}"/>
              </a:ext>
            </a:extLst>
          </p:cNvPr>
          <p:cNvSpPr/>
          <p:nvPr/>
        </p:nvSpPr>
        <p:spPr>
          <a:xfrm>
            <a:off x="8673742" y="28194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451</a:t>
            </a:r>
            <a:endParaRPr lang="en-US" sz="2400" b="1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D370D2E-6ADD-2379-AAD1-B6F1C7A06421}"/>
              </a:ext>
            </a:extLst>
          </p:cNvPr>
          <p:cNvSpPr/>
          <p:nvPr/>
        </p:nvSpPr>
        <p:spPr>
          <a:xfrm>
            <a:off x="7911742" y="2530930"/>
            <a:ext cx="7620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>
                <a:solidFill>
                  <a:srgbClr val="C00000"/>
                </a:solidFill>
              </a:rPr>
              <a:t>1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7B9D778-222B-5F26-303A-DD9E4EC001B7}"/>
              </a:ext>
            </a:extLst>
          </p:cNvPr>
          <p:cNvSpPr/>
          <p:nvPr/>
        </p:nvSpPr>
        <p:spPr>
          <a:xfrm>
            <a:off x="8673742" y="2530930"/>
            <a:ext cx="7620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b="1">
                <a:solidFill>
                  <a:srgbClr val="C00000"/>
                </a:solidFill>
              </a:rPr>
              <a:t>2</a:t>
            </a:r>
            <a:endParaRPr lang="en-US" b="1">
              <a:solidFill>
                <a:srgbClr val="C00000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86A82C8-1392-A308-175C-199523B7263F}"/>
              </a:ext>
            </a:extLst>
          </p:cNvPr>
          <p:cNvCxnSpPr/>
          <p:nvPr/>
        </p:nvCxnSpPr>
        <p:spPr>
          <a:xfrm flipH="1">
            <a:off x="6616342" y="2133600"/>
            <a:ext cx="1066800" cy="5334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009E45A-54AC-208A-2433-091F6089AD37}"/>
              </a:ext>
            </a:extLst>
          </p:cNvPr>
          <p:cNvCxnSpPr/>
          <p:nvPr/>
        </p:nvCxnSpPr>
        <p:spPr>
          <a:xfrm>
            <a:off x="7683142" y="2133600"/>
            <a:ext cx="990600" cy="5334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529DB9F-F2AE-7E80-DA8E-31412F3AF088}"/>
              </a:ext>
            </a:extLst>
          </p:cNvPr>
          <p:cNvSpPr/>
          <p:nvPr/>
        </p:nvSpPr>
        <p:spPr>
          <a:xfrm>
            <a:off x="5523416" y="38862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529</a:t>
            </a:r>
            <a:endParaRPr lang="en-US" sz="2400" b="1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F53F008-6EE7-4EC0-B9AB-BCAFEB4F5065}"/>
              </a:ext>
            </a:extLst>
          </p:cNvPr>
          <p:cNvSpPr/>
          <p:nvPr/>
        </p:nvSpPr>
        <p:spPr>
          <a:xfrm>
            <a:off x="5523416" y="3610430"/>
            <a:ext cx="7620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>
                <a:solidFill>
                  <a:srgbClr val="C00000"/>
                </a:solidFill>
              </a:rPr>
              <a:t>1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F8DB6B1-FA6E-AA46-D85D-83B0A041E7B6}"/>
              </a:ext>
            </a:extLst>
          </p:cNvPr>
          <p:cNvSpPr/>
          <p:nvPr/>
        </p:nvSpPr>
        <p:spPr>
          <a:xfrm>
            <a:off x="6768742" y="38862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31</a:t>
            </a:r>
            <a:endParaRPr lang="en-US" sz="2400" b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DA044E0-E1C8-7638-3795-4EA965EE98AB}"/>
              </a:ext>
            </a:extLst>
          </p:cNvPr>
          <p:cNvSpPr/>
          <p:nvPr/>
        </p:nvSpPr>
        <p:spPr>
          <a:xfrm>
            <a:off x="6768742" y="3610430"/>
            <a:ext cx="7620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b="1">
                <a:solidFill>
                  <a:srgbClr val="C00000"/>
                </a:solidFill>
              </a:rPr>
              <a:t>1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4F0CA1B-A812-6DDF-004A-D8EE8B2EB3E0}"/>
              </a:ext>
            </a:extLst>
          </p:cNvPr>
          <p:cNvSpPr/>
          <p:nvPr/>
        </p:nvSpPr>
        <p:spPr>
          <a:xfrm>
            <a:off x="7683142" y="38862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189</a:t>
            </a:r>
            <a:endParaRPr lang="en-US" sz="2400" b="1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AE64940-D351-2703-0562-B54A71CCB394}"/>
              </a:ext>
            </a:extLst>
          </p:cNvPr>
          <p:cNvSpPr/>
          <p:nvPr/>
        </p:nvSpPr>
        <p:spPr>
          <a:xfrm>
            <a:off x="7683142" y="3610430"/>
            <a:ext cx="7620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>
                <a:solidFill>
                  <a:srgbClr val="C00000"/>
                </a:solidFill>
              </a:rPr>
              <a:t>1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9A1481D-654B-5B57-DF38-E074CEB2A348}"/>
              </a:ext>
            </a:extLst>
          </p:cNvPr>
          <p:cNvSpPr/>
          <p:nvPr/>
        </p:nvSpPr>
        <p:spPr>
          <a:xfrm>
            <a:off x="8749942" y="38862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451</a:t>
            </a:r>
            <a:endParaRPr lang="en-US" sz="2400" b="1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9569C35-1A1B-2948-ED38-3ADD3310D3CB}"/>
              </a:ext>
            </a:extLst>
          </p:cNvPr>
          <p:cNvSpPr/>
          <p:nvPr/>
        </p:nvSpPr>
        <p:spPr>
          <a:xfrm>
            <a:off x="8749942" y="3610430"/>
            <a:ext cx="7620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b="1">
                <a:solidFill>
                  <a:srgbClr val="C00000"/>
                </a:solidFill>
              </a:rPr>
              <a:t>1</a:t>
            </a:r>
            <a:endParaRPr lang="en-US" b="1">
              <a:solidFill>
                <a:srgbClr val="C00000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42E383D-E489-F6C9-6F96-6A5056F97430}"/>
              </a:ext>
            </a:extLst>
          </p:cNvPr>
          <p:cNvCxnSpPr/>
          <p:nvPr/>
        </p:nvCxnSpPr>
        <p:spPr>
          <a:xfrm flipH="1">
            <a:off x="5930542" y="3200400"/>
            <a:ext cx="685800" cy="3810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71C6257-4995-4269-B3BF-2455CD19D851}"/>
              </a:ext>
            </a:extLst>
          </p:cNvPr>
          <p:cNvCxnSpPr/>
          <p:nvPr/>
        </p:nvCxnSpPr>
        <p:spPr>
          <a:xfrm>
            <a:off x="6616342" y="3200400"/>
            <a:ext cx="533400" cy="3810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FEDCD39-B7FE-BDBB-BBC3-61A820435B84}"/>
              </a:ext>
            </a:extLst>
          </p:cNvPr>
          <p:cNvCxnSpPr/>
          <p:nvPr/>
        </p:nvCxnSpPr>
        <p:spPr>
          <a:xfrm flipH="1">
            <a:off x="7987942" y="3200400"/>
            <a:ext cx="685800" cy="3810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22E14F1-2D1A-551F-8BFF-FA90A628B616}"/>
              </a:ext>
            </a:extLst>
          </p:cNvPr>
          <p:cNvCxnSpPr/>
          <p:nvPr/>
        </p:nvCxnSpPr>
        <p:spPr>
          <a:xfrm>
            <a:off x="8673742" y="3200400"/>
            <a:ext cx="533400" cy="3810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D30199B5-D427-9C84-D399-33971D4276C7}"/>
              </a:ext>
            </a:extLst>
          </p:cNvPr>
          <p:cNvSpPr/>
          <p:nvPr/>
        </p:nvSpPr>
        <p:spPr>
          <a:xfrm>
            <a:off x="5854342" y="45720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31</a:t>
            </a:r>
            <a:endParaRPr lang="en-US" sz="2400" b="1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56EB62E-32DE-DA90-CA09-7FDAEFC36C24}"/>
              </a:ext>
            </a:extLst>
          </p:cNvPr>
          <p:cNvSpPr/>
          <p:nvPr/>
        </p:nvSpPr>
        <p:spPr>
          <a:xfrm>
            <a:off x="6616342" y="45720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529</a:t>
            </a:r>
            <a:endParaRPr lang="en-US" sz="2400" b="1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13728A5-859A-A335-BE59-CB8435CB6048}"/>
              </a:ext>
            </a:extLst>
          </p:cNvPr>
          <p:cNvSpPr/>
          <p:nvPr/>
        </p:nvSpPr>
        <p:spPr>
          <a:xfrm>
            <a:off x="7911742" y="45720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189</a:t>
            </a:r>
            <a:endParaRPr lang="en-US" sz="2400" b="1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F673E9C-5F12-A255-D07F-400F09397F93}"/>
              </a:ext>
            </a:extLst>
          </p:cNvPr>
          <p:cNvSpPr/>
          <p:nvPr/>
        </p:nvSpPr>
        <p:spPr>
          <a:xfrm>
            <a:off x="8673742" y="45720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451</a:t>
            </a:r>
            <a:endParaRPr lang="en-US" sz="2400" b="1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E8EA2B3-01E0-9BA2-A53B-B5625A888331}"/>
              </a:ext>
            </a:extLst>
          </p:cNvPr>
          <p:cNvCxnSpPr/>
          <p:nvPr/>
        </p:nvCxnSpPr>
        <p:spPr>
          <a:xfrm>
            <a:off x="5930542" y="4267200"/>
            <a:ext cx="685800" cy="3048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EFDDED0-EE6B-ED19-A516-531EE08558CC}"/>
              </a:ext>
            </a:extLst>
          </p:cNvPr>
          <p:cNvCxnSpPr>
            <a:stCxn id="68" idx="2"/>
          </p:cNvCxnSpPr>
          <p:nvPr/>
        </p:nvCxnSpPr>
        <p:spPr>
          <a:xfrm flipH="1">
            <a:off x="6616342" y="4267200"/>
            <a:ext cx="533400" cy="3048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F0E82A6-8199-6E7E-3E65-493FA52FF442}"/>
              </a:ext>
            </a:extLst>
          </p:cNvPr>
          <p:cNvCxnSpPr>
            <a:stCxn id="70" idx="2"/>
          </p:cNvCxnSpPr>
          <p:nvPr/>
        </p:nvCxnSpPr>
        <p:spPr>
          <a:xfrm>
            <a:off x="8064142" y="4267200"/>
            <a:ext cx="609600" cy="3048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72C6CDC-833F-F7A8-5435-38ABFF71B5A1}"/>
              </a:ext>
            </a:extLst>
          </p:cNvPr>
          <p:cNvCxnSpPr>
            <a:stCxn id="72" idx="2"/>
          </p:cNvCxnSpPr>
          <p:nvPr/>
        </p:nvCxnSpPr>
        <p:spPr>
          <a:xfrm flipH="1">
            <a:off x="8597542" y="4267200"/>
            <a:ext cx="533400" cy="3048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B724DB74-6EE7-25ED-C19E-ACDC2B8754F0}"/>
              </a:ext>
            </a:extLst>
          </p:cNvPr>
          <p:cNvSpPr/>
          <p:nvPr/>
        </p:nvSpPr>
        <p:spPr>
          <a:xfrm>
            <a:off x="6133742" y="52578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31</a:t>
            </a:r>
            <a:endParaRPr lang="en-US" sz="2400" b="1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A6AF0DF-A5BB-FD59-967F-2CFBE51C2847}"/>
              </a:ext>
            </a:extLst>
          </p:cNvPr>
          <p:cNvSpPr/>
          <p:nvPr/>
        </p:nvSpPr>
        <p:spPr>
          <a:xfrm>
            <a:off x="6895742" y="52578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189</a:t>
            </a:r>
            <a:endParaRPr lang="en-US" sz="2400" b="1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CC9D449-DA23-9F14-82C3-F8F2F674E166}"/>
              </a:ext>
            </a:extLst>
          </p:cNvPr>
          <p:cNvSpPr/>
          <p:nvPr/>
        </p:nvSpPr>
        <p:spPr>
          <a:xfrm>
            <a:off x="7657742" y="52578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451</a:t>
            </a:r>
            <a:endParaRPr lang="en-US" sz="2400" b="1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26A981A-DFA8-6593-5225-3ED61AA8E3A7}"/>
              </a:ext>
            </a:extLst>
          </p:cNvPr>
          <p:cNvSpPr/>
          <p:nvPr/>
        </p:nvSpPr>
        <p:spPr>
          <a:xfrm>
            <a:off x="8419742" y="52578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529</a:t>
            </a:r>
            <a:endParaRPr lang="en-US" sz="2400" b="1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E54C83D-5852-23E6-1AE5-E0E59559B87C}"/>
              </a:ext>
            </a:extLst>
          </p:cNvPr>
          <p:cNvCxnSpPr/>
          <p:nvPr/>
        </p:nvCxnSpPr>
        <p:spPr>
          <a:xfrm>
            <a:off x="6616342" y="4953000"/>
            <a:ext cx="1041400" cy="3048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24D6AAD-B3BF-3D08-AE08-3A3E8229B6EA}"/>
              </a:ext>
            </a:extLst>
          </p:cNvPr>
          <p:cNvCxnSpPr/>
          <p:nvPr/>
        </p:nvCxnSpPr>
        <p:spPr>
          <a:xfrm flipH="1">
            <a:off x="7683142" y="4953000"/>
            <a:ext cx="990600" cy="3048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FE189CB4-AF26-2482-9350-711267CBB4DC}"/>
              </a:ext>
            </a:extLst>
          </p:cNvPr>
          <p:cNvSpPr/>
          <p:nvPr/>
        </p:nvSpPr>
        <p:spPr>
          <a:xfrm>
            <a:off x="1848397" y="60198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2</a:t>
            </a:r>
            <a:endParaRPr lang="en-US" sz="2400" b="1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A7F8E26-BBED-08D8-94A9-75CB59164F30}"/>
              </a:ext>
            </a:extLst>
          </p:cNvPr>
          <p:cNvSpPr/>
          <p:nvPr/>
        </p:nvSpPr>
        <p:spPr>
          <a:xfrm>
            <a:off x="2610397" y="60198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31</a:t>
            </a:r>
            <a:endParaRPr lang="en-US" sz="2400" b="1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F8084B8-555C-372D-DC61-C1C233DBB1CB}"/>
              </a:ext>
            </a:extLst>
          </p:cNvPr>
          <p:cNvSpPr/>
          <p:nvPr/>
        </p:nvSpPr>
        <p:spPr>
          <a:xfrm>
            <a:off x="3372397" y="60198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98</a:t>
            </a:r>
            <a:endParaRPr lang="en-US" sz="2400" b="1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AE530CC-9A5D-C6FC-8897-3326A4A660A5}"/>
              </a:ext>
            </a:extLst>
          </p:cNvPr>
          <p:cNvSpPr/>
          <p:nvPr/>
        </p:nvSpPr>
        <p:spPr>
          <a:xfrm>
            <a:off x="4134397" y="60198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189</a:t>
            </a:r>
            <a:endParaRPr lang="en-US" sz="2400" b="1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D72B7B7-B2E6-5350-F0FA-95AA61E2E160}"/>
              </a:ext>
            </a:extLst>
          </p:cNvPr>
          <p:cNvSpPr/>
          <p:nvPr/>
        </p:nvSpPr>
        <p:spPr>
          <a:xfrm>
            <a:off x="4896397" y="60198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451</a:t>
            </a:r>
            <a:endParaRPr lang="en-US" sz="2400" b="1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D1D279A-FFFF-F14D-EC78-6581DAE8FE9B}"/>
              </a:ext>
            </a:extLst>
          </p:cNvPr>
          <p:cNvSpPr/>
          <p:nvPr/>
        </p:nvSpPr>
        <p:spPr>
          <a:xfrm>
            <a:off x="5658397" y="60198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521</a:t>
            </a:r>
            <a:endParaRPr lang="en-US" sz="2400" b="1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48A871-77AC-4421-04E4-2E96C2E81F67}"/>
              </a:ext>
            </a:extLst>
          </p:cNvPr>
          <p:cNvSpPr/>
          <p:nvPr/>
        </p:nvSpPr>
        <p:spPr>
          <a:xfrm>
            <a:off x="6420397" y="60198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529</a:t>
            </a:r>
            <a:endParaRPr lang="en-US" sz="2400" b="1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F815A78-E356-5E47-4FFE-4344936F8658}"/>
              </a:ext>
            </a:extLst>
          </p:cNvPr>
          <p:cNvSpPr/>
          <p:nvPr/>
        </p:nvSpPr>
        <p:spPr>
          <a:xfrm>
            <a:off x="7182397" y="6019800"/>
            <a:ext cx="762000" cy="381000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/>
              <a:t>724</a:t>
            </a:r>
            <a:endParaRPr lang="en-US" sz="2400" b="1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F8E2636-2EF8-2588-2901-DD548088C72E}"/>
              </a:ext>
            </a:extLst>
          </p:cNvPr>
          <p:cNvCxnSpPr/>
          <p:nvPr/>
        </p:nvCxnSpPr>
        <p:spPr>
          <a:xfrm>
            <a:off x="2508797" y="5638800"/>
            <a:ext cx="2387600" cy="3810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3B56F1B-8158-FC27-DEC1-B3B0191AA560}"/>
              </a:ext>
            </a:extLst>
          </p:cNvPr>
          <p:cNvCxnSpPr/>
          <p:nvPr/>
        </p:nvCxnSpPr>
        <p:spPr>
          <a:xfrm flipH="1">
            <a:off x="4896398" y="5643154"/>
            <a:ext cx="2758436" cy="376646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3DFBB13-CA1C-76F9-CC01-6A19875FADB0}"/>
              </a:ext>
            </a:extLst>
          </p:cNvPr>
          <p:cNvSpPr/>
          <p:nvPr/>
        </p:nvSpPr>
        <p:spPr>
          <a:xfrm>
            <a:off x="5451572" y="914400"/>
            <a:ext cx="402336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200" b="1">
                <a:solidFill>
                  <a:srgbClr val="AD1457"/>
                </a:solidFill>
              </a:rPr>
              <a:t>Select the right subarray and </a:t>
            </a:r>
            <a:r>
              <a:rPr lang="en-IN" sz="2200" b="1">
                <a:solidFill>
                  <a:srgbClr val="AD1457"/>
                </a:solidFill>
              </a:rPr>
              <a:t>Split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625D27-311E-F29F-294F-92DC3A9E696B}"/>
              </a:ext>
            </a:extLst>
          </p:cNvPr>
          <p:cNvSpPr txBox="1"/>
          <p:nvPr/>
        </p:nvSpPr>
        <p:spPr>
          <a:xfrm>
            <a:off x="4510165" y="2438053"/>
            <a:ext cx="778117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2060"/>
                </a:solidFill>
              </a:rPr>
              <a:t>Split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95ED4F3-703E-E4C4-1F44-5AB8525B69ED}"/>
              </a:ext>
            </a:extLst>
          </p:cNvPr>
          <p:cNvSpPr txBox="1"/>
          <p:nvPr/>
        </p:nvSpPr>
        <p:spPr>
          <a:xfrm>
            <a:off x="4403378" y="4874567"/>
            <a:ext cx="1005840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2060"/>
                </a:solidFill>
              </a:rPr>
              <a:t>Merge 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DD8F8D8-46FB-5B53-4583-BCEE3D571694}"/>
              </a:ext>
            </a:extLst>
          </p:cNvPr>
          <p:cNvCxnSpPr>
            <a:stCxn id="103" idx="0"/>
          </p:cNvCxnSpPr>
          <p:nvPr/>
        </p:nvCxnSpPr>
        <p:spPr>
          <a:xfrm flipH="1" flipV="1">
            <a:off x="4899224" y="1750824"/>
            <a:ext cx="0" cy="687229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CD60927-2A0D-67FF-69F1-FBE7E2D931D8}"/>
              </a:ext>
            </a:extLst>
          </p:cNvPr>
          <p:cNvCxnSpPr>
            <a:stCxn id="103" idx="2"/>
          </p:cNvCxnSpPr>
          <p:nvPr/>
        </p:nvCxnSpPr>
        <p:spPr>
          <a:xfrm flipH="1">
            <a:off x="4899223" y="2899718"/>
            <a:ext cx="1" cy="1092766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3D3E7A0-DDE6-7D36-40A6-9ED0F030BD31}"/>
              </a:ext>
            </a:extLst>
          </p:cNvPr>
          <p:cNvCxnSpPr/>
          <p:nvPr/>
        </p:nvCxnSpPr>
        <p:spPr>
          <a:xfrm>
            <a:off x="4602481" y="4038600"/>
            <a:ext cx="57150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9C9CCCF-BDCB-1799-281A-C7BA032BF1E4}"/>
              </a:ext>
            </a:extLst>
          </p:cNvPr>
          <p:cNvCxnSpPr>
            <a:stCxn id="104" idx="0"/>
          </p:cNvCxnSpPr>
          <p:nvPr/>
        </p:nvCxnSpPr>
        <p:spPr>
          <a:xfrm flipH="1" flipV="1">
            <a:off x="4906298" y="4076700"/>
            <a:ext cx="0" cy="797867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B0F9BF5-3455-85EE-128D-731B18B5CF8F}"/>
              </a:ext>
            </a:extLst>
          </p:cNvPr>
          <p:cNvCxnSpPr>
            <a:stCxn id="104" idx="2"/>
          </p:cNvCxnSpPr>
          <p:nvPr/>
        </p:nvCxnSpPr>
        <p:spPr>
          <a:xfrm flipH="1">
            <a:off x="4906298" y="5336232"/>
            <a:ext cx="0" cy="683568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1321071E-6DC0-38B5-068C-27C4E1934E5D}"/>
              </a:ext>
            </a:extLst>
          </p:cNvPr>
          <p:cNvSpPr/>
          <p:nvPr/>
        </p:nvSpPr>
        <p:spPr>
          <a:xfrm>
            <a:off x="1174313" y="5268123"/>
            <a:ext cx="365760" cy="365760"/>
          </a:xfrm>
          <a:prstGeom prst="ellipse">
            <a:avLst/>
          </a:prstGeom>
          <a:noFill/>
          <a:ln w="28575">
            <a:solidFill>
              <a:srgbClr val="AD1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5D4FA72-E068-9E70-E209-D39818055C25}"/>
              </a:ext>
            </a:extLst>
          </p:cNvPr>
          <p:cNvSpPr/>
          <p:nvPr/>
        </p:nvSpPr>
        <p:spPr>
          <a:xfrm>
            <a:off x="6326782" y="5257800"/>
            <a:ext cx="365760" cy="365760"/>
          </a:xfrm>
          <a:prstGeom prst="ellipse">
            <a:avLst/>
          </a:prstGeom>
          <a:noFill/>
          <a:ln w="28575">
            <a:solidFill>
              <a:srgbClr val="AD1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5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06 2.59259E-06 L 0.06224 -0.0007" pathEditMode="relative" rAng="0" ptsTypes="AA">
                                      <p:cBhvr>
                                        <p:cTn id="374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500"/>
                            </p:stCondLst>
                            <p:childTnLst>
                              <p:par>
                                <p:cTn id="3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1000"/>
                            </p:stCondLst>
                            <p:childTnLst>
                              <p:par>
                                <p:cTn id="3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1500"/>
                            </p:stCondLst>
                            <p:childTnLst>
                              <p:par>
                                <p:cTn id="3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2000"/>
                            </p:stCondLst>
                            <p:childTnLst>
                              <p:par>
                                <p:cTn id="3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>
                            <p:stCondLst>
                              <p:cond delay="2500"/>
                            </p:stCondLst>
                            <p:childTnLst>
                              <p:par>
                                <p:cTn id="3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0" fill="hold">
                            <p:stCondLst>
                              <p:cond delay="3000"/>
                            </p:stCondLst>
                            <p:childTnLst>
                              <p:par>
                                <p:cTn id="4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0" fill="hold">
                      <p:stCondLst>
                        <p:cond delay="indefinite"/>
                      </p:stCondLst>
                      <p:childTnLst>
                        <p:par>
                          <p:cTn id="421" fill="hold">
                            <p:stCondLst>
                              <p:cond delay="0"/>
                            </p:stCondLst>
                            <p:childTnLst>
                              <p:par>
                                <p:cTn id="4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2" grpId="0" animBg="1"/>
      <p:bldP spid="43" grpId="0" animBg="1"/>
      <p:bldP spid="44" grpId="0" animBg="1"/>
      <p:bldP spid="45" grpId="0" animBg="1"/>
      <p:bldP spid="50" grpId="0" animBg="1"/>
      <p:bldP spid="51" grpId="0" animBg="1"/>
      <p:bldP spid="52" grpId="0" animBg="1"/>
      <p:bldP spid="53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8" grpId="0" animBg="1"/>
      <p:bldP spid="79" grpId="0" animBg="1"/>
      <p:bldP spid="80" grpId="0" animBg="1"/>
      <p:bldP spid="81" grpId="0" animBg="1"/>
      <p:bldP spid="86" grpId="0" animBg="1"/>
      <p:bldP spid="87" grpId="0" animBg="1"/>
      <p:bldP spid="88" grpId="0" animBg="1"/>
      <p:bldP spid="89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2" grpId="0"/>
      <p:bldP spid="103" grpId="0" animBg="1"/>
      <p:bldP spid="104" grpId="0" animBg="1"/>
      <p:bldP spid="110" grpId="0" animBg="1"/>
      <p:bldP spid="110" grpId="1" animBg="1"/>
      <p:bldP spid="1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285ED-F935-2CD8-E4BE-0A874455C0B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Merge Sort –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033D3-A171-18A9-C560-C94B080CF4E6}"/>
              </a:ext>
            </a:extLst>
          </p:cNvPr>
          <p:cNvSpPr txBox="1">
            <a:spLocks/>
          </p:cNvSpPr>
          <p:nvPr/>
        </p:nvSpPr>
        <p:spPr>
          <a:xfrm>
            <a:off x="131179" y="863444"/>
            <a:ext cx="5760720" cy="5590565"/>
          </a:xfrm>
          <a:prstGeom prst="rect">
            <a:avLst/>
          </a:prstGeom>
          <a:solidFill>
            <a:srgbClr val="424242"/>
          </a:solidFill>
        </p:spPr>
        <p:txBody>
          <a:bodyPr/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00" b="1" dirty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Procedure: mergesort(T[1,…,n])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if n is sufficiently small then insert(T)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array U[1,…,1+n/2],V[1,…,1+n/2]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	U[1,…,n/2] ← T[1,…,n/2]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	V[1,…,n/2] ← T[n/2+1,…,n]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		mergesort(U[1,…,n/2])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		mergesort(V[1,…,n/2])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		merge(U, V, T)</a:t>
            </a:r>
          </a:p>
          <a:p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0E5FA6-564E-C4F8-711D-A5EFB2FD59CD}"/>
              </a:ext>
            </a:extLst>
          </p:cNvPr>
          <p:cNvSpPr txBox="1"/>
          <p:nvPr/>
        </p:nvSpPr>
        <p:spPr>
          <a:xfrm>
            <a:off x="5984240" y="863444"/>
            <a:ext cx="6082036" cy="5590565"/>
          </a:xfrm>
          <a:prstGeom prst="rect">
            <a:avLst/>
          </a:prstGeom>
          <a:solidFill>
            <a:srgbClr val="424242"/>
          </a:solidFill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>
                <a:solidFill>
                  <a:schemeClr val="accent5"/>
                </a:solidFill>
                <a:latin typeface="Consolas" pitchFamily="49" charset="0"/>
                <a:cs typeface="Consolas" pitchFamily="49" charset="0"/>
              </a:rPr>
              <a:t>Procedure: merge(U[1,…,m+1],V[1,…,n+1],T[1,…,m+n])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F9C5D7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b="1" dirty="0">
                <a:solidFill>
                  <a:srgbClr val="F9C5D7"/>
                </a:solidFill>
                <a:latin typeface="Consolas" pitchFamily="49" charset="0"/>
                <a:cs typeface="Consolas" pitchFamily="49" charset="0"/>
              </a:rPr>
              <a:t> ← 1;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9C5D7"/>
                </a:solidFill>
                <a:latin typeface="Consolas" pitchFamily="49" charset="0"/>
                <a:cs typeface="Consolas" pitchFamily="49" charset="0"/>
              </a:rPr>
              <a:t>j ← 1;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9C5D7"/>
                </a:solidFill>
                <a:latin typeface="Consolas" pitchFamily="49" charset="0"/>
                <a:cs typeface="Consolas" pitchFamily="49" charset="0"/>
              </a:rPr>
              <a:t>U[m+1], V[n+1] ← ∞;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9C5D7"/>
                </a:solidFill>
                <a:latin typeface="Consolas" pitchFamily="49" charset="0"/>
                <a:cs typeface="Consolas" pitchFamily="49" charset="0"/>
              </a:rPr>
              <a:t>for k ← 1 to m + n do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9C5D7"/>
                </a:solidFill>
                <a:latin typeface="Consolas" pitchFamily="49" charset="0"/>
                <a:cs typeface="Consolas" pitchFamily="49" charset="0"/>
              </a:rPr>
              <a:t>	if U[</a:t>
            </a:r>
            <a:r>
              <a:rPr lang="en-IN" b="1" dirty="0" err="1">
                <a:solidFill>
                  <a:srgbClr val="F9C5D7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b="1" dirty="0">
                <a:solidFill>
                  <a:srgbClr val="F9C5D7"/>
                </a:solidFill>
                <a:latin typeface="Consolas" pitchFamily="49" charset="0"/>
                <a:cs typeface="Consolas" pitchFamily="49" charset="0"/>
              </a:rPr>
              <a:t>] &lt; V[j]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9C5D7"/>
                </a:solidFill>
                <a:latin typeface="Consolas" pitchFamily="49" charset="0"/>
                <a:cs typeface="Consolas" pitchFamily="49" charset="0"/>
              </a:rPr>
              <a:t>      	then T[k] ← U[</a:t>
            </a:r>
            <a:r>
              <a:rPr lang="en-IN" b="1" dirty="0" err="1">
                <a:solidFill>
                  <a:srgbClr val="F9C5D7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b="1" dirty="0">
                <a:solidFill>
                  <a:srgbClr val="F9C5D7"/>
                </a:solidFill>
                <a:latin typeface="Consolas" pitchFamily="49" charset="0"/>
                <a:cs typeface="Consolas" pitchFamily="49" charset="0"/>
              </a:rPr>
              <a:t>];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9C5D7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n-IN" b="1" dirty="0" err="1">
                <a:solidFill>
                  <a:srgbClr val="F9C5D7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b="1" dirty="0">
                <a:solidFill>
                  <a:srgbClr val="F9C5D7"/>
                </a:solidFill>
                <a:latin typeface="Consolas" pitchFamily="49" charset="0"/>
                <a:cs typeface="Consolas" pitchFamily="49" charset="0"/>
              </a:rPr>
              <a:t> ← </a:t>
            </a:r>
            <a:r>
              <a:rPr lang="en-IN" b="1" dirty="0" err="1">
                <a:solidFill>
                  <a:srgbClr val="F9C5D7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b="1" dirty="0">
                <a:solidFill>
                  <a:srgbClr val="F9C5D7"/>
                </a:solidFill>
                <a:latin typeface="Consolas" pitchFamily="49" charset="0"/>
                <a:cs typeface="Consolas" pitchFamily="49" charset="0"/>
              </a:rPr>
              <a:t> + 1;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9C5D7"/>
                </a:solidFill>
                <a:latin typeface="Consolas" pitchFamily="49" charset="0"/>
                <a:cs typeface="Consolas" pitchFamily="49" charset="0"/>
              </a:rPr>
              <a:t>     else T[k] ← V[j];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9C5D7"/>
                </a:solidFill>
                <a:latin typeface="Consolas" pitchFamily="49" charset="0"/>
                <a:cs typeface="Consolas" pitchFamily="49" charset="0"/>
              </a:rPr>
              <a:t>		j ← j + 1;    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9C5D7"/>
                </a:solidFill>
                <a:latin typeface="Consolas" pitchFamily="49" charset="0"/>
                <a:cs typeface="Consolas" pitchFamily="49" charset="0"/>
              </a:rPr>
              <a:t>		</a:t>
            </a:r>
            <a:endParaRPr lang="en-US" dirty="0">
              <a:solidFill>
                <a:srgbClr val="F9C5D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99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A939EE5-562F-D01B-B9DF-85BBCBE1F3B8}"/>
              </a:ext>
            </a:extLst>
          </p:cNvPr>
          <p:cNvSpPr txBox="1"/>
          <p:nvPr/>
        </p:nvSpPr>
        <p:spPr>
          <a:xfrm>
            <a:off x="1124463" y="305068"/>
            <a:ext cx="10367319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4000" b="0" i="1" dirty="0">
                <a:solidFill>
                  <a:srgbClr val="273239"/>
                </a:solidFill>
                <a:effectLst/>
                <a:latin typeface="urw-din"/>
              </a:rPr>
              <a:t>step 1: start</a:t>
            </a:r>
          </a:p>
          <a:p>
            <a:pPr algn="l" fontAlgn="base"/>
            <a:r>
              <a:rPr lang="en-US" sz="4000" b="0" i="1" dirty="0">
                <a:solidFill>
                  <a:srgbClr val="273239"/>
                </a:solidFill>
                <a:effectLst/>
                <a:latin typeface="urw-din"/>
              </a:rPr>
              <a:t>step 2: declare array and left, right, mid variable</a:t>
            </a:r>
          </a:p>
          <a:p>
            <a:pPr algn="l" fontAlgn="base"/>
            <a:r>
              <a:rPr lang="en-US" sz="4000" b="0" i="1" dirty="0">
                <a:solidFill>
                  <a:srgbClr val="273239"/>
                </a:solidFill>
                <a:effectLst/>
                <a:latin typeface="urw-din"/>
              </a:rPr>
              <a:t>step 3: perform merge function.</a:t>
            </a:r>
            <a:br>
              <a:rPr lang="en-US" sz="4000" b="0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sz="4000" b="0" i="1" dirty="0">
                <a:solidFill>
                  <a:srgbClr val="273239"/>
                </a:solidFill>
                <a:effectLst/>
                <a:latin typeface="urw-din"/>
              </a:rPr>
              <a:t>    if left &gt; right</a:t>
            </a:r>
            <a:br>
              <a:rPr lang="en-US" sz="4000" b="0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sz="4000" b="0" i="1" dirty="0">
                <a:solidFill>
                  <a:srgbClr val="273239"/>
                </a:solidFill>
                <a:effectLst/>
                <a:latin typeface="urw-din"/>
              </a:rPr>
              <a:t>        return</a:t>
            </a:r>
            <a:br>
              <a:rPr lang="en-US" sz="4000" b="0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sz="4000" b="0" i="1" dirty="0">
                <a:solidFill>
                  <a:srgbClr val="273239"/>
                </a:solidFill>
                <a:effectLst/>
                <a:latin typeface="urw-din"/>
              </a:rPr>
              <a:t>    mid= (</a:t>
            </a:r>
            <a:r>
              <a:rPr lang="en-US" sz="4000" b="0" i="1" dirty="0" err="1">
                <a:solidFill>
                  <a:srgbClr val="273239"/>
                </a:solidFill>
                <a:effectLst/>
                <a:latin typeface="urw-din"/>
              </a:rPr>
              <a:t>left+right</a:t>
            </a:r>
            <a:r>
              <a:rPr lang="en-US" sz="4000" b="0" i="1" dirty="0">
                <a:solidFill>
                  <a:srgbClr val="273239"/>
                </a:solidFill>
                <a:effectLst/>
                <a:latin typeface="urw-din"/>
              </a:rPr>
              <a:t>)/2</a:t>
            </a:r>
            <a:br>
              <a:rPr lang="en-US" sz="4000" b="0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sz="4000" b="0" i="1" dirty="0">
                <a:solidFill>
                  <a:srgbClr val="273239"/>
                </a:solidFill>
                <a:effectLst/>
                <a:latin typeface="urw-din"/>
              </a:rPr>
              <a:t>    </a:t>
            </a:r>
            <a:r>
              <a:rPr lang="en-US" sz="4000" b="0" i="1" dirty="0" err="1">
                <a:solidFill>
                  <a:srgbClr val="273239"/>
                </a:solidFill>
                <a:effectLst/>
                <a:latin typeface="urw-din"/>
              </a:rPr>
              <a:t>mergesort</a:t>
            </a:r>
            <a:r>
              <a:rPr lang="en-US" sz="4000" b="0" i="1" dirty="0">
                <a:solidFill>
                  <a:srgbClr val="273239"/>
                </a:solidFill>
                <a:effectLst/>
                <a:latin typeface="urw-din"/>
              </a:rPr>
              <a:t>(array, left, mid)</a:t>
            </a:r>
            <a:br>
              <a:rPr lang="en-US" sz="4000" b="0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sz="4000" b="0" i="1" dirty="0">
                <a:solidFill>
                  <a:srgbClr val="273239"/>
                </a:solidFill>
                <a:effectLst/>
                <a:latin typeface="urw-din"/>
              </a:rPr>
              <a:t>    </a:t>
            </a:r>
            <a:r>
              <a:rPr lang="en-US" sz="4000" b="0" i="1" dirty="0" err="1">
                <a:solidFill>
                  <a:srgbClr val="273239"/>
                </a:solidFill>
                <a:effectLst/>
                <a:latin typeface="urw-din"/>
              </a:rPr>
              <a:t>mergesort</a:t>
            </a:r>
            <a:r>
              <a:rPr lang="en-US" sz="4000" b="0" i="1" dirty="0">
                <a:solidFill>
                  <a:srgbClr val="273239"/>
                </a:solidFill>
                <a:effectLst/>
                <a:latin typeface="urw-din"/>
              </a:rPr>
              <a:t>(array, mid+1, right)</a:t>
            </a:r>
            <a:br>
              <a:rPr lang="en-US" sz="4000" b="0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sz="4000" b="0" i="1" dirty="0">
                <a:solidFill>
                  <a:srgbClr val="273239"/>
                </a:solidFill>
                <a:effectLst/>
                <a:latin typeface="urw-din"/>
              </a:rPr>
              <a:t>    merge(array, left, mid, right)</a:t>
            </a:r>
          </a:p>
          <a:p>
            <a:pPr algn="l" fontAlgn="base"/>
            <a:r>
              <a:rPr lang="en-US" sz="4000" b="0" i="1" dirty="0">
                <a:solidFill>
                  <a:srgbClr val="273239"/>
                </a:solidFill>
                <a:effectLst/>
                <a:latin typeface="urw-din"/>
              </a:rPr>
              <a:t>step 4: Stop</a:t>
            </a:r>
          </a:p>
        </p:txBody>
      </p:sp>
    </p:spTree>
    <p:extLst>
      <p:ext uri="{BB962C8B-B14F-4D97-AF65-F5344CB8AC3E}">
        <p14:creationId xmlns:p14="http://schemas.microsoft.com/office/powerpoint/2010/main" val="14283741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F416B4-1495-3847-988A-B46F56FBA50E}"/>
              </a:ext>
            </a:extLst>
          </p:cNvPr>
          <p:cNvSpPr txBox="1"/>
          <p:nvPr/>
        </p:nvSpPr>
        <p:spPr>
          <a:xfrm>
            <a:off x="1025610" y="284881"/>
            <a:ext cx="8084407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0" i="0" u="none" strike="noStrike" baseline="0" dirty="0">
                <a:solidFill>
                  <a:srgbClr val="0000FF"/>
                </a:solidFill>
                <a:latin typeface="LucidaConsole"/>
              </a:rPr>
              <a:t>... merge(int[] a, int </a:t>
            </a:r>
            <a:r>
              <a:rPr lang="en-IN" sz="2800" b="0" i="0" u="none" strike="noStrike" baseline="0" dirty="0" err="1">
                <a:solidFill>
                  <a:srgbClr val="0000FF"/>
                </a:solidFill>
                <a:latin typeface="LucidaConsole"/>
              </a:rPr>
              <a:t>i</a:t>
            </a:r>
            <a:r>
              <a:rPr lang="en-IN" sz="2800" b="0" i="0" u="none" strike="noStrike" baseline="0" dirty="0">
                <a:solidFill>
                  <a:srgbClr val="0000FF"/>
                </a:solidFill>
                <a:latin typeface="LucidaConsole"/>
              </a:rPr>
              <a:t>, int mid, int j) {</a:t>
            </a:r>
          </a:p>
          <a:p>
            <a:pPr algn="l"/>
            <a:r>
              <a:rPr lang="en-US" sz="2800" b="0" i="0" u="none" strike="noStrike" baseline="0" dirty="0">
                <a:solidFill>
                  <a:srgbClr val="006600"/>
                </a:solidFill>
                <a:latin typeface="LucidaConsole"/>
              </a:rPr>
              <a:t>// Merges the 2 sorted sub-arrays </a:t>
            </a:r>
            <a:r>
              <a:rPr lang="en-US" sz="2800" b="0" i="0" u="none" strike="noStrike" baseline="0" dirty="0">
                <a:solidFill>
                  <a:srgbClr val="C10000"/>
                </a:solidFill>
                <a:latin typeface="LucidaConsole"/>
              </a:rPr>
              <a:t>a[</a:t>
            </a:r>
            <a:r>
              <a:rPr lang="en-US" sz="2800" b="0" i="0" u="none" strike="noStrike" baseline="0" dirty="0" err="1">
                <a:solidFill>
                  <a:srgbClr val="C10000"/>
                </a:solidFill>
                <a:latin typeface="LucidaConsole"/>
              </a:rPr>
              <a:t>i</a:t>
            </a:r>
            <a:r>
              <a:rPr lang="en-US" sz="2800" b="0" i="0" u="none" strike="noStrike" baseline="0" dirty="0">
                <a:solidFill>
                  <a:srgbClr val="C10000"/>
                </a:solidFill>
                <a:latin typeface="LucidaConsole"/>
              </a:rPr>
              <a:t>..mid] </a:t>
            </a:r>
            <a:r>
              <a:rPr lang="en-US" sz="2800" b="0" i="0" u="none" strike="noStrike" baseline="0" dirty="0">
                <a:solidFill>
                  <a:srgbClr val="006600"/>
                </a:solidFill>
                <a:latin typeface="LucidaConsole"/>
              </a:rPr>
              <a:t>and</a:t>
            </a:r>
          </a:p>
          <a:p>
            <a:pPr algn="l"/>
            <a:r>
              <a:rPr lang="en-US" sz="2800" b="0" i="0" u="none" strike="noStrike" baseline="0" dirty="0">
                <a:solidFill>
                  <a:srgbClr val="006600"/>
                </a:solidFill>
                <a:latin typeface="LucidaConsole"/>
              </a:rPr>
              <a:t>// </a:t>
            </a:r>
            <a:r>
              <a:rPr lang="en-US" sz="2800" b="0" i="0" u="none" strike="noStrike" baseline="0" dirty="0">
                <a:solidFill>
                  <a:srgbClr val="C10000"/>
                </a:solidFill>
                <a:latin typeface="LucidaConsole"/>
              </a:rPr>
              <a:t>a[mid+1..j] </a:t>
            </a:r>
            <a:r>
              <a:rPr lang="en-US" sz="2800" b="0" i="0" u="none" strike="noStrike" baseline="0" dirty="0">
                <a:solidFill>
                  <a:srgbClr val="008100"/>
                </a:solidFill>
                <a:latin typeface="LucidaConsole"/>
              </a:rPr>
              <a:t>into one sorted sub-array </a:t>
            </a:r>
            <a:r>
              <a:rPr lang="en-US" sz="2800" b="0" i="0" u="none" strike="noStrike" baseline="0" dirty="0">
                <a:solidFill>
                  <a:srgbClr val="C10000"/>
                </a:solidFill>
                <a:latin typeface="LucidaConsole"/>
              </a:rPr>
              <a:t>a[</a:t>
            </a:r>
            <a:r>
              <a:rPr lang="en-US" sz="2800" b="0" i="0" u="none" strike="noStrike" baseline="0" dirty="0" err="1">
                <a:solidFill>
                  <a:srgbClr val="C10000"/>
                </a:solidFill>
                <a:latin typeface="LucidaConsole"/>
              </a:rPr>
              <a:t>i</a:t>
            </a:r>
            <a:r>
              <a:rPr lang="en-US" sz="2800" b="0" i="0" u="none" strike="noStrike" baseline="0" dirty="0">
                <a:solidFill>
                  <a:srgbClr val="C10000"/>
                </a:solidFill>
                <a:latin typeface="LucidaConsole"/>
              </a:rPr>
              <a:t>..j]</a:t>
            </a:r>
          </a:p>
          <a:p>
            <a:pPr algn="l"/>
            <a:r>
              <a:rPr lang="en-US" sz="2800" b="0" i="0" u="none" strike="noStrike" baseline="0" dirty="0">
                <a:solidFill>
                  <a:srgbClr val="000000"/>
                </a:solidFill>
                <a:latin typeface="LucidaConsole"/>
              </a:rPr>
              <a:t>int[] temp = new int[j-i+1]; </a:t>
            </a:r>
            <a:r>
              <a:rPr lang="en-US" sz="2800" b="0" i="0" u="none" strike="noStrike" baseline="0" dirty="0">
                <a:solidFill>
                  <a:srgbClr val="008100"/>
                </a:solidFill>
                <a:latin typeface="LucidaConsole"/>
              </a:rPr>
              <a:t>// </a:t>
            </a:r>
            <a:r>
              <a:rPr lang="en-US" sz="2800" b="0" i="0" u="none" strike="noStrike" baseline="0" dirty="0">
                <a:solidFill>
                  <a:srgbClr val="A60021"/>
                </a:solidFill>
                <a:latin typeface="LucidaConsole"/>
              </a:rPr>
              <a:t>temp storage</a:t>
            </a:r>
          </a:p>
          <a:p>
            <a:pPr algn="l"/>
            <a:r>
              <a:rPr lang="en-US" sz="2800" b="0" i="0" u="none" strike="noStrike" baseline="0" dirty="0">
                <a:solidFill>
                  <a:srgbClr val="000000"/>
                </a:solidFill>
                <a:latin typeface="LucidaConsole"/>
              </a:rPr>
              <a:t>int left =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LucidaConsole"/>
              </a:rPr>
              <a:t>i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LucidaConsole"/>
              </a:rPr>
              <a:t>, right = mid+1, </a:t>
            </a:r>
            <a:r>
              <a:rPr lang="en-US" sz="2800" b="0" i="0" u="none" strike="noStrike" baseline="0" dirty="0">
                <a:solidFill>
                  <a:srgbClr val="A60021"/>
                </a:solidFill>
                <a:latin typeface="LucidaConsole"/>
              </a:rPr>
              <a:t>it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LucidaConsole"/>
              </a:rPr>
              <a:t>= 0;</a:t>
            </a:r>
          </a:p>
          <a:p>
            <a:pPr algn="l"/>
            <a:r>
              <a:rPr lang="en-US" sz="2800" b="0" i="0" u="none" strike="noStrike" baseline="0" dirty="0">
                <a:solidFill>
                  <a:srgbClr val="006600"/>
                </a:solidFill>
                <a:latin typeface="LucidaConsole"/>
              </a:rPr>
              <a:t>// </a:t>
            </a:r>
            <a:r>
              <a:rPr lang="en-US" sz="2800" b="0" i="0" u="none" strike="noStrike" baseline="0" dirty="0">
                <a:solidFill>
                  <a:srgbClr val="A60021"/>
                </a:solidFill>
                <a:latin typeface="LucidaConsole"/>
              </a:rPr>
              <a:t>it </a:t>
            </a:r>
            <a:r>
              <a:rPr lang="en-US" sz="2800" b="0" i="0" u="none" strike="noStrike" baseline="0" dirty="0">
                <a:solidFill>
                  <a:srgbClr val="006600"/>
                </a:solidFill>
                <a:latin typeface="LucidaConsole"/>
              </a:rPr>
              <a:t>= next index to store merged item in temp[]</a:t>
            </a:r>
          </a:p>
          <a:p>
            <a:pPr algn="l"/>
            <a:r>
              <a:rPr lang="en-US" sz="2800" b="0" i="0" u="none" strike="noStrike" baseline="0" dirty="0">
                <a:solidFill>
                  <a:srgbClr val="006600"/>
                </a:solidFill>
                <a:latin typeface="LucidaConsole"/>
              </a:rPr>
              <a:t>// Q: What are left and right?</a:t>
            </a:r>
          </a:p>
          <a:p>
            <a:pPr algn="l"/>
            <a:r>
              <a:rPr lang="en-US" sz="2800" b="0" i="0" u="none" strike="noStrike" baseline="0" dirty="0">
                <a:solidFill>
                  <a:srgbClr val="000000"/>
                </a:solidFill>
                <a:latin typeface="LucidaConsole"/>
              </a:rPr>
              <a:t>while (left&lt;=</a:t>
            </a:r>
            <a:r>
              <a:rPr lang="en-US" sz="2800" b="0" i="0" u="none" strike="noStrike" baseline="0" dirty="0">
                <a:solidFill>
                  <a:srgbClr val="9A0033"/>
                </a:solidFill>
                <a:latin typeface="LucidaConsole"/>
              </a:rPr>
              <a:t>mid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LucidaConsole"/>
              </a:rPr>
              <a:t>&amp;&amp; right&lt;=</a:t>
            </a:r>
            <a:r>
              <a:rPr lang="en-US" sz="2800" b="0" i="0" u="none" strike="noStrike" baseline="0" dirty="0">
                <a:solidFill>
                  <a:srgbClr val="9A0033"/>
                </a:solidFill>
                <a:latin typeface="LucidaConsole"/>
              </a:rPr>
              <a:t>j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LucidaConsole"/>
              </a:rPr>
              <a:t>) { </a:t>
            </a:r>
            <a:r>
              <a:rPr lang="en-US" sz="2800" b="0" i="0" u="none" strike="noStrike" baseline="0" dirty="0">
                <a:solidFill>
                  <a:srgbClr val="006600"/>
                </a:solidFill>
                <a:latin typeface="LucidaConsole"/>
              </a:rPr>
              <a:t>// output the smaller</a:t>
            </a:r>
          </a:p>
          <a:p>
            <a:pPr algn="l"/>
            <a:r>
              <a:rPr lang="en-US" sz="2800" b="0" i="0" u="none" strike="noStrike" baseline="0" dirty="0">
                <a:solidFill>
                  <a:srgbClr val="000000"/>
                </a:solidFill>
                <a:latin typeface="LucidaConsole"/>
              </a:rPr>
              <a:t>if (</a:t>
            </a:r>
            <a:r>
              <a:rPr lang="en-US" sz="2800" b="0" i="0" u="none" strike="noStrike" baseline="0" dirty="0">
                <a:solidFill>
                  <a:srgbClr val="A60021"/>
                </a:solidFill>
                <a:latin typeface="LucidaConsole"/>
              </a:rPr>
              <a:t>a[left] </a:t>
            </a:r>
            <a:r>
              <a:rPr lang="en-US" sz="2800" b="0" i="0" u="none" strike="noStrike" baseline="0" dirty="0">
                <a:solidFill>
                  <a:srgbClr val="FF0000"/>
                </a:solidFill>
                <a:latin typeface="LucidaConsole"/>
              </a:rPr>
              <a:t>&lt;= </a:t>
            </a:r>
            <a:r>
              <a:rPr lang="en-US" sz="2800" b="0" i="0" u="none" strike="noStrike" baseline="0" dirty="0">
                <a:solidFill>
                  <a:srgbClr val="A60021"/>
                </a:solidFill>
                <a:latin typeface="LucidaConsole"/>
              </a:rPr>
              <a:t>a[right]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LucidaConsole"/>
              </a:rPr>
              <a:t>)</a:t>
            </a:r>
          </a:p>
          <a:p>
            <a:pPr algn="l"/>
            <a:r>
              <a:rPr lang="en-IN" sz="2800" b="0" i="0" u="none" strike="noStrike" baseline="0" dirty="0">
                <a:solidFill>
                  <a:srgbClr val="000000"/>
                </a:solidFill>
                <a:latin typeface="LucidaConsole"/>
              </a:rPr>
              <a:t>temp[</a:t>
            </a:r>
            <a:r>
              <a:rPr lang="en-IN" sz="2800" b="0" i="0" u="none" strike="noStrike" baseline="0" dirty="0">
                <a:solidFill>
                  <a:srgbClr val="C10000"/>
                </a:solidFill>
                <a:latin typeface="LucidaConsole"/>
              </a:rPr>
              <a:t>it</a:t>
            </a:r>
            <a:r>
              <a:rPr lang="en-IN" sz="2800" b="0" i="0" u="none" strike="noStrike" baseline="0" dirty="0">
                <a:solidFill>
                  <a:srgbClr val="000000"/>
                </a:solidFill>
                <a:latin typeface="LucidaConsole"/>
              </a:rPr>
              <a:t>++] = a[</a:t>
            </a:r>
            <a:r>
              <a:rPr lang="en-IN" sz="2800" b="0" i="0" u="none" strike="noStrike" baseline="0" dirty="0">
                <a:solidFill>
                  <a:srgbClr val="A60021"/>
                </a:solidFill>
                <a:latin typeface="LucidaConsole"/>
              </a:rPr>
              <a:t>left</a:t>
            </a:r>
            <a:r>
              <a:rPr lang="en-IN" sz="2800" b="0" i="0" u="none" strike="noStrike" baseline="0" dirty="0">
                <a:solidFill>
                  <a:srgbClr val="000000"/>
                </a:solidFill>
                <a:latin typeface="LucidaConsole"/>
              </a:rPr>
              <a:t>++];</a:t>
            </a:r>
          </a:p>
          <a:p>
            <a:pPr algn="l"/>
            <a:r>
              <a:rPr lang="en-IN" sz="2800" b="0" i="0" u="none" strike="noStrike" baseline="0" dirty="0">
                <a:solidFill>
                  <a:srgbClr val="000000"/>
                </a:solidFill>
                <a:latin typeface="LucidaConsole"/>
              </a:rPr>
              <a:t>else</a:t>
            </a:r>
          </a:p>
          <a:p>
            <a:pPr algn="l"/>
            <a:r>
              <a:rPr lang="en-IN" sz="2800" b="0" i="0" u="none" strike="noStrike" baseline="0" dirty="0">
                <a:solidFill>
                  <a:srgbClr val="000000"/>
                </a:solidFill>
                <a:latin typeface="LucidaConsole"/>
              </a:rPr>
              <a:t>temp[</a:t>
            </a:r>
            <a:r>
              <a:rPr lang="en-IN" sz="2800" b="0" i="0" u="none" strike="noStrike" baseline="0" dirty="0">
                <a:solidFill>
                  <a:srgbClr val="C10000"/>
                </a:solidFill>
                <a:latin typeface="LucidaConsole"/>
              </a:rPr>
              <a:t>it</a:t>
            </a:r>
            <a:r>
              <a:rPr lang="en-IN" sz="2800" b="0" i="0" u="none" strike="noStrike" baseline="0" dirty="0">
                <a:solidFill>
                  <a:srgbClr val="000000"/>
                </a:solidFill>
                <a:latin typeface="LucidaConsole"/>
              </a:rPr>
              <a:t>++] = a[</a:t>
            </a:r>
            <a:r>
              <a:rPr lang="en-IN" sz="2800" b="0" i="0" u="none" strike="noStrike" baseline="0" dirty="0">
                <a:solidFill>
                  <a:srgbClr val="A60021"/>
                </a:solidFill>
                <a:latin typeface="LucidaConsole"/>
              </a:rPr>
              <a:t>right</a:t>
            </a:r>
            <a:r>
              <a:rPr lang="en-IN" sz="2800" b="0" i="0" u="none" strike="noStrike" baseline="0" dirty="0">
                <a:solidFill>
                  <a:srgbClr val="000000"/>
                </a:solidFill>
                <a:latin typeface="LucidaConsole"/>
              </a:rPr>
              <a:t>++];</a:t>
            </a:r>
          </a:p>
          <a:p>
            <a:pPr algn="l"/>
            <a:r>
              <a:rPr lang="en-IN" sz="2800" b="0" i="0" u="none" strike="noStrike" baseline="0" dirty="0">
                <a:solidFill>
                  <a:srgbClr val="000000"/>
                </a:solidFill>
                <a:latin typeface="LucidaConsole"/>
              </a:rPr>
              <a:t>}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494182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4636651-E111-9E57-72BA-08D6BADC7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481" y="0"/>
            <a:ext cx="7037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A14113D-6A24-020B-7960-D9A5D05359CD}"/>
              </a:ext>
            </a:extLst>
          </p:cNvPr>
          <p:cNvSpPr txBox="1"/>
          <p:nvPr/>
        </p:nvSpPr>
        <p:spPr>
          <a:xfrm>
            <a:off x="1180929" y="1105287"/>
            <a:ext cx="958180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u="none" strike="noStrike" baseline="0" dirty="0">
                <a:solidFill>
                  <a:srgbClr val="006600"/>
                </a:solidFill>
                <a:latin typeface="LucidaConsole"/>
              </a:rPr>
              <a:t>// </a:t>
            </a:r>
            <a:r>
              <a:rPr lang="en-US" sz="2800" b="0" i="0" u="none" strike="noStrike" baseline="0" dirty="0">
                <a:solidFill>
                  <a:srgbClr val="660033"/>
                </a:solidFill>
                <a:latin typeface="LucidaConsole"/>
              </a:rPr>
              <a:t>Copy </a:t>
            </a:r>
            <a:r>
              <a:rPr lang="en-US" sz="2800" b="0" i="0" u="none" strike="noStrike" baseline="0" dirty="0">
                <a:solidFill>
                  <a:srgbClr val="006600"/>
                </a:solidFill>
                <a:latin typeface="LucidaConsole"/>
              </a:rPr>
              <a:t>the remaining elements into temp. </a:t>
            </a:r>
            <a:endParaRPr lang="en-US" sz="2800" b="0" i="0" u="none" strike="noStrike" baseline="0" dirty="0">
              <a:solidFill>
                <a:srgbClr val="A60021"/>
              </a:solidFill>
              <a:latin typeface="LucidaConsole"/>
            </a:endParaRPr>
          </a:p>
          <a:p>
            <a:pPr algn="l"/>
            <a:r>
              <a:rPr lang="en-US" sz="2800" b="0" i="0" u="none" strike="noStrike" baseline="0" dirty="0">
                <a:solidFill>
                  <a:srgbClr val="000000"/>
                </a:solidFill>
                <a:latin typeface="LucidaConsole"/>
              </a:rPr>
              <a:t>while (left&lt;=mid) temp[</a:t>
            </a:r>
            <a:r>
              <a:rPr lang="en-US" sz="2800" b="0" i="0" u="none" strike="noStrike" baseline="0" dirty="0">
                <a:solidFill>
                  <a:srgbClr val="C10000"/>
                </a:solidFill>
                <a:latin typeface="LucidaConsole"/>
              </a:rPr>
              <a:t>it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LucidaConsole"/>
              </a:rPr>
              <a:t>++] = a[</a:t>
            </a:r>
            <a:r>
              <a:rPr lang="en-US" sz="2800" b="0" i="0" u="none" strike="noStrike" baseline="0" dirty="0">
                <a:solidFill>
                  <a:srgbClr val="C10000"/>
                </a:solidFill>
                <a:latin typeface="LucidaConsole"/>
              </a:rPr>
              <a:t>left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LucidaConsole"/>
              </a:rPr>
              <a:t>++];</a:t>
            </a:r>
          </a:p>
          <a:p>
            <a:pPr algn="l"/>
            <a:r>
              <a:rPr lang="en-US" sz="2800" b="0" i="0" u="none" strike="noStrike" baseline="0" dirty="0">
                <a:solidFill>
                  <a:srgbClr val="000000"/>
                </a:solidFill>
                <a:latin typeface="LucidaConsole"/>
              </a:rPr>
              <a:t>while (right&lt;=j) temp[</a:t>
            </a:r>
            <a:r>
              <a:rPr lang="en-US" sz="2800" b="0" i="0" u="none" strike="noStrike" baseline="0" dirty="0">
                <a:solidFill>
                  <a:srgbClr val="C10000"/>
                </a:solidFill>
                <a:latin typeface="LucidaConsole"/>
              </a:rPr>
              <a:t>it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LucidaConsole"/>
              </a:rPr>
              <a:t>++] = a[</a:t>
            </a:r>
            <a:r>
              <a:rPr lang="en-US" sz="2800" b="0" i="0" u="none" strike="noStrike" baseline="0" dirty="0">
                <a:solidFill>
                  <a:srgbClr val="C10000"/>
                </a:solidFill>
                <a:latin typeface="LucidaConsole"/>
              </a:rPr>
              <a:t>right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LucidaConsole"/>
              </a:rPr>
              <a:t>++];</a:t>
            </a:r>
          </a:p>
          <a:p>
            <a:pPr algn="l"/>
            <a:r>
              <a:rPr lang="en-US" sz="2800" b="0" i="0" u="none" strike="noStrike" baseline="0" dirty="0">
                <a:solidFill>
                  <a:srgbClr val="006600"/>
                </a:solidFill>
                <a:latin typeface="LucidaConsole"/>
              </a:rPr>
              <a:t>// </a:t>
            </a:r>
            <a:r>
              <a:rPr lang="en-US" sz="2800" b="0" i="0" u="none" strike="noStrike" baseline="0" dirty="0">
                <a:solidFill>
                  <a:srgbClr val="660033"/>
                </a:solidFill>
                <a:latin typeface="LucidaConsole"/>
              </a:rPr>
              <a:t>Copy </a:t>
            </a:r>
            <a:r>
              <a:rPr lang="en-US" sz="2800" b="0" i="0" u="none" strike="noStrike" baseline="0" dirty="0">
                <a:solidFill>
                  <a:srgbClr val="006600"/>
                </a:solidFill>
                <a:latin typeface="LucidaConsole"/>
              </a:rPr>
              <a:t>the result in temp back into</a:t>
            </a:r>
          </a:p>
          <a:p>
            <a:pPr algn="l"/>
            <a:r>
              <a:rPr lang="en-IN" sz="2800" b="0" i="0" u="none" strike="noStrike" baseline="0" dirty="0">
                <a:solidFill>
                  <a:srgbClr val="006600"/>
                </a:solidFill>
                <a:latin typeface="LucidaConsole"/>
              </a:rPr>
              <a:t>// the original array a</a:t>
            </a:r>
          </a:p>
          <a:p>
            <a:pPr algn="l"/>
            <a:r>
              <a:rPr lang="en-IN" sz="2800" b="0" i="0" u="none" strike="noStrike" baseline="0" dirty="0">
                <a:solidFill>
                  <a:srgbClr val="000000"/>
                </a:solidFill>
                <a:latin typeface="LucidaConsole"/>
              </a:rPr>
              <a:t>for (int k = 0; k &lt; </a:t>
            </a:r>
            <a:r>
              <a:rPr lang="en-IN" sz="2800" b="0" i="0" u="none" strike="noStrike" baseline="0" dirty="0" err="1">
                <a:solidFill>
                  <a:srgbClr val="000000"/>
                </a:solidFill>
                <a:latin typeface="LucidaConsole"/>
              </a:rPr>
              <a:t>temp.length</a:t>
            </a:r>
            <a:r>
              <a:rPr lang="en-IN" sz="2800" b="0" i="0" u="none" strike="noStrike" baseline="0" dirty="0">
                <a:solidFill>
                  <a:srgbClr val="000000"/>
                </a:solidFill>
                <a:latin typeface="LucidaConsole"/>
              </a:rPr>
              <a:t>; k++)</a:t>
            </a:r>
          </a:p>
          <a:p>
            <a:pPr algn="l"/>
            <a:r>
              <a:rPr lang="en-IN" sz="2800" b="0" i="0" u="none" strike="noStrike" baseline="0" dirty="0">
                <a:solidFill>
                  <a:srgbClr val="000000"/>
                </a:solidFill>
                <a:latin typeface="LucidaConsole"/>
              </a:rPr>
              <a:t>a[</a:t>
            </a:r>
            <a:r>
              <a:rPr lang="en-IN" sz="2800" b="0" i="0" u="none" strike="noStrike" baseline="0" dirty="0" err="1">
                <a:solidFill>
                  <a:srgbClr val="C10000"/>
                </a:solidFill>
                <a:latin typeface="LucidaConsole"/>
              </a:rPr>
              <a:t>i+k</a:t>
            </a:r>
            <a:r>
              <a:rPr lang="en-IN" sz="2800" b="0" i="0" u="none" strike="noStrike" baseline="0" dirty="0">
                <a:solidFill>
                  <a:srgbClr val="000000"/>
                </a:solidFill>
                <a:latin typeface="LucidaConsole"/>
              </a:rPr>
              <a:t>] = temp[</a:t>
            </a:r>
            <a:r>
              <a:rPr lang="en-IN" sz="2800" b="0" i="0" u="none" strike="noStrike" baseline="0" dirty="0">
                <a:solidFill>
                  <a:srgbClr val="C10000"/>
                </a:solidFill>
                <a:latin typeface="LucidaConsole"/>
              </a:rPr>
              <a:t>k</a:t>
            </a:r>
            <a:r>
              <a:rPr lang="en-IN" sz="2800" b="0" i="0" u="none" strike="noStrike" baseline="0" dirty="0">
                <a:solidFill>
                  <a:srgbClr val="000000"/>
                </a:solidFill>
                <a:latin typeface="LucidaConsole"/>
              </a:rPr>
              <a:t>];</a:t>
            </a:r>
          </a:p>
          <a:p>
            <a:pPr algn="l"/>
            <a:r>
              <a:rPr lang="en-IN" sz="2800" b="0" i="0" u="none" strike="noStrike" baseline="0" dirty="0">
                <a:solidFill>
                  <a:srgbClr val="000000"/>
                </a:solidFill>
                <a:latin typeface="LucidaConsole"/>
              </a:rPr>
              <a:t>}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844540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B304F-A0F8-C642-A683-0958EC4AF2A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Merge Sort -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7C7869-38FA-75C6-3B23-F6A37E445D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1180" y="863444"/>
                <a:ext cx="11929641" cy="559056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1pPr>
                <a:lvl2pPr marL="6858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1200"/>
                  </a:spcBef>
                </a:pPr>
                <a:r>
                  <a:rPr lang="en-US"/>
                  <a:t>Let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/>
                  <a:t> be the time taken </a:t>
                </a:r>
                <a:r>
                  <a:rPr lang="en-US"/>
                  <a:t>by this algorithm to sort an array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 elements.</a:t>
                </a: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/>
                  <a:t>Separating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/>
                  <a:t> 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takes </a:t>
                </a:r>
                <a:r>
                  <a:rPr lang="en-US" b="1"/>
                  <a:t>linear time</a:t>
                </a:r>
                <a:r>
                  <a:rPr lang="en-US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𝑚𝑒𝑟𝑔𝑒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/>
                  <a:t>also takes </a:t>
                </a:r>
                <a:r>
                  <a:rPr lang="en-US" b="1"/>
                  <a:t>linear time</a:t>
                </a:r>
                <a:r>
                  <a:rPr lang="en-US"/>
                  <a:t>.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/2)+ 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/2)+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    </m:t>
                    </m:r>
                  </m:oMath>
                </a14:m>
                <a:r>
                  <a:rPr lang="en-US">
                    <a:solidFill>
                      <a:srgbClr val="0070C0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l-GR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l-GR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>
                    <a:solidFill>
                      <a:srgbClr val="0070C0"/>
                    </a:solidFill>
                  </a:rPr>
                  <a:t>.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)=2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/2)+ </m:t>
                      </m:r>
                      <m:r>
                        <m:rPr>
                          <m:sty m:val="p"/>
                        </m:rPr>
                        <a:rPr lang="el-GR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l-GR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>
                  <a:solidFill>
                    <a:srgbClr val="0070C0"/>
                  </a:solidFill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/>
                  <a:t>Applying  the general case,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/>
              </a:p>
              <a:p>
                <a:pPr>
                  <a:spcBef>
                    <a:spcPts val="1200"/>
                  </a:spcBef>
                </a:pPr>
                <a:r>
                  <a:rPr lang="en-US"/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baseline="30000" err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the </a:t>
                </a:r>
                <a:r>
                  <a:rPr lang="en-US" b="1"/>
                  <a:t>second case </a:t>
                </a:r>
                <a:r>
                  <a:rPr lang="en-US"/>
                  <a:t>applies so,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err="1">
                        <a:latin typeface="Cambria Math" panose="02040503050406030204" pitchFamily="18" charset="0"/>
                      </a:rPr>
                      <m:t>𝑛𝑙𝑜𝑔𝑛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/>
              </a:p>
              <a:p>
                <a:pPr>
                  <a:spcBef>
                    <a:spcPts val="1200"/>
                  </a:spcBef>
                </a:pPr>
                <a:r>
                  <a:rPr lang="en-US"/>
                  <a:t>Time complexity of merge sort is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l-GR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err="1">
                        <a:latin typeface="Cambria Math" panose="02040503050406030204" pitchFamily="18" charset="0"/>
                      </a:rPr>
                      <m:t>𝒏𝒍𝒐𝒈𝒏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b="1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7C7869-38FA-75C6-3B23-F6A37E445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80" y="863444"/>
                <a:ext cx="11929641" cy="5590565"/>
              </a:xfrm>
              <a:prstGeom prst="rect">
                <a:avLst/>
              </a:prstGeom>
              <a:blipFill>
                <a:blip r:embed="rId2"/>
                <a:stretch>
                  <a:fillRect l="-920" t="-1963" r="-10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75D9EAA0-FDCB-A85E-04CC-A5B821D7BFEF}"/>
                  </a:ext>
                </a:extLst>
              </p:cNvPr>
              <p:cNvSpPr/>
              <p:nvPr/>
            </p:nvSpPr>
            <p:spPr>
              <a:xfrm>
                <a:off x="7565020" y="5195574"/>
                <a:ext cx="4495800" cy="1597963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ctrlPr>
                            <a:rPr lang="en-US" sz="2400" b="1" i="1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1" i="1">
                                  <a:solidFill>
                                    <a:srgbClr val="AD145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1" i="1">
                                  <a:solidFill>
                                    <a:srgbClr val="AD145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d>
                                <m:dPr>
                                  <m:ctrlPr>
                                    <a:rPr lang="en-US" sz="2400" b="1" i="1">
                                      <a:solidFill>
                                        <a:srgbClr val="AD145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1" i="1">
                                          <a:solidFill>
                                            <a:srgbClr val="AD145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AD145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p>
                                      <m:r>
                                        <a:rPr lang="en-US" sz="2400" b="1" i="1">
                                          <a:solidFill>
                                            <a:srgbClr val="AD145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𝒌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b="1" i="1">
                                  <a:solidFill>
                                    <a:srgbClr val="AD145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400" b="1" i="1">
                                  <a:solidFill>
                                    <a:srgbClr val="AD145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US" sz="2400" b="1" i="1">
                                  <a:solidFill>
                                    <a:srgbClr val="AD145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solidFill>
                                    <a:srgbClr val="AD145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en-US" sz="2400" b="1" i="1">
                                  <a:solidFill>
                                    <a:srgbClr val="AD145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&lt; </m:t>
                              </m:r>
                              <m:sSup>
                                <m:sSupPr>
                                  <m:ctrlPr>
                                    <a:rPr lang="en-US" sz="2400" b="1" i="1">
                                      <a:solidFill>
                                        <a:srgbClr val="AD145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solidFill>
                                        <a:srgbClr val="AD145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solidFill>
                                        <a:srgbClr val="AD145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2400" b="1" i="1">
                                  <a:solidFill>
                                    <a:srgbClr val="AD145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d>
                                <m:dPr>
                                  <m:ctrlPr>
                                    <a:rPr lang="en-US" sz="2400" b="1" i="1">
                                      <a:solidFill>
                                        <a:srgbClr val="AD145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1" i="1">
                                          <a:solidFill>
                                            <a:srgbClr val="AD145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AD145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p>
                                      <m:r>
                                        <a:rPr lang="en-US" sz="2400" b="1" i="1">
                                          <a:solidFill>
                                            <a:srgbClr val="AD145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𝒌</m:t>
                                      </m:r>
                                    </m:sup>
                                  </m:sSup>
                                  <m:r>
                                    <a:rPr lang="en-US" sz="2400" b="1" i="1">
                                      <a:solidFill>
                                        <a:srgbClr val="AD145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𝒍𝒐𝒈𝒏</m:t>
                                  </m:r>
                                </m:e>
                              </m:d>
                              <m:r>
                                <a:rPr lang="en-US" sz="2400" b="1" i="1">
                                  <a:solidFill>
                                    <a:srgbClr val="AD145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2400" b="1" i="1">
                                  <a:solidFill>
                                    <a:srgbClr val="AD145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US" sz="2400" b="1" i="1">
                                  <a:solidFill>
                                    <a:srgbClr val="AD145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solidFill>
                                    <a:srgbClr val="AD145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en-US" sz="2400" b="1" i="1">
                                  <a:solidFill>
                                    <a:srgbClr val="AD145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en-US" sz="2400" b="1" i="1">
                                      <a:solidFill>
                                        <a:srgbClr val="AD145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solidFill>
                                        <a:srgbClr val="AD145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solidFill>
                                        <a:srgbClr val="AD145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2400" b="1" i="1">
                                  <a:solidFill>
                                    <a:srgbClr val="AD145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d>
                                <m:dPr>
                                  <m:ctrlPr>
                                    <a:rPr lang="en-US" sz="2400" b="1" i="1">
                                      <a:solidFill>
                                        <a:srgbClr val="AD145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b="1" i="1">
                                          <a:solidFill>
                                            <a:srgbClr val="AD145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AD145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𝒏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sz="2400" b="1" i="1">
                                              <a:solidFill>
                                                <a:srgbClr val="AD1457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rgbClr val="AD1457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𝒍𝒐𝒈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>
                                              <a:solidFill>
                                                <a:srgbClr val="AD1457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sub>
                                      </m:sSub>
                                      <m:r>
                                        <a:rPr lang="en-US" sz="2400" b="1" i="1">
                                          <a:solidFill>
                                            <a:srgbClr val="AD1457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𝒍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b="1" i="1">
                                  <a:solidFill>
                                    <a:srgbClr val="AD145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sz="2400" b="1" i="1">
                                  <a:solidFill>
                                    <a:srgbClr val="AD145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𝒊𝒇</m:t>
                              </m:r>
                              <m:r>
                                <a:rPr lang="en-US" sz="2400" b="1" i="1">
                                  <a:solidFill>
                                    <a:srgbClr val="AD145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>
                                  <a:solidFill>
                                    <a:srgbClr val="AD145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en-US" sz="2400" b="1" i="1">
                                  <a:solidFill>
                                    <a:srgbClr val="AD145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&gt;</m:t>
                              </m:r>
                              <m:sSup>
                                <m:sSupPr>
                                  <m:ctrlPr>
                                    <a:rPr lang="en-US" sz="2400" b="1" i="1">
                                      <a:solidFill>
                                        <a:srgbClr val="AD145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solidFill>
                                        <a:srgbClr val="AD145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solidFill>
                                        <a:srgbClr val="AD145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en-US" sz="2400" b="1" dirty="0">
                  <a:solidFill>
                    <a:srgbClr val="AD1457"/>
                  </a:solidFill>
                </a:endParaRP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75D9EAA0-FDCB-A85E-04CC-A5B821D7B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020" y="5195574"/>
                <a:ext cx="4495800" cy="1597963"/>
              </a:xfrm>
              <a:prstGeom prst="roundRect">
                <a:avLst/>
              </a:prstGeom>
              <a:blipFill>
                <a:blip r:embed="rId3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6BFA660B-9DCB-D933-9669-EA4F59B90956}"/>
                  </a:ext>
                </a:extLst>
              </p:cNvPr>
              <p:cNvSpPr/>
              <p:nvPr/>
            </p:nvSpPr>
            <p:spPr>
              <a:xfrm>
                <a:off x="8167000" y="3392026"/>
                <a:ext cx="3291840" cy="5334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𝒍𝒕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1" i="1" smtClean="0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1" i="1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24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sz="2400" b="1">
                  <a:solidFill>
                    <a:srgbClr val="AD1457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6BFA660B-9DCB-D933-9669-EA4F59B909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000" y="3392026"/>
                <a:ext cx="3291840" cy="533400"/>
              </a:xfrm>
              <a:prstGeom prst="roundRect">
                <a:avLst/>
              </a:prstGeom>
              <a:blipFill>
                <a:blip r:embed="rId4"/>
                <a:stretch>
                  <a:fillRect b="-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80CFC0D2-479D-3775-39A7-B075F90265E5}"/>
              </a:ext>
            </a:extLst>
          </p:cNvPr>
          <p:cNvSpPr/>
          <p:nvPr/>
        </p:nvSpPr>
        <p:spPr>
          <a:xfrm>
            <a:off x="5667191" y="5327133"/>
            <a:ext cx="1708969" cy="409433"/>
          </a:xfrm>
          <a:prstGeom prst="rect">
            <a:avLst/>
          </a:prstGeom>
          <a:noFill/>
          <a:ln w="28575">
            <a:solidFill>
              <a:srgbClr val="AD1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7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0A377-B11A-7071-2543-13E2FC8DD74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Analysis of Algorithm</a:t>
            </a:r>
          </a:p>
        </p:txBody>
      </p:sp>
      <p:graphicFrame>
        <p:nvGraphicFramePr>
          <p:cNvPr id="3" name="Content Placeholder 6">
            <a:extLst>
              <a:ext uri="{FF2B5EF4-FFF2-40B4-BE49-F238E27FC236}">
                <a16:creationId xmlns:a16="http://schemas.microsoft.com/office/drawing/2014/main" id="{4A224804-5961-6989-46E6-2E29429ED8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322461"/>
              </p:ext>
            </p:extLst>
          </p:nvPr>
        </p:nvGraphicFramePr>
        <p:xfrm>
          <a:off x="1473200" y="1263650"/>
          <a:ext cx="9220200" cy="8255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7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3400">
                  <a:extLst>
                    <a:ext uri="{9D8B030D-6E8A-4147-A177-3AD203B41FA5}">
                      <a16:colId xmlns:a16="http://schemas.microsoft.com/office/drawing/2014/main" val="3362168067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Best Case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Average Case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Worst Case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0A61DC-32C4-5BA6-468A-C20F02660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32501"/>
              </p:ext>
            </p:extLst>
          </p:nvPr>
        </p:nvGraphicFramePr>
        <p:xfrm>
          <a:off x="1473200" y="2090293"/>
          <a:ext cx="9220200" cy="701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73400">
                  <a:extLst>
                    <a:ext uri="{9D8B030D-6E8A-4147-A177-3AD203B41FA5}">
                      <a16:colId xmlns:a16="http://schemas.microsoft.com/office/drawing/2014/main" val="1613497744"/>
                    </a:ext>
                  </a:extLst>
                </a:gridCol>
                <a:gridCol w="3073400">
                  <a:extLst>
                    <a:ext uri="{9D8B030D-6E8A-4147-A177-3AD203B41FA5}">
                      <a16:colId xmlns:a16="http://schemas.microsoft.com/office/drawing/2014/main" val="3313175590"/>
                    </a:ext>
                  </a:extLst>
                </a:gridCol>
                <a:gridCol w="3073400">
                  <a:extLst>
                    <a:ext uri="{9D8B030D-6E8A-4147-A177-3AD203B41FA5}">
                      <a16:colId xmlns:a16="http://schemas.microsoft.com/office/drawing/2014/main" val="2972457118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algn="just"/>
                      <a:r>
                        <a:rPr lang="en-US" sz="2000" b="0"/>
                        <a:t>Resource usage is minimum</a:t>
                      </a:r>
                    </a:p>
                  </a:txBody>
                  <a:tcPr>
                    <a:lnR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7EBB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/>
                        <a:t>Resource usage is average</a:t>
                      </a:r>
                    </a:p>
                  </a:txBody>
                  <a:tcPr>
                    <a:lnL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7EBB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/>
                        <a:t>Resource usage is maximum</a:t>
                      </a:r>
                    </a:p>
                  </a:txBody>
                  <a:tcPr>
                    <a:lnL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7EBB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5423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F554CF-534A-89CB-D992-B23FDEFDA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62068"/>
              </p:ext>
            </p:extLst>
          </p:nvPr>
        </p:nvGraphicFramePr>
        <p:xfrm>
          <a:off x="1473200" y="2792476"/>
          <a:ext cx="9220200" cy="701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73400">
                  <a:extLst>
                    <a:ext uri="{9D8B030D-6E8A-4147-A177-3AD203B41FA5}">
                      <a16:colId xmlns:a16="http://schemas.microsoft.com/office/drawing/2014/main" val="1613497744"/>
                    </a:ext>
                  </a:extLst>
                </a:gridCol>
                <a:gridCol w="3073400">
                  <a:extLst>
                    <a:ext uri="{9D8B030D-6E8A-4147-A177-3AD203B41FA5}">
                      <a16:colId xmlns:a16="http://schemas.microsoft.com/office/drawing/2014/main" val="3313175590"/>
                    </a:ext>
                  </a:extLst>
                </a:gridCol>
                <a:gridCol w="3073400">
                  <a:extLst>
                    <a:ext uri="{9D8B030D-6E8A-4147-A177-3AD203B41FA5}">
                      <a16:colId xmlns:a16="http://schemas.microsoft.com/office/drawing/2014/main" val="2972457118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algn="just"/>
                      <a:r>
                        <a:rPr lang="en-US" sz="2000" b="0"/>
                        <a:t>Algorithm’s behavior under optimal condition </a:t>
                      </a:r>
                    </a:p>
                  </a:txBody>
                  <a:tcPr>
                    <a:lnR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/>
                        <a:t>Algorithm’s behavior under random condition </a:t>
                      </a:r>
                    </a:p>
                  </a:txBody>
                  <a:tcPr>
                    <a:lnL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/>
                        <a:t>Algorithm’s behavior under the worst condition </a:t>
                      </a:r>
                    </a:p>
                  </a:txBody>
                  <a:tcPr>
                    <a:lnL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291564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5C93890-4FA0-78F0-96CE-CFA2FE8B9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780433"/>
              </p:ext>
            </p:extLst>
          </p:nvPr>
        </p:nvGraphicFramePr>
        <p:xfrm>
          <a:off x="1473200" y="3494659"/>
          <a:ext cx="9220200" cy="701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73400">
                  <a:extLst>
                    <a:ext uri="{9D8B030D-6E8A-4147-A177-3AD203B41FA5}">
                      <a16:colId xmlns:a16="http://schemas.microsoft.com/office/drawing/2014/main" val="1613497744"/>
                    </a:ext>
                  </a:extLst>
                </a:gridCol>
                <a:gridCol w="3073400">
                  <a:extLst>
                    <a:ext uri="{9D8B030D-6E8A-4147-A177-3AD203B41FA5}">
                      <a16:colId xmlns:a16="http://schemas.microsoft.com/office/drawing/2014/main" val="3313175590"/>
                    </a:ext>
                  </a:extLst>
                </a:gridCol>
                <a:gridCol w="3073400">
                  <a:extLst>
                    <a:ext uri="{9D8B030D-6E8A-4147-A177-3AD203B41FA5}">
                      <a16:colId xmlns:a16="http://schemas.microsoft.com/office/drawing/2014/main" val="2972457118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/>
                        <a:t>Minimum number of steps or operations</a:t>
                      </a:r>
                    </a:p>
                  </a:txBody>
                  <a:tcPr>
                    <a:lnR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7EBB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/>
                        <a:t>Average number of steps or operations</a:t>
                      </a:r>
                    </a:p>
                  </a:txBody>
                  <a:tcPr>
                    <a:lnL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7EBB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/>
                        <a:t>Maximum number of steps or operations</a:t>
                      </a:r>
                    </a:p>
                  </a:txBody>
                  <a:tcPr>
                    <a:lnL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27EBB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5579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5D00262-AAE9-C743-4ACF-B15FCD0E0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134357"/>
              </p:ext>
            </p:extLst>
          </p:nvPr>
        </p:nvGraphicFramePr>
        <p:xfrm>
          <a:off x="1473200" y="4196842"/>
          <a:ext cx="9220200" cy="701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73400">
                  <a:extLst>
                    <a:ext uri="{9D8B030D-6E8A-4147-A177-3AD203B41FA5}">
                      <a16:colId xmlns:a16="http://schemas.microsoft.com/office/drawing/2014/main" val="1613497744"/>
                    </a:ext>
                  </a:extLst>
                </a:gridCol>
                <a:gridCol w="3073400">
                  <a:extLst>
                    <a:ext uri="{9D8B030D-6E8A-4147-A177-3AD203B41FA5}">
                      <a16:colId xmlns:a16="http://schemas.microsoft.com/office/drawing/2014/main" val="3313175590"/>
                    </a:ext>
                  </a:extLst>
                </a:gridCol>
                <a:gridCol w="3073400">
                  <a:extLst>
                    <a:ext uri="{9D8B030D-6E8A-4147-A177-3AD203B41FA5}">
                      <a16:colId xmlns:a16="http://schemas.microsoft.com/office/drawing/2014/main" val="2972457118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algn="just"/>
                      <a:r>
                        <a:rPr lang="en-US" sz="2000"/>
                        <a:t>Lower bound on running time </a:t>
                      </a:r>
                    </a:p>
                  </a:txBody>
                  <a:tcPr>
                    <a:lnR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/>
                        <a:t>Average bound on running time </a:t>
                      </a:r>
                    </a:p>
                  </a:txBody>
                  <a:tcPr>
                    <a:lnL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/>
                        <a:t>Upper bound on running time </a:t>
                      </a:r>
                    </a:p>
                  </a:txBody>
                  <a:tcPr>
                    <a:lnL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8193592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BBF304F-0B92-FC49-1F73-C8FEF9A17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286923"/>
              </p:ext>
            </p:extLst>
          </p:nvPr>
        </p:nvGraphicFramePr>
        <p:xfrm>
          <a:off x="1473200" y="4899025"/>
          <a:ext cx="9220200" cy="701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073400">
                  <a:extLst>
                    <a:ext uri="{9D8B030D-6E8A-4147-A177-3AD203B41FA5}">
                      <a16:colId xmlns:a16="http://schemas.microsoft.com/office/drawing/2014/main" val="1613497744"/>
                    </a:ext>
                  </a:extLst>
                </a:gridCol>
                <a:gridCol w="6146800">
                  <a:extLst>
                    <a:ext uri="{9D8B030D-6E8A-4147-A177-3AD203B41FA5}">
                      <a16:colId xmlns:a16="http://schemas.microsoft.com/office/drawing/2014/main" val="331317559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algn="just"/>
                      <a:r>
                        <a:rPr lang="en-US" sz="2000" b="0"/>
                        <a:t>Generally do not occur in real</a:t>
                      </a:r>
                    </a:p>
                  </a:txBody>
                  <a:tcPr>
                    <a:lnR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7EBB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>
                          <a:solidFill>
                            <a:srgbClr val="002060"/>
                          </a:solidFill>
                        </a:rPr>
                        <a:t>Average and worst-case performances are the most used in algorithm analysis.</a:t>
                      </a:r>
                    </a:p>
                  </a:txBody>
                  <a:tcPr>
                    <a:lnL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7EBB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111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76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1E76B-4063-CFF2-9221-3732E2DD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0" i="0" u="none" strike="noStrike" baseline="0" dirty="0">
                <a:latin typeface="ArialMT"/>
              </a:rPr>
              <a:t>Quick sort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DF555-0768-742B-9DEB-8D9A7D2BA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sort chooses the first element as a </a:t>
            </a:r>
            <a:r>
              <a:rPr lang="en-US" dirty="0">
                <a:solidFill>
                  <a:srgbClr val="AD1457"/>
                </a:solidFill>
              </a:rPr>
              <a:t>pivot element, </a:t>
            </a:r>
            <a:r>
              <a:rPr lang="en-US" dirty="0"/>
              <a:t>a </a:t>
            </a:r>
            <a:r>
              <a:rPr lang="en-US" b="1" dirty="0"/>
              <a:t>lower bound is the first index </a:t>
            </a:r>
            <a:r>
              <a:rPr lang="en-US" dirty="0"/>
              <a:t>and an </a:t>
            </a:r>
            <a:r>
              <a:rPr lang="en-US" b="1" dirty="0"/>
              <a:t>upper bound is the last index</a:t>
            </a:r>
            <a:r>
              <a:rPr lang="en-US" dirty="0"/>
              <a:t>.</a:t>
            </a:r>
          </a:p>
          <a:p>
            <a:r>
              <a:rPr lang="en-US" dirty="0"/>
              <a:t>The array is then </a:t>
            </a:r>
            <a:r>
              <a:rPr lang="en-US" b="1" dirty="0"/>
              <a:t>partitioned</a:t>
            </a:r>
            <a:r>
              <a:rPr lang="en-US" dirty="0"/>
              <a:t> on either side of the </a:t>
            </a:r>
            <a:r>
              <a:rPr lang="en-US" dirty="0">
                <a:solidFill>
                  <a:srgbClr val="AD1457"/>
                </a:solidFill>
              </a:rPr>
              <a:t>pivot.</a:t>
            </a:r>
          </a:p>
          <a:p>
            <a:r>
              <a:rPr lang="en-US" dirty="0"/>
              <a:t>Elements are moved so that, those </a:t>
            </a:r>
            <a:r>
              <a:rPr lang="en-US" b="1" dirty="0"/>
              <a:t>greater</a:t>
            </a:r>
            <a:r>
              <a:rPr lang="en-US" dirty="0"/>
              <a:t> than the </a:t>
            </a:r>
            <a:r>
              <a:rPr lang="en-US" dirty="0">
                <a:solidFill>
                  <a:srgbClr val="AD1457"/>
                </a:solidFill>
              </a:rPr>
              <a:t>pivot</a:t>
            </a:r>
            <a:r>
              <a:rPr lang="en-US" dirty="0"/>
              <a:t> are shifted to its </a:t>
            </a:r>
            <a:r>
              <a:rPr lang="en-US" b="1" dirty="0"/>
              <a:t>right </a:t>
            </a:r>
            <a:r>
              <a:rPr lang="en-US" dirty="0"/>
              <a:t>whereas the others are shifted to its </a:t>
            </a:r>
            <a:r>
              <a:rPr lang="en-US" b="1" dirty="0"/>
              <a:t>left.</a:t>
            </a:r>
            <a:r>
              <a:rPr lang="en-US" dirty="0"/>
              <a:t> </a:t>
            </a:r>
          </a:p>
          <a:p>
            <a:r>
              <a:rPr lang="en-US" dirty="0"/>
              <a:t>Each Partition is </a:t>
            </a:r>
            <a:r>
              <a:rPr lang="en-US" b="1" dirty="0"/>
              <a:t>internally sorted recursively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61F9EE-88C1-87B1-369E-94E91FA5190B}"/>
              </a:ext>
            </a:extLst>
          </p:cNvPr>
          <p:cNvSpPr/>
          <p:nvPr/>
        </p:nvSpPr>
        <p:spPr>
          <a:xfrm>
            <a:off x="2738846" y="5264076"/>
            <a:ext cx="533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42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DF43D2-F2A4-B314-189C-3F561FD0DF82}"/>
              </a:ext>
            </a:extLst>
          </p:cNvPr>
          <p:cNvSpPr/>
          <p:nvPr/>
        </p:nvSpPr>
        <p:spPr>
          <a:xfrm>
            <a:off x="3272246" y="52640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23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C34884-2D81-A22C-AFCE-F11FCA63431C}"/>
              </a:ext>
            </a:extLst>
          </p:cNvPr>
          <p:cNvSpPr/>
          <p:nvPr/>
        </p:nvSpPr>
        <p:spPr>
          <a:xfrm>
            <a:off x="3813182" y="52640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74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A1AD14-6509-C292-0687-23BDFF2C23B1}"/>
              </a:ext>
            </a:extLst>
          </p:cNvPr>
          <p:cNvSpPr/>
          <p:nvPr/>
        </p:nvSpPr>
        <p:spPr>
          <a:xfrm>
            <a:off x="4346582" y="52640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11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CFA368-D558-5DB9-76A9-CD7872F1CF51}"/>
              </a:ext>
            </a:extLst>
          </p:cNvPr>
          <p:cNvSpPr/>
          <p:nvPr/>
        </p:nvSpPr>
        <p:spPr>
          <a:xfrm>
            <a:off x="4879982" y="52640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65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5708F5-3A19-FA10-25F9-EFA17B605902}"/>
              </a:ext>
            </a:extLst>
          </p:cNvPr>
          <p:cNvSpPr/>
          <p:nvPr/>
        </p:nvSpPr>
        <p:spPr>
          <a:xfrm>
            <a:off x="5413382" y="52640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58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35EC17-F7EB-37C8-6435-606CAE1F37C1}"/>
              </a:ext>
            </a:extLst>
          </p:cNvPr>
          <p:cNvSpPr/>
          <p:nvPr/>
        </p:nvSpPr>
        <p:spPr>
          <a:xfrm>
            <a:off x="5946782" y="52640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94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EEA32C-1CB3-E28A-BF97-9E0112B7B6C8}"/>
              </a:ext>
            </a:extLst>
          </p:cNvPr>
          <p:cNvSpPr/>
          <p:nvPr/>
        </p:nvSpPr>
        <p:spPr>
          <a:xfrm>
            <a:off x="6480182" y="52640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36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6CD93E-45D9-FA92-4348-817AB87268A7}"/>
              </a:ext>
            </a:extLst>
          </p:cNvPr>
          <p:cNvSpPr/>
          <p:nvPr/>
        </p:nvSpPr>
        <p:spPr>
          <a:xfrm>
            <a:off x="2738846" y="488679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3E9C25-6E0C-3A39-8233-5C2F0DEC5BCA}"/>
              </a:ext>
            </a:extLst>
          </p:cNvPr>
          <p:cNvSpPr/>
          <p:nvPr/>
        </p:nvSpPr>
        <p:spPr>
          <a:xfrm>
            <a:off x="3272246" y="488679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694AD3-AD70-A3BE-9EAD-7B7860DD6880}"/>
              </a:ext>
            </a:extLst>
          </p:cNvPr>
          <p:cNvSpPr/>
          <p:nvPr/>
        </p:nvSpPr>
        <p:spPr>
          <a:xfrm>
            <a:off x="3813182" y="488679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269D49-C0DC-9097-8DF8-A44752EA340A}"/>
              </a:ext>
            </a:extLst>
          </p:cNvPr>
          <p:cNvSpPr/>
          <p:nvPr/>
        </p:nvSpPr>
        <p:spPr>
          <a:xfrm>
            <a:off x="4346582" y="488679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B830E2-825D-BA2D-18A2-AA3095735814}"/>
              </a:ext>
            </a:extLst>
          </p:cNvPr>
          <p:cNvSpPr/>
          <p:nvPr/>
        </p:nvSpPr>
        <p:spPr>
          <a:xfrm>
            <a:off x="4879982" y="488679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787D63-F777-C764-F0DA-14B8DC2BBFA9}"/>
              </a:ext>
            </a:extLst>
          </p:cNvPr>
          <p:cNvSpPr/>
          <p:nvPr/>
        </p:nvSpPr>
        <p:spPr>
          <a:xfrm>
            <a:off x="5413382" y="488679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B4D92A-5E3D-B784-5190-661061ACB44A}"/>
              </a:ext>
            </a:extLst>
          </p:cNvPr>
          <p:cNvSpPr/>
          <p:nvPr/>
        </p:nvSpPr>
        <p:spPr>
          <a:xfrm>
            <a:off x="5946782" y="488679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506AE8-2BA0-E018-4D68-EB165E8EB641}"/>
              </a:ext>
            </a:extLst>
          </p:cNvPr>
          <p:cNvSpPr/>
          <p:nvPr/>
        </p:nvSpPr>
        <p:spPr>
          <a:xfrm>
            <a:off x="6480182" y="488679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5478E0-1500-0910-453E-1B1F0824E811}"/>
              </a:ext>
            </a:extLst>
          </p:cNvPr>
          <p:cNvSpPr/>
          <p:nvPr/>
        </p:nvSpPr>
        <p:spPr>
          <a:xfrm>
            <a:off x="7006046" y="52640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99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0A7F03-5C1C-82AC-C19C-DBCDD24BED4A}"/>
              </a:ext>
            </a:extLst>
          </p:cNvPr>
          <p:cNvSpPr/>
          <p:nvPr/>
        </p:nvSpPr>
        <p:spPr>
          <a:xfrm>
            <a:off x="7539446" y="5264076"/>
            <a:ext cx="533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87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B2F98F-61FC-288D-0FB0-E0B5E56771B5}"/>
              </a:ext>
            </a:extLst>
          </p:cNvPr>
          <p:cNvSpPr/>
          <p:nvPr/>
        </p:nvSpPr>
        <p:spPr>
          <a:xfrm>
            <a:off x="7006046" y="488679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772461-D4BB-A223-F115-0F8A8B321CED}"/>
              </a:ext>
            </a:extLst>
          </p:cNvPr>
          <p:cNvSpPr/>
          <p:nvPr/>
        </p:nvSpPr>
        <p:spPr>
          <a:xfrm>
            <a:off x="7539446" y="4886790"/>
            <a:ext cx="533400" cy="38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B5F95D-6312-2388-83D5-5164F4119F69}"/>
              </a:ext>
            </a:extLst>
          </p:cNvPr>
          <p:cNvSpPr txBox="1"/>
          <p:nvPr/>
        </p:nvSpPr>
        <p:spPr>
          <a:xfrm>
            <a:off x="2794986" y="6031020"/>
            <a:ext cx="42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rgbClr val="AD1457"/>
                </a:solidFill>
              </a:rPr>
              <a:t>LB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501DEE-A675-3F73-72BC-8A3EFE9F8E6A}"/>
              </a:ext>
            </a:extLst>
          </p:cNvPr>
          <p:cNvCxnSpPr>
            <a:stCxn id="24" idx="0"/>
            <a:endCxn id="4" idx="2"/>
          </p:cNvCxnSpPr>
          <p:nvPr/>
        </p:nvCxnSpPr>
        <p:spPr>
          <a:xfrm flipH="1" flipV="1">
            <a:off x="3005546" y="5645076"/>
            <a:ext cx="1999" cy="38594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0922389-31DE-D093-0046-46E84D8C3C5A}"/>
              </a:ext>
            </a:extLst>
          </p:cNvPr>
          <p:cNvSpPr txBox="1"/>
          <p:nvPr/>
        </p:nvSpPr>
        <p:spPr>
          <a:xfrm>
            <a:off x="7575142" y="6031468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rgbClr val="AD1457"/>
                </a:solidFill>
              </a:rPr>
              <a:t>UB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D7AB3B9-E893-202E-E54B-C5C7C937AB56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7796122" y="5645524"/>
            <a:ext cx="1998" cy="38594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D13D744-F16B-EED3-800A-255533C0AE65}"/>
              </a:ext>
            </a:extLst>
          </p:cNvPr>
          <p:cNvSpPr txBox="1"/>
          <p:nvPr/>
        </p:nvSpPr>
        <p:spPr>
          <a:xfrm>
            <a:off x="2530027" y="3733800"/>
            <a:ext cx="933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AD1457"/>
                </a:solidFill>
              </a:rPr>
              <a:t>Pivot </a:t>
            </a:r>
          </a:p>
          <a:p>
            <a:pPr algn="ctr"/>
            <a:r>
              <a:rPr lang="en-US" b="1" dirty="0">
                <a:solidFill>
                  <a:srgbClr val="AD1457"/>
                </a:solidFill>
              </a:rPr>
              <a:t>Element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F4B674F-AA1C-35D2-D262-C4FE4566569B}"/>
              </a:ext>
            </a:extLst>
          </p:cNvPr>
          <p:cNvCxnSpPr>
            <a:stCxn id="28" idx="2"/>
            <a:endCxn id="12" idx="0"/>
          </p:cNvCxnSpPr>
          <p:nvPr/>
        </p:nvCxnSpPr>
        <p:spPr>
          <a:xfrm flipH="1">
            <a:off x="2996661" y="4380131"/>
            <a:ext cx="0" cy="50665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26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6" grpId="0"/>
      <p:bldP spid="2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E150-B97E-CE1E-BFEE-74AA64CC2F0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Quick Sort - 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4D6B74-C61F-3F2A-1D03-EAFDA79B7307}"/>
              </a:ext>
            </a:extLst>
          </p:cNvPr>
          <p:cNvSpPr/>
          <p:nvPr/>
        </p:nvSpPr>
        <p:spPr>
          <a:xfrm>
            <a:off x="5866233" y="1313456"/>
            <a:ext cx="5486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42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482A86-7CFF-4C26-F80A-362553864166}"/>
              </a:ext>
            </a:extLst>
          </p:cNvPr>
          <p:cNvSpPr/>
          <p:nvPr/>
        </p:nvSpPr>
        <p:spPr>
          <a:xfrm>
            <a:off x="6399633" y="1313456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23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AF1F69-BA6C-1ACB-4D72-92621A1EA9E3}"/>
              </a:ext>
            </a:extLst>
          </p:cNvPr>
          <p:cNvSpPr/>
          <p:nvPr/>
        </p:nvSpPr>
        <p:spPr>
          <a:xfrm>
            <a:off x="6940569" y="1313456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74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C501C1-913E-A891-3058-B5BA84A9AFBC}"/>
              </a:ext>
            </a:extLst>
          </p:cNvPr>
          <p:cNvSpPr/>
          <p:nvPr/>
        </p:nvSpPr>
        <p:spPr>
          <a:xfrm>
            <a:off x="7473969" y="1313456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11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4A49F1-E1C5-72D8-91BF-507C205B499C}"/>
              </a:ext>
            </a:extLst>
          </p:cNvPr>
          <p:cNvSpPr/>
          <p:nvPr/>
        </p:nvSpPr>
        <p:spPr>
          <a:xfrm>
            <a:off x="8007369" y="1313456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65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F2FC70-56C8-C212-A014-C98904987F29}"/>
              </a:ext>
            </a:extLst>
          </p:cNvPr>
          <p:cNvSpPr/>
          <p:nvPr/>
        </p:nvSpPr>
        <p:spPr>
          <a:xfrm>
            <a:off x="8540769" y="1313456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58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DEBA53-269A-BB33-98EE-20D214EEEA30}"/>
              </a:ext>
            </a:extLst>
          </p:cNvPr>
          <p:cNvSpPr/>
          <p:nvPr/>
        </p:nvSpPr>
        <p:spPr>
          <a:xfrm>
            <a:off x="9074169" y="1313456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94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4F7A60-B8B4-31A1-84CC-2146623B252F}"/>
              </a:ext>
            </a:extLst>
          </p:cNvPr>
          <p:cNvSpPr/>
          <p:nvPr/>
        </p:nvSpPr>
        <p:spPr>
          <a:xfrm>
            <a:off x="9607569" y="1313456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36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9245EF-F525-2C16-60F9-1844507F44FC}"/>
              </a:ext>
            </a:extLst>
          </p:cNvPr>
          <p:cNvSpPr/>
          <p:nvPr/>
        </p:nvSpPr>
        <p:spPr>
          <a:xfrm>
            <a:off x="5866233" y="1040674"/>
            <a:ext cx="5334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EF3359-0F0D-22FF-BF2A-EBEA0596F897}"/>
              </a:ext>
            </a:extLst>
          </p:cNvPr>
          <p:cNvSpPr/>
          <p:nvPr/>
        </p:nvSpPr>
        <p:spPr>
          <a:xfrm>
            <a:off x="6399633" y="1040674"/>
            <a:ext cx="5334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BBF6C9-DA5E-A4FD-31DD-4F93FE70EC80}"/>
              </a:ext>
            </a:extLst>
          </p:cNvPr>
          <p:cNvSpPr/>
          <p:nvPr/>
        </p:nvSpPr>
        <p:spPr>
          <a:xfrm>
            <a:off x="6940569" y="1040674"/>
            <a:ext cx="5334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6FE11F-DA95-4282-13B3-67FFBC819F03}"/>
              </a:ext>
            </a:extLst>
          </p:cNvPr>
          <p:cNvSpPr/>
          <p:nvPr/>
        </p:nvSpPr>
        <p:spPr>
          <a:xfrm>
            <a:off x="7473969" y="1040674"/>
            <a:ext cx="5334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68302D-C18B-8C86-96D5-CF0E9AA70474}"/>
              </a:ext>
            </a:extLst>
          </p:cNvPr>
          <p:cNvSpPr/>
          <p:nvPr/>
        </p:nvSpPr>
        <p:spPr>
          <a:xfrm>
            <a:off x="8007369" y="1040674"/>
            <a:ext cx="5334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8C529C-8A03-7E53-F885-0F313783F708}"/>
              </a:ext>
            </a:extLst>
          </p:cNvPr>
          <p:cNvSpPr/>
          <p:nvPr/>
        </p:nvSpPr>
        <p:spPr>
          <a:xfrm>
            <a:off x="8540769" y="1040674"/>
            <a:ext cx="5334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9D0AF9-17C4-ED9D-E972-AFDB5C8E58C4}"/>
              </a:ext>
            </a:extLst>
          </p:cNvPr>
          <p:cNvSpPr/>
          <p:nvPr/>
        </p:nvSpPr>
        <p:spPr>
          <a:xfrm>
            <a:off x="9074169" y="1040674"/>
            <a:ext cx="5334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BA2EBE-6464-3D68-1C2B-F31D96C683F3}"/>
              </a:ext>
            </a:extLst>
          </p:cNvPr>
          <p:cNvSpPr/>
          <p:nvPr/>
        </p:nvSpPr>
        <p:spPr>
          <a:xfrm>
            <a:off x="9607569" y="1040674"/>
            <a:ext cx="5334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7AAE95-0299-9D32-2708-DA50BD2C33DD}"/>
              </a:ext>
            </a:extLst>
          </p:cNvPr>
          <p:cNvSpPr/>
          <p:nvPr/>
        </p:nvSpPr>
        <p:spPr>
          <a:xfrm>
            <a:off x="10133433" y="1313456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99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C98B2F-5F58-1490-EABB-0EDABB04B85B}"/>
              </a:ext>
            </a:extLst>
          </p:cNvPr>
          <p:cNvSpPr/>
          <p:nvPr/>
        </p:nvSpPr>
        <p:spPr>
          <a:xfrm>
            <a:off x="10666833" y="1313456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87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23687B-9771-E482-C2A1-67B97F9E41EC}"/>
              </a:ext>
            </a:extLst>
          </p:cNvPr>
          <p:cNvSpPr/>
          <p:nvPr/>
        </p:nvSpPr>
        <p:spPr>
          <a:xfrm>
            <a:off x="10133433" y="1040674"/>
            <a:ext cx="5334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FD9F20-F17F-E9DE-812E-34EE346635ED}"/>
              </a:ext>
            </a:extLst>
          </p:cNvPr>
          <p:cNvSpPr/>
          <p:nvPr/>
        </p:nvSpPr>
        <p:spPr>
          <a:xfrm>
            <a:off x="10666833" y="1040674"/>
            <a:ext cx="5334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E430C5-7F13-9801-0BD7-E7288F3A73D3}"/>
              </a:ext>
            </a:extLst>
          </p:cNvPr>
          <p:cNvSpPr txBox="1"/>
          <p:nvPr/>
        </p:nvSpPr>
        <p:spPr>
          <a:xfrm>
            <a:off x="235131" y="1005841"/>
            <a:ext cx="5199018" cy="4832092"/>
          </a:xfrm>
          <a:prstGeom prst="rect">
            <a:avLst/>
          </a:prstGeom>
          <a:solidFill>
            <a:srgbClr val="424242"/>
          </a:solidFill>
        </p:spPr>
        <p:style>
          <a:lnRef idx="0">
            <a:scrgbClr r="0" g="0" b="0"/>
          </a:lnRef>
          <a:fillRef idx="4294967295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rgbClr val="F19D19"/>
                </a:solidFill>
                <a:latin typeface="Consolas" pitchFamily="49" charset="0"/>
                <a:cs typeface="Consolas" pitchFamily="49" charset="0"/>
              </a:rPr>
              <a:t>Procedure pivot(T[i,…,j]; var l)</a:t>
            </a:r>
          </a:p>
          <a:p>
            <a:r>
              <a:rPr lang="pt-BR" sz="2200" dirty="0">
                <a:solidFill>
                  <a:srgbClr val="F19D19"/>
                </a:solidFill>
                <a:latin typeface="Consolas" pitchFamily="49" charset="0"/>
                <a:cs typeface="Consolas" pitchFamily="49" charset="0"/>
              </a:rPr>
              <a:t>p ← T[i]</a:t>
            </a:r>
          </a:p>
          <a:p>
            <a:r>
              <a:rPr lang="pt-BR" sz="2200" dirty="0">
                <a:solidFill>
                  <a:srgbClr val="F19D19"/>
                </a:solidFill>
                <a:latin typeface="Consolas" pitchFamily="49" charset="0"/>
                <a:cs typeface="Consolas" pitchFamily="49" charset="0"/>
              </a:rPr>
              <a:t>k ← i; l ← j+1</a:t>
            </a:r>
          </a:p>
          <a:p>
            <a:r>
              <a:rPr lang="pt-BR" sz="2200" dirty="0">
                <a:solidFill>
                  <a:srgbClr val="F19D19"/>
                </a:solidFill>
                <a:latin typeface="Consolas" pitchFamily="49" charset="0"/>
                <a:cs typeface="Consolas" pitchFamily="49" charset="0"/>
              </a:rPr>
              <a:t>Repeat </a:t>
            </a:r>
          </a:p>
          <a:p>
            <a:r>
              <a:rPr lang="pt-BR" sz="2200" dirty="0">
                <a:solidFill>
                  <a:srgbClr val="F19D19"/>
                </a:solidFill>
                <a:latin typeface="Consolas" pitchFamily="49" charset="0"/>
                <a:cs typeface="Consolas" pitchFamily="49" charset="0"/>
              </a:rPr>
              <a:t>k ← k+1 until T[k] &gt; p or k ≥ j</a:t>
            </a:r>
          </a:p>
          <a:p>
            <a:r>
              <a:rPr lang="pt-BR" sz="2200" dirty="0">
                <a:solidFill>
                  <a:srgbClr val="F19D19"/>
                </a:solidFill>
                <a:latin typeface="Consolas" pitchFamily="49" charset="0"/>
                <a:cs typeface="Consolas" pitchFamily="49" charset="0"/>
              </a:rPr>
              <a:t>Repeat </a:t>
            </a:r>
          </a:p>
          <a:p>
            <a:r>
              <a:rPr lang="pt-BR" sz="2200" dirty="0">
                <a:solidFill>
                  <a:srgbClr val="F19D19"/>
                </a:solidFill>
                <a:latin typeface="Consolas" pitchFamily="49" charset="0"/>
                <a:cs typeface="Consolas" pitchFamily="49" charset="0"/>
              </a:rPr>
              <a:t>l ← l-1 until T[l] ≤ p</a:t>
            </a:r>
          </a:p>
          <a:p>
            <a:r>
              <a:rPr lang="pt-BR" sz="2200" dirty="0">
                <a:solidFill>
                  <a:srgbClr val="F19D19"/>
                </a:solidFill>
                <a:latin typeface="Consolas" pitchFamily="49" charset="0"/>
                <a:cs typeface="Consolas" pitchFamily="49" charset="0"/>
              </a:rPr>
              <a:t>While k &lt; l do</a:t>
            </a:r>
          </a:p>
          <a:p>
            <a:r>
              <a:rPr lang="pt-BR" sz="2200" dirty="0">
                <a:solidFill>
                  <a:srgbClr val="F19D19"/>
                </a:solidFill>
                <a:latin typeface="Consolas" pitchFamily="49" charset="0"/>
                <a:cs typeface="Consolas" pitchFamily="49" charset="0"/>
              </a:rPr>
              <a:t>   Swap T[k] and T[l]</a:t>
            </a:r>
          </a:p>
          <a:p>
            <a:r>
              <a:rPr lang="pt-BR" sz="2200" dirty="0">
                <a:solidFill>
                  <a:srgbClr val="F19D19"/>
                </a:solidFill>
                <a:latin typeface="Consolas" pitchFamily="49" charset="0"/>
                <a:cs typeface="Consolas" pitchFamily="49" charset="0"/>
              </a:rPr>
              <a:t>   Repeat k ← k+1 until   </a:t>
            </a:r>
          </a:p>
          <a:p>
            <a:r>
              <a:rPr lang="pt-BR" sz="2200" dirty="0">
                <a:solidFill>
                  <a:srgbClr val="F19D19"/>
                </a:solidFill>
                <a:latin typeface="Consolas" pitchFamily="49" charset="0"/>
                <a:cs typeface="Consolas" pitchFamily="49" charset="0"/>
              </a:rPr>
              <a:t>   T[k] &gt; p</a:t>
            </a:r>
          </a:p>
          <a:p>
            <a:r>
              <a:rPr lang="pt-BR" sz="2200" dirty="0">
                <a:solidFill>
                  <a:srgbClr val="F19D19"/>
                </a:solidFill>
                <a:latin typeface="Consolas" pitchFamily="49" charset="0"/>
                <a:cs typeface="Consolas" pitchFamily="49" charset="0"/>
              </a:rPr>
              <a:t>   Repeat l ← l-1 until       </a:t>
            </a:r>
          </a:p>
          <a:p>
            <a:r>
              <a:rPr lang="pt-BR" sz="2200" dirty="0">
                <a:solidFill>
                  <a:srgbClr val="F19D19"/>
                </a:solidFill>
                <a:latin typeface="Consolas" pitchFamily="49" charset="0"/>
                <a:cs typeface="Consolas" pitchFamily="49" charset="0"/>
              </a:rPr>
              <a:t>   T[l] ≤ p</a:t>
            </a:r>
          </a:p>
          <a:p>
            <a:r>
              <a:rPr lang="pt-BR" sz="2200" dirty="0">
                <a:solidFill>
                  <a:srgbClr val="F19D19"/>
                </a:solidFill>
                <a:latin typeface="Consolas" pitchFamily="49" charset="0"/>
                <a:cs typeface="Consolas" pitchFamily="49" charset="0"/>
              </a:rPr>
              <a:t>Swap T[i] and T[l]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DBBB78-2F41-3AFC-855A-FB8FA29D95CA}"/>
              </a:ext>
            </a:extLst>
          </p:cNvPr>
          <p:cNvSpPr txBox="1"/>
          <p:nvPr/>
        </p:nvSpPr>
        <p:spPr>
          <a:xfrm>
            <a:off x="6091023" y="5027025"/>
            <a:ext cx="1617751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AD1457"/>
                </a:solidFill>
              </a:rPr>
              <a:t>LB = 0, UB = 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DE491B-4414-3759-E848-92B30E75FF78}"/>
              </a:ext>
            </a:extLst>
          </p:cNvPr>
          <p:cNvSpPr txBox="1"/>
          <p:nvPr/>
        </p:nvSpPr>
        <p:spPr>
          <a:xfrm>
            <a:off x="6091023" y="5482048"/>
            <a:ext cx="817853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AD1457"/>
                </a:solidFill>
              </a:rPr>
              <a:t>p = 42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48CDF29-DA61-9C02-C5F3-2D9401F1EDFB}"/>
              </a:ext>
            </a:extLst>
          </p:cNvPr>
          <p:cNvGrpSpPr/>
          <p:nvPr/>
        </p:nvGrpSpPr>
        <p:grpSpPr>
          <a:xfrm>
            <a:off x="11269929" y="1655343"/>
            <a:ext cx="311304" cy="443173"/>
            <a:chOff x="3701591" y="1754959"/>
            <a:chExt cx="311304" cy="44317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ED2433F-EB33-FE68-01E6-48E2E376A077}"/>
                </a:ext>
              </a:extLst>
            </p:cNvPr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C7416CE-F1E7-FC53-D89C-01D4CE43D8CE}"/>
                </a:ext>
              </a:extLst>
            </p:cNvPr>
            <p:cNvCxnSpPr/>
            <p:nvPr/>
          </p:nvCxnSpPr>
          <p:spPr>
            <a:xfrm flipH="1"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481810B-35C3-758D-D17C-C0025FCECA69}"/>
              </a:ext>
            </a:extLst>
          </p:cNvPr>
          <p:cNvSpPr/>
          <p:nvPr/>
        </p:nvSpPr>
        <p:spPr>
          <a:xfrm>
            <a:off x="5866233" y="2689412"/>
            <a:ext cx="5486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42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ED55B3-4965-72B3-F5EA-77DA17D2CBA7}"/>
              </a:ext>
            </a:extLst>
          </p:cNvPr>
          <p:cNvSpPr/>
          <p:nvPr/>
        </p:nvSpPr>
        <p:spPr>
          <a:xfrm>
            <a:off x="6399633" y="2689412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23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772BAF-DBB8-C8A4-1136-1BD0A827EC4B}"/>
              </a:ext>
            </a:extLst>
          </p:cNvPr>
          <p:cNvSpPr/>
          <p:nvPr/>
        </p:nvSpPr>
        <p:spPr>
          <a:xfrm>
            <a:off x="6940569" y="2689412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74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D2C383-6ABA-7553-B9F8-7C6C7E6D56E5}"/>
              </a:ext>
            </a:extLst>
          </p:cNvPr>
          <p:cNvSpPr/>
          <p:nvPr/>
        </p:nvSpPr>
        <p:spPr>
          <a:xfrm>
            <a:off x="7473969" y="2689412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11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77FB43-28D7-464D-0D90-EA8E28D502C2}"/>
              </a:ext>
            </a:extLst>
          </p:cNvPr>
          <p:cNvSpPr/>
          <p:nvPr/>
        </p:nvSpPr>
        <p:spPr>
          <a:xfrm>
            <a:off x="8007369" y="2689412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65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AE9370-6879-BAFB-52E3-6BF4C98D37E6}"/>
              </a:ext>
            </a:extLst>
          </p:cNvPr>
          <p:cNvSpPr/>
          <p:nvPr/>
        </p:nvSpPr>
        <p:spPr>
          <a:xfrm>
            <a:off x="8540769" y="2689412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58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33136CD-A81E-58E0-B544-D64D0F8567A0}"/>
              </a:ext>
            </a:extLst>
          </p:cNvPr>
          <p:cNvSpPr/>
          <p:nvPr/>
        </p:nvSpPr>
        <p:spPr>
          <a:xfrm>
            <a:off x="9074169" y="2689412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94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7EF9E1-34DD-57D6-4FC5-983C0D3C4DB3}"/>
              </a:ext>
            </a:extLst>
          </p:cNvPr>
          <p:cNvSpPr/>
          <p:nvPr/>
        </p:nvSpPr>
        <p:spPr>
          <a:xfrm>
            <a:off x="9607569" y="2689412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36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19F2733-9632-DA39-10AD-E8A77C72E19E}"/>
              </a:ext>
            </a:extLst>
          </p:cNvPr>
          <p:cNvSpPr/>
          <p:nvPr/>
        </p:nvSpPr>
        <p:spPr>
          <a:xfrm>
            <a:off x="10133433" y="2689412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99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13CDFFC-6600-9ED5-9A4B-3FCC8DA5AACA}"/>
              </a:ext>
            </a:extLst>
          </p:cNvPr>
          <p:cNvSpPr/>
          <p:nvPr/>
        </p:nvSpPr>
        <p:spPr>
          <a:xfrm>
            <a:off x="10666833" y="2689412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87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DE5A903-7BB0-4C2A-5CF0-E92E44CE693A}"/>
              </a:ext>
            </a:extLst>
          </p:cNvPr>
          <p:cNvGrpSpPr/>
          <p:nvPr/>
        </p:nvGrpSpPr>
        <p:grpSpPr>
          <a:xfrm>
            <a:off x="6510681" y="3097378"/>
            <a:ext cx="311304" cy="443173"/>
            <a:chOff x="3701591" y="1754959"/>
            <a:chExt cx="311304" cy="44317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3A62BD9-E009-EFDD-3A97-3FE8F242C2B5}"/>
                </a:ext>
              </a:extLst>
            </p:cNvPr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BAE0143-0F88-B4AF-B2AA-F24D6E60DB52}"/>
                </a:ext>
              </a:extLst>
            </p:cNvPr>
            <p:cNvCxnSpPr/>
            <p:nvPr/>
          </p:nvCxnSpPr>
          <p:spPr>
            <a:xfrm flipH="1"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2D0F085-87B4-DC70-3E6D-FD43BB5D952E}"/>
              </a:ext>
            </a:extLst>
          </p:cNvPr>
          <p:cNvGrpSpPr/>
          <p:nvPr/>
        </p:nvGrpSpPr>
        <p:grpSpPr>
          <a:xfrm>
            <a:off x="10818958" y="3134481"/>
            <a:ext cx="311304" cy="443173"/>
            <a:chOff x="3701591" y="1754959"/>
            <a:chExt cx="311304" cy="44317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926F760-0E44-6CE0-AB59-2CE2DBA63CF9}"/>
                </a:ext>
              </a:extLst>
            </p:cNvPr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0A740CD-F749-11E1-1314-08059258718A}"/>
                </a:ext>
              </a:extLst>
            </p:cNvPr>
            <p:cNvCxnSpPr/>
            <p:nvPr/>
          </p:nvCxnSpPr>
          <p:spPr>
            <a:xfrm flipH="1"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A4D42C1D-ED52-0C4C-3C75-8515047A487D}"/>
              </a:ext>
            </a:extLst>
          </p:cNvPr>
          <p:cNvSpPr/>
          <p:nvPr/>
        </p:nvSpPr>
        <p:spPr>
          <a:xfrm>
            <a:off x="6940569" y="2689412"/>
            <a:ext cx="548640" cy="3657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36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6808DE2-5641-02EC-C879-5047248C048D}"/>
              </a:ext>
            </a:extLst>
          </p:cNvPr>
          <p:cNvSpPr/>
          <p:nvPr/>
        </p:nvSpPr>
        <p:spPr>
          <a:xfrm>
            <a:off x="9607569" y="2689412"/>
            <a:ext cx="548640" cy="3657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74</a:t>
            </a:r>
          </a:p>
        </p:txBody>
      </p:sp>
      <p:sp>
        <p:nvSpPr>
          <p:cNvPr id="47" name="Freeform 54">
            <a:extLst>
              <a:ext uri="{FF2B5EF4-FFF2-40B4-BE49-F238E27FC236}">
                <a16:creationId xmlns:a16="http://schemas.microsoft.com/office/drawing/2014/main" id="{9CDA5469-0B24-89DE-A944-1C4C863867C5}"/>
              </a:ext>
            </a:extLst>
          </p:cNvPr>
          <p:cNvSpPr/>
          <p:nvPr/>
        </p:nvSpPr>
        <p:spPr>
          <a:xfrm flipV="1">
            <a:off x="7190816" y="2427058"/>
            <a:ext cx="2690100" cy="244806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2E52A9-C1BE-6FA9-709E-6312F98D8A96}"/>
              </a:ext>
            </a:extLst>
          </p:cNvPr>
          <p:cNvSpPr txBox="1"/>
          <p:nvPr/>
        </p:nvSpPr>
        <p:spPr>
          <a:xfrm>
            <a:off x="8237963" y="2381656"/>
            <a:ext cx="642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EA62623-1542-A1C0-F01F-F2C5F784684A}"/>
              </a:ext>
            </a:extLst>
          </p:cNvPr>
          <p:cNvSpPr/>
          <p:nvPr/>
        </p:nvSpPr>
        <p:spPr>
          <a:xfrm>
            <a:off x="5866233" y="3922639"/>
            <a:ext cx="5486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42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CC98558-8116-33E6-4626-75394FBF6009}"/>
              </a:ext>
            </a:extLst>
          </p:cNvPr>
          <p:cNvSpPr/>
          <p:nvPr/>
        </p:nvSpPr>
        <p:spPr>
          <a:xfrm>
            <a:off x="6399633" y="3922639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23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6E68F7B-0161-4D5F-CB35-A25A86896FC2}"/>
              </a:ext>
            </a:extLst>
          </p:cNvPr>
          <p:cNvSpPr/>
          <p:nvPr/>
        </p:nvSpPr>
        <p:spPr>
          <a:xfrm>
            <a:off x="6940569" y="3922639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36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13C5A55-1E5E-1CA3-73F5-28FDC541B1DA}"/>
              </a:ext>
            </a:extLst>
          </p:cNvPr>
          <p:cNvSpPr/>
          <p:nvPr/>
        </p:nvSpPr>
        <p:spPr>
          <a:xfrm>
            <a:off x="7473969" y="3922639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11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314EFBE-01E4-985D-524E-DEFA08B33365}"/>
              </a:ext>
            </a:extLst>
          </p:cNvPr>
          <p:cNvSpPr/>
          <p:nvPr/>
        </p:nvSpPr>
        <p:spPr>
          <a:xfrm>
            <a:off x="8007369" y="3922639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65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EDA43C6-FB0B-3363-1D62-5A4A7C544E54}"/>
              </a:ext>
            </a:extLst>
          </p:cNvPr>
          <p:cNvSpPr/>
          <p:nvPr/>
        </p:nvSpPr>
        <p:spPr>
          <a:xfrm>
            <a:off x="8540769" y="3922639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58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481923E-0311-4ED6-A885-F30045A0ECC3}"/>
              </a:ext>
            </a:extLst>
          </p:cNvPr>
          <p:cNvSpPr/>
          <p:nvPr/>
        </p:nvSpPr>
        <p:spPr>
          <a:xfrm>
            <a:off x="9074169" y="3922639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94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632CD01-E252-A832-9741-5D69A4F7B1C6}"/>
              </a:ext>
            </a:extLst>
          </p:cNvPr>
          <p:cNvSpPr/>
          <p:nvPr/>
        </p:nvSpPr>
        <p:spPr>
          <a:xfrm>
            <a:off x="9607569" y="3922639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74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0989A41-B662-C69B-93B0-C243CFC7B111}"/>
              </a:ext>
            </a:extLst>
          </p:cNvPr>
          <p:cNvSpPr/>
          <p:nvPr/>
        </p:nvSpPr>
        <p:spPr>
          <a:xfrm>
            <a:off x="10133433" y="3922639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99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AA88899-8CBD-2D6B-3204-7C2179F5DA29}"/>
              </a:ext>
            </a:extLst>
          </p:cNvPr>
          <p:cNvSpPr/>
          <p:nvPr/>
        </p:nvSpPr>
        <p:spPr>
          <a:xfrm>
            <a:off x="10666833" y="3922639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87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3DF94F9-9D88-99B8-94E5-D0D5A9AE5011}"/>
              </a:ext>
            </a:extLst>
          </p:cNvPr>
          <p:cNvGrpSpPr/>
          <p:nvPr/>
        </p:nvGrpSpPr>
        <p:grpSpPr>
          <a:xfrm>
            <a:off x="7019931" y="4335657"/>
            <a:ext cx="311304" cy="443173"/>
            <a:chOff x="3701591" y="1754959"/>
            <a:chExt cx="311304" cy="443173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CACDB41-384A-0B12-3574-872E34D8ADA0}"/>
                </a:ext>
              </a:extLst>
            </p:cNvPr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C610F17-F69F-9ACA-16A4-2DD50AEFF6FD}"/>
                </a:ext>
              </a:extLst>
            </p:cNvPr>
            <p:cNvCxnSpPr/>
            <p:nvPr/>
          </p:nvCxnSpPr>
          <p:spPr>
            <a:xfrm flipH="1"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7FFF548-6777-5329-FB49-F752E0E672AE}"/>
              </a:ext>
            </a:extLst>
          </p:cNvPr>
          <p:cNvGrpSpPr/>
          <p:nvPr/>
        </p:nvGrpSpPr>
        <p:grpSpPr>
          <a:xfrm>
            <a:off x="9718617" y="4322594"/>
            <a:ext cx="311304" cy="443173"/>
            <a:chOff x="3701591" y="1754959"/>
            <a:chExt cx="311304" cy="443173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448E167-B297-B985-DDC4-BA4B737F7069}"/>
                </a:ext>
              </a:extLst>
            </p:cNvPr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0B73F42-855E-259F-E34A-FF9128407E41}"/>
                </a:ext>
              </a:extLst>
            </p:cNvPr>
            <p:cNvCxnSpPr/>
            <p:nvPr/>
          </p:nvCxnSpPr>
          <p:spPr>
            <a:xfrm flipH="1"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3AD853E6-A924-E7B8-1B27-2169D4B83633}"/>
              </a:ext>
            </a:extLst>
          </p:cNvPr>
          <p:cNvSpPr/>
          <p:nvPr/>
        </p:nvSpPr>
        <p:spPr>
          <a:xfrm>
            <a:off x="7473970" y="3922639"/>
            <a:ext cx="5486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42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3748FB6-268C-A533-F833-673C69ADA4DC}"/>
              </a:ext>
            </a:extLst>
          </p:cNvPr>
          <p:cNvSpPr/>
          <p:nvPr/>
        </p:nvSpPr>
        <p:spPr>
          <a:xfrm>
            <a:off x="5854510" y="3922639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11</a:t>
            </a:r>
          </a:p>
        </p:txBody>
      </p:sp>
      <p:sp>
        <p:nvSpPr>
          <p:cNvPr id="67" name="Freeform 74">
            <a:extLst>
              <a:ext uri="{FF2B5EF4-FFF2-40B4-BE49-F238E27FC236}">
                <a16:creationId xmlns:a16="http://schemas.microsoft.com/office/drawing/2014/main" id="{3A25B272-A5CB-1D21-5E1B-9FD301D259D4}"/>
              </a:ext>
            </a:extLst>
          </p:cNvPr>
          <p:cNvSpPr/>
          <p:nvPr/>
        </p:nvSpPr>
        <p:spPr>
          <a:xfrm flipV="1">
            <a:off x="6079989" y="3670986"/>
            <a:ext cx="1673133" cy="244806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1D35DE-220E-B98B-D92A-911E20F6AF20}"/>
              </a:ext>
            </a:extLst>
          </p:cNvPr>
          <p:cNvSpPr txBox="1"/>
          <p:nvPr/>
        </p:nvSpPr>
        <p:spPr>
          <a:xfrm>
            <a:off x="6615688" y="3621256"/>
            <a:ext cx="642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849AD9D-CDCF-8BB1-C2BB-7B4BD68FED44}"/>
              </a:ext>
            </a:extLst>
          </p:cNvPr>
          <p:cNvSpPr/>
          <p:nvPr/>
        </p:nvSpPr>
        <p:spPr>
          <a:xfrm>
            <a:off x="282224" y="2377440"/>
            <a:ext cx="4846320" cy="365760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EF67BC5-EE1E-0B61-2718-A5BA6C16B1DB}"/>
              </a:ext>
            </a:extLst>
          </p:cNvPr>
          <p:cNvGrpSpPr/>
          <p:nvPr/>
        </p:nvGrpSpPr>
        <p:grpSpPr>
          <a:xfrm>
            <a:off x="5983812" y="1708358"/>
            <a:ext cx="311304" cy="443173"/>
            <a:chOff x="3701591" y="1754959"/>
            <a:chExt cx="311304" cy="44317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C2415DB-D80D-D724-E91F-0E15EB1BD633}"/>
                </a:ext>
              </a:extLst>
            </p:cNvPr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AE77F3D-52C4-B254-0D10-90A0F7E94217}"/>
                </a:ext>
              </a:extLst>
            </p:cNvPr>
            <p:cNvCxnSpPr/>
            <p:nvPr/>
          </p:nvCxnSpPr>
          <p:spPr>
            <a:xfrm flipH="1"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7CA53875-C8D7-FEDA-16C3-39EC335F0C53}"/>
              </a:ext>
            </a:extLst>
          </p:cNvPr>
          <p:cNvSpPr txBox="1"/>
          <p:nvPr/>
        </p:nvSpPr>
        <p:spPr>
          <a:xfrm>
            <a:off x="6091023" y="5937071"/>
            <a:ext cx="1377300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AD1457"/>
                </a:solidFill>
              </a:rPr>
              <a:t>k = 0, l = 10</a:t>
            </a:r>
          </a:p>
        </p:txBody>
      </p:sp>
      <p:sp>
        <p:nvSpPr>
          <p:cNvPr id="74" name="Rounded Rectangle 81">
            <a:extLst>
              <a:ext uri="{FF2B5EF4-FFF2-40B4-BE49-F238E27FC236}">
                <a16:creationId xmlns:a16="http://schemas.microsoft.com/office/drawing/2014/main" id="{5BAFB557-8E48-5443-64BF-E0FD410D3A57}"/>
              </a:ext>
            </a:extLst>
          </p:cNvPr>
          <p:cNvSpPr/>
          <p:nvPr/>
        </p:nvSpPr>
        <p:spPr>
          <a:xfrm>
            <a:off x="261256" y="3383279"/>
            <a:ext cx="2926080" cy="365760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2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4" dur="1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06 0 L 0.0457 -0.00093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06 3.7037E-06 L 0.04883 0.00046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06 3.7037E-07 L 0.00105 0.09699" pathEditMode="relative" rAng="0" ptsTypes="AA">
                                      <p:cBhvr>
                                        <p:cTn id="14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4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07 -1.85185E-06 L -0.04531 0.00093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531 0.00093 L -0.08503 0.00278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06 -1.85185E-06 L 0.04688 -0.00139" pathEditMode="relative" rAng="0" ptsTypes="AA">
                                      <p:cBhvr>
                                        <p:cTn id="21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88 -0.00139 L 0.0918 -0.00139" pathEditMode="relative" rAng="0" ptsTypes="AA">
                                      <p:cBhvr>
                                        <p:cTn id="21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06 1.11022E-16 L -0.04063 0.00046" pathEditMode="relative" rAng="0" ptsTypes="AA">
                                      <p:cBhvr>
                                        <p:cTn id="22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3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63 0.00046 L -0.08555 -0.00162" pathEditMode="relative" rAng="0" ptsTypes="AA">
                                      <p:cBhvr>
                                        <p:cTn id="22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555 -0.00162 L -0.12956 0.00046" pathEditMode="relative" rAng="0" ptsTypes="AA">
                                      <p:cBhvr>
                                        <p:cTn id="23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956 0.00046 L -0.17448 0.00046" pathEditMode="relative" rAng="0" ptsTypes="AA">
                                      <p:cBhvr>
                                        <p:cTn id="23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5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4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2" dur="1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06 2.59259E-06 L 3.75E-06 0.29352" pathEditMode="relative" rAng="0" ptsTypes="AA">
                                      <p:cBhvr>
                                        <p:cTn id="246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5" grpId="0" animBg="1"/>
      <p:bldP spid="46" grpId="0" animBg="1"/>
      <p:bldP spid="47" grpId="0" animBg="1"/>
      <p:bldP spid="48" grpId="0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65" grpId="0" animBg="1"/>
      <p:bldP spid="66" grpId="0" animBg="1"/>
      <p:bldP spid="67" grpId="0" animBg="1"/>
      <p:bldP spid="68" grpId="0"/>
      <p:bldP spid="69" grpId="0" animBg="1"/>
      <p:bldP spid="69" grpId="1" animBg="1"/>
      <p:bldP spid="69" grpId="2" animBg="1"/>
      <p:bldP spid="73" grpId="0" animBg="1"/>
      <p:bldP spid="74" grpId="0" animBg="1"/>
      <p:bldP spid="74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6F7EA-12FC-6AA0-6DE2-7D2F7C820B4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Quick Sort - 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BEFDDD-E338-D2F0-D10C-4883D745E638}"/>
              </a:ext>
            </a:extLst>
          </p:cNvPr>
          <p:cNvSpPr/>
          <p:nvPr/>
        </p:nvSpPr>
        <p:spPr>
          <a:xfrm>
            <a:off x="5866233" y="1313456"/>
            <a:ext cx="548640" cy="3657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8BBBA2-AFE2-5BB4-DFFE-A35C0E577E00}"/>
              </a:ext>
            </a:extLst>
          </p:cNvPr>
          <p:cNvSpPr/>
          <p:nvPr/>
        </p:nvSpPr>
        <p:spPr>
          <a:xfrm>
            <a:off x="6399633" y="1313456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23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8888D1-5886-178B-DA1D-1DAD8DCF220A}"/>
              </a:ext>
            </a:extLst>
          </p:cNvPr>
          <p:cNvSpPr/>
          <p:nvPr/>
        </p:nvSpPr>
        <p:spPr>
          <a:xfrm>
            <a:off x="6940569" y="1313456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36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B20AA3-C836-42CC-2996-C2D309F1A89B}"/>
              </a:ext>
            </a:extLst>
          </p:cNvPr>
          <p:cNvSpPr/>
          <p:nvPr/>
        </p:nvSpPr>
        <p:spPr>
          <a:xfrm>
            <a:off x="7473969" y="1313456"/>
            <a:ext cx="5486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lt1"/>
                </a:solidFill>
              </a:rPr>
              <a:t>42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3E7E49-7377-9932-4253-F2999B863D26}"/>
              </a:ext>
            </a:extLst>
          </p:cNvPr>
          <p:cNvSpPr/>
          <p:nvPr/>
        </p:nvSpPr>
        <p:spPr>
          <a:xfrm>
            <a:off x="8007369" y="1313456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65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1C8730-1C89-2C15-A665-3FAE409E8DE3}"/>
              </a:ext>
            </a:extLst>
          </p:cNvPr>
          <p:cNvSpPr/>
          <p:nvPr/>
        </p:nvSpPr>
        <p:spPr>
          <a:xfrm>
            <a:off x="8540769" y="1313456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58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059B75-AA87-F153-F3E8-A32295EA4796}"/>
              </a:ext>
            </a:extLst>
          </p:cNvPr>
          <p:cNvSpPr/>
          <p:nvPr/>
        </p:nvSpPr>
        <p:spPr>
          <a:xfrm>
            <a:off x="9074169" y="1313456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94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F22DFE-3A28-CE83-C601-64DA6DDBAEAC}"/>
              </a:ext>
            </a:extLst>
          </p:cNvPr>
          <p:cNvSpPr/>
          <p:nvPr/>
        </p:nvSpPr>
        <p:spPr>
          <a:xfrm>
            <a:off x="9607569" y="1313456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74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3D39F8-B351-2374-EEBD-19306E2D85F4}"/>
              </a:ext>
            </a:extLst>
          </p:cNvPr>
          <p:cNvSpPr/>
          <p:nvPr/>
        </p:nvSpPr>
        <p:spPr>
          <a:xfrm>
            <a:off x="5866233" y="1040674"/>
            <a:ext cx="5334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D16DEC-DD07-AB84-8F5E-748BCB97C22D}"/>
              </a:ext>
            </a:extLst>
          </p:cNvPr>
          <p:cNvSpPr/>
          <p:nvPr/>
        </p:nvSpPr>
        <p:spPr>
          <a:xfrm>
            <a:off x="6399633" y="1040674"/>
            <a:ext cx="5334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551C78-2F52-1AB3-CC96-0AE701AF1945}"/>
              </a:ext>
            </a:extLst>
          </p:cNvPr>
          <p:cNvSpPr/>
          <p:nvPr/>
        </p:nvSpPr>
        <p:spPr>
          <a:xfrm>
            <a:off x="6940569" y="1040674"/>
            <a:ext cx="5334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2412EC-A9BA-2B05-FC34-2DEB0D44E1A5}"/>
              </a:ext>
            </a:extLst>
          </p:cNvPr>
          <p:cNvSpPr/>
          <p:nvPr/>
        </p:nvSpPr>
        <p:spPr>
          <a:xfrm>
            <a:off x="7473969" y="1040674"/>
            <a:ext cx="5334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E04DC5-B29D-DC2C-B893-91374D9C0E02}"/>
              </a:ext>
            </a:extLst>
          </p:cNvPr>
          <p:cNvSpPr/>
          <p:nvPr/>
        </p:nvSpPr>
        <p:spPr>
          <a:xfrm>
            <a:off x="8007369" y="1040674"/>
            <a:ext cx="5334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D18481-0904-96BB-D34D-6B3CE631BDA9}"/>
              </a:ext>
            </a:extLst>
          </p:cNvPr>
          <p:cNvSpPr/>
          <p:nvPr/>
        </p:nvSpPr>
        <p:spPr>
          <a:xfrm>
            <a:off x="8540769" y="1040674"/>
            <a:ext cx="5334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EB1E83-D9B1-9FBA-DD53-F5622636E787}"/>
              </a:ext>
            </a:extLst>
          </p:cNvPr>
          <p:cNvSpPr/>
          <p:nvPr/>
        </p:nvSpPr>
        <p:spPr>
          <a:xfrm>
            <a:off x="9074169" y="1040674"/>
            <a:ext cx="5334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20AE75-922C-5B1D-FB0E-B4148206257D}"/>
              </a:ext>
            </a:extLst>
          </p:cNvPr>
          <p:cNvSpPr/>
          <p:nvPr/>
        </p:nvSpPr>
        <p:spPr>
          <a:xfrm>
            <a:off x="9607569" y="1040674"/>
            <a:ext cx="5334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09AF82-665F-7BD1-42B3-8211ADDE038B}"/>
              </a:ext>
            </a:extLst>
          </p:cNvPr>
          <p:cNvSpPr/>
          <p:nvPr/>
        </p:nvSpPr>
        <p:spPr>
          <a:xfrm>
            <a:off x="10133433" y="1313456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99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4BE3CB-BF02-3CD9-D69A-A339DF9DD3F2}"/>
              </a:ext>
            </a:extLst>
          </p:cNvPr>
          <p:cNvSpPr/>
          <p:nvPr/>
        </p:nvSpPr>
        <p:spPr>
          <a:xfrm>
            <a:off x="10666833" y="1313456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87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A4D55B-A65A-C8A2-992F-96B0624A475E}"/>
              </a:ext>
            </a:extLst>
          </p:cNvPr>
          <p:cNvSpPr/>
          <p:nvPr/>
        </p:nvSpPr>
        <p:spPr>
          <a:xfrm>
            <a:off x="10133433" y="1040674"/>
            <a:ext cx="5334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BB8DDF-F545-048D-EB73-B11B3450351F}"/>
              </a:ext>
            </a:extLst>
          </p:cNvPr>
          <p:cNvSpPr/>
          <p:nvPr/>
        </p:nvSpPr>
        <p:spPr>
          <a:xfrm>
            <a:off x="10666833" y="1040674"/>
            <a:ext cx="5334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CEEE0C-5F48-7732-8805-9650463879F7}"/>
              </a:ext>
            </a:extLst>
          </p:cNvPr>
          <p:cNvSpPr txBox="1"/>
          <p:nvPr/>
        </p:nvSpPr>
        <p:spPr>
          <a:xfrm>
            <a:off x="235131" y="1005841"/>
            <a:ext cx="5199018" cy="4832092"/>
          </a:xfrm>
          <a:prstGeom prst="rect">
            <a:avLst/>
          </a:prstGeom>
          <a:solidFill>
            <a:srgbClr val="424242"/>
          </a:solidFill>
        </p:spPr>
        <p:style>
          <a:lnRef idx="0">
            <a:scrgbClr r="0" g="0" b="0"/>
          </a:lnRef>
          <a:fillRef idx="4294967295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rgbClr val="F19D19"/>
                </a:solidFill>
                <a:latin typeface="Consolas" pitchFamily="49" charset="0"/>
                <a:cs typeface="Consolas" pitchFamily="49" charset="0"/>
              </a:rPr>
              <a:t>Procedure pivot(T[i,…,j]; var l)</a:t>
            </a:r>
          </a:p>
          <a:p>
            <a:r>
              <a:rPr lang="pt-BR" sz="2200" dirty="0">
                <a:solidFill>
                  <a:srgbClr val="F19D19"/>
                </a:solidFill>
                <a:latin typeface="Consolas" pitchFamily="49" charset="0"/>
                <a:cs typeface="Consolas" pitchFamily="49" charset="0"/>
              </a:rPr>
              <a:t>p ← T[i]</a:t>
            </a:r>
          </a:p>
          <a:p>
            <a:r>
              <a:rPr lang="pt-BR" sz="2200" dirty="0">
                <a:solidFill>
                  <a:srgbClr val="F19D19"/>
                </a:solidFill>
                <a:latin typeface="Consolas" pitchFamily="49" charset="0"/>
                <a:cs typeface="Consolas" pitchFamily="49" charset="0"/>
              </a:rPr>
              <a:t>k ← i; l ← j+1</a:t>
            </a:r>
          </a:p>
          <a:p>
            <a:r>
              <a:rPr lang="pt-BR" sz="2200" dirty="0">
                <a:solidFill>
                  <a:srgbClr val="F19D19"/>
                </a:solidFill>
                <a:latin typeface="Consolas" pitchFamily="49" charset="0"/>
                <a:cs typeface="Consolas" pitchFamily="49" charset="0"/>
              </a:rPr>
              <a:t>Repeat </a:t>
            </a:r>
          </a:p>
          <a:p>
            <a:r>
              <a:rPr lang="pt-BR" sz="2200" dirty="0">
                <a:solidFill>
                  <a:srgbClr val="F19D19"/>
                </a:solidFill>
                <a:latin typeface="Consolas" pitchFamily="49" charset="0"/>
                <a:cs typeface="Consolas" pitchFamily="49" charset="0"/>
              </a:rPr>
              <a:t>k ← k+1 until T[k] &gt; p or k ≥ j</a:t>
            </a:r>
          </a:p>
          <a:p>
            <a:r>
              <a:rPr lang="pt-BR" sz="2200" dirty="0">
                <a:solidFill>
                  <a:srgbClr val="F19D19"/>
                </a:solidFill>
                <a:latin typeface="Consolas" pitchFamily="49" charset="0"/>
                <a:cs typeface="Consolas" pitchFamily="49" charset="0"/>
              </a:rPr>
              <a:t>Repeat </a:t>
            </a:r>
          </a:p>
          <a:p>
            <a:r>
              <a:rPr lang="pt-BR" sz="2200" dirty="0">
                <a:solidFill>
                  <a:srgbClr val="F19D19"/>
                </a:solidFill>
                <a:latin typeface="Consolas" pitchFamily="49" charset="0"/>
                <a:cs typeface="Consolas" pitchFamily="49" charset="0"/>
              </a:rPr>
              <a:t>l ← l-1 until T[l] ≤ p</a:t>
            </a:r>
          </a:p>
          <a:p>
            <a:r>
              <a:rPr lang="pt-BR" sz="2200" dirty="0">
                <a:solidFill>
                  <a:srgbClr val="F19D19"/>
                </a:solidFill>
                <a:latin typeface="Consolas" pitchFamily="49" charset="0"/>
                <a:cs typeface="Consolas" pitchFamily="49" charset="0"/>
              </a:rPr>
              <a:t>While k &lt; l do</a:t>
            </a:r>
          </a:p>
          <a:p>
            <a:r>
              <a:rPr lang="pt-BR" sz="2200" dirty="0">
                <a:solidFill>
                  <a:srgbClr val="F19D19"/>
                </a:solidFill>
                <a:latin typeface="Consolas" pitchFamily="49" charset="0"/>
                <a:cs typeface="Consolas" pitchFamily="49" charset="0"/>
              </a:rPr>
              <a:t>   Swap T[k] and T[l]</a:t>
            </a:r>
          </a:p>
          <a:p>
            <a:r>
              <a:rPr lang="pt-BR" sz="2200" dirty="0">
                <a:solidFill>
                  <a:srgbClr val="F19D19"/>
                </a:solidFill>
                <a:latin typeface="Consolas" pitchFamily="49" charset="0"/>
                <a:cs typeface="Consolas" pitchFamily="49" charset="0"/>
              </a:rPr>
              <a:t>   Repeat k ← k+1 until   </a:t>
            </a:r>
          </a:p>
          <a:p>
            <a:r>
              <a:rPr lang="pt-BR" sz="2200" dirty="0">
                <a:solidFill>
                  <a:srgbClr val="F19D19"/>
                </a:solidFill>
                <a:latin typeface="Consolas" pitchFamily="49" charset="0"/>
                <a:cs typeface="Consolas" pitchFamily="49" charset="0"/>
              </a:rPr>
              <a:t>   T[k] &gt; p</a:t>
            </a:r>
          </a:p>
          <a:p>
            <a:r>
              <a:rPr lang="pt-BR" sz="2200" dirty="0">
                <a:solidFill>
                  <a:srgbClr val="F19D19"/>
                </a:solidFill>
                <a:latin typeface="Consolas" pitchFamily="49" charset="0"/>
                <a:cs typeface="Consolas" pitchFamily="49" charset="0"/>
              </a:rPr>
              <a:t>   Repeat l ← l-1 until       </a:t>
            </a:r>
          </a:p>
          <a:p>
            <a:r>
              <a:rPr lang="pt-BR" sz="2200" dirty="0">
                <a:solidFill>
                  <a:srgbClr val="F19D19"/>
                </a:solidFill>
                <a:latin typeface="Consolas" pitchFamily="49" charset="0"/>
                <a:cs typeface="Consolas" pitchFamily="49" charset="0"/>
              </a:rPr>
              <a:t>   T[l] ≤ p</a:t>
            </a:r>
          </a:p>
          <a:p>
            <a:r>
              <a:rPr lang="pt-BR" sz="2200" dirty="0">
                <a:solidFill>
                  <a:srgbClr val="F19D19"/>
                </a:solidFill>
                <a:latin typeface="Consolas" pitchFamily="49" charset="0"/>
                <a:cs typeface="Consolas" pitchFamily="49" charset="0"/>
              </a:rPr>
              <a:t>Swap T[i] and T[l]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1803EA-CA75-ED8C-FA4A-B27576F2A5B7}"/>
              </a:ext>
            </a:extLst>
          </p:cNvPr>
          <p:cNvSpPr/>
          <p:nvPr/>
        </p:nvSpPr>
        <p:spPr>
          <a:xfrm>
            <a:off x="5852785" y="3812815"/>
            <a:ext cx="5486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11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6D3F78-4594-E568-7DCB-3F2F0B6EFDAF}"/>
              </a:ext>
            </a:extLst>
          </p:cNvPr>
          <p:cNvSpPr/>
          <p:nvPr/>
        </p:nvSpPr>
        <p:spPr>
          <a:xfrm>
            <a:off x="6399633" y="3812815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23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FF2766-6CCA-BBFC-D390-0F57E55B75C6}"/>
              </a:ext>
            </a:extLst>
          </p:cNvPr>
          <p:cNvSpPr/>
          <p:nvPr/>
        </p:nvSpPr>
        <p:spPr>
          <a:xfrm>
            <a:off x="6940569" y="3812815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36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F40DB7-B766-1540-54E9-1DBA1AF4D00C}"/>
              </a:ext>
            </a:extLst>
          </p:cNvPr>
          <p:cNvSpPr/>
          <p:nvPr/>
        </p:nvSpPr>
        <p:spPr>
          <a:xfrm>
            <a:off x="7473969" y="3812815"/>
            <a:ext cx="5486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lt1"/>
                </a:solidFill>
              </a:rPr>
              <a:t>42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483305-6ACC-EA2F-0BEC-44383C6DE814}"/>
              </a:ext>
            </a:extLst>
          </p:cNvPr>
          <p:cNvSpPr/>
          <p:nvPr/>
        </p:nvSpPr>
        <p:spPr>
          <a:xfrm>
            <a:off x="8007369" y="3812815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65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0EB6A1-A931-8DC9-C912-426DD8C1D98F}"/>
              </a:ext>
            </a:extLst>
          </p:cNvPr>
          <p:cNvSpPr/>
          <p:nvPr/>
        </p:nvSpPr>
        <p:spPr>
          <a:xfrm>
            <a:off x="8540769" y="3812815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58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537C8B-4418-2508-7FFA-BB390A9BB039}"/>
              </a:ext>
            </a:extLst>
          </p:cNvPr>
          <p:cNvSpPr/>
          <p:nvPr/>
        </p:nvSpPr>
        <p:spPr>
          <a:xfrm>
            <a:off x="9074169" y="3812815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94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47C966-807F-ADAE-D255-07810AF5E3D6}"/>
              </a:ext>
            </a:extLst>
          </p:cNvPr>
          <p:cNvSpPr/>
          <p:nvPr/>
        </p:nvSpPr>
        <p:spPr>
          <a:xfrm>
            <a:off x="9607569" y="3812815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74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990DAE3-EB9D-4521-5959-2A066892C33D}"/>
              </a:ext>
            </a:extLst>
          </p:cNvPr>
          <p:cNvSpPr/>
          <p:nvPr/>
        </p:nvSpPr>
        <p:spPr>
          <a:xfrm>
            <a:off x="10133433" y="3812815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99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C5B672A-19FA-84B3-B9FF-056160DFA4DE}"/>
              </a:ext>
            </a:extLst>
          </p:cNvPr>
          <p:cNvSpPr/>
          <p:nvPr/>
        </p:nvSpPr>
        <p:spPr>
          <a:xfrm>
            <a:off x="10666833" y="3812815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87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FA3F856-582A-25DA-20F5-208913885EBD}"/>
              </a:ext>
            </a:extLst>
          </p:cNvPr>
          <p:cNvGrpSpPr/>
          <p:nvPr/>
        </p:nvGrpSpPr>
        <p:grpSpPr>
          <a:xfrm>
            <a:off x="6523744" y="4989404"/>
            <a:ext cx="311304" cy="443173"/>
            <a:chOff x="3701591" y="1754959"/>
            <a:chExt cx="311304" cy="44317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CE8909B-213A-38E5-E825-357C8F5860B3}"/>
                </a:ext>
              </a:extLst>
            </p:cNvPr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47BE84E-24FF-B735-9605-1BA298802FAB}"/>
                </a:ext>
              </a:extLst>
            </p:cNvPr>
            <p:cNvCxnSpPr/>
            <p:nvPr/>
          </p:nvCxnSpPr>
          <p:spPr>
            <a:xfrm flipH="1"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5F4D4AF-0553-386F-2253-725842B9C157}"/>
              </a:ext>
            </a:extLst>
          </p:cNvPr>
          <p:cNvGrpSpPr/>
          <p:nvPr/>
        </p:nvGrpSpPr>
        <p:grpSpPr>
          <a:xfrm>
            <a:off x="7527118" y="4989404"/>
            <a:ext cx="311304" cy="443173"/>
            <a:chOff x="3701591" y="1754959"/>
            <a:chExt cx="311304" cy="44317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847F399-6D54-4ABD-0226-D4FC099E5CC7}"/>
                </a:ext>
              </a:extLst>
            </p:cNvPr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A420D51-B4B4-FB7E-439F-4ADE581B9CCD}"/>
                </a:ext>
              </a:extLst>
            </p:cNvPr>
            <p:cNvCxnSpPr/>
            <p:nvPr/>
          </p:nvCxnSpPr>
          <p:spPr>
            <a:xfrm flipH="1"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4563E8B2-1EBF-319E-C27C-B4FA371434CF}"/>
              </a:ext>
            </a:extLst>
          </p:cNvPr>
          <p:cNvSpPr/>
          <p:nvPr/>
        </p:nvSpPr>
        <p:spPr>
          <a:xfrm>
            <a:off x="6399633" y="5555498"/>
            <a:ext cx="5486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lt1"/>
                </a:solidFill>
              </a:rPr>
              <a:t>23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C7ABD57-6B33-7CF4-AA32-AEC12E46825F}"/>
              </a:ext>
            </a:extLst>
          </p:cNvPr>
          <p:cNvSpPr/>
          <p:nvPr/>
        </p:nvSpPr>
        <p:spPr>
          <a:xfrm>
            <a:off x="6940569" y="5555498"/>
            <a:ext cx="5486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lt1"/>
                </a:solidFill>
              </a:rPr>
              <a:t>36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5802380-F859-B1CB-1ACD-4A85B166C19B}"/>
              </a:ext>
            </a:extLst>
          </p:cNvPr>
          <p:cNvSpPr/>
          <p:nvPr/>
        </p:nvSpPr>
        <p:spPr>
          <a:xfrm>
            <a:off x="7473969" y="5555498"/>
            <a:ext cx="5486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lt1"/>
                </a:solidFill>
              </a:rPr>
              <a:t>42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EF22A3-5A69-CFC7-748A-CE2012C79676}"/>
              </a:ext>
            </a:extLst>
          </p:cNvPr>
          <p:cNvSpPr/>
          <p:nvPr/>
        </p:nvSpPr>
        <p:spPr>
          <a:xfrm>
            <a:off x="8007369" y="5555498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65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6F830B0-1485-2356-1D1A-2EF56C4A2A08}"/>
              </a:ext>
            </a:extLst>
          </p:cNvPr>
          <p:cNvSpPr/>
          <p:nvPr/>
        </p:nvSpPr>
        <p:spPr>
          <a:xfrm>
            <a:off x="8540769" y="5555498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58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53C2767-0EA7-A18C-64D6-35D10CAE322D}"/>
              </a:ext>
            </a:extLst>
          </p:cNvPr>
          <p:cNvSpPr/>
          <p:nvPr/>
        </p:nvSpPr>
        <p:spPr>
          <a:xfrm>
            <a:off x="9074169" y="5555498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94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A2BE798-97D7-F939-73D0-CD1F2A291F57}"/>
              </a:ext>
            </a:extLst>
          </p:cNvPr>
          <p:cNvSpPr/>
          <p:nvPr/>
        </p:nvSpPr>
        <p:spPr>
          <a:xfrm>
            <a:off x="9607569" y="5555498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74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6B23438-EE61-8DA0-66FB-19286EDBBD5C}"/>
              </a:ext>
            </a:extLst>
          </p:cNvPr>
          <p:cNvSpPr/>
          <p:nvPr/>
        </p:nvSpPr>
        <p:spPr>
          <a:xfrm>
            <a:off x="10133433" y="5555498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99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782671D-C9D4-F31E-7839-A26EC62D82EB}"/>
              </a:ext>
            </a:extLst>
          </p:cNvPr>
          <p:cNvSpPr/>
          <p:nvPr/>
        </p:nvSpPr>
        <p:spPr>
          <a:xfrm>
            <a:off x="10666833" y="5555498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87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DFF0469-14FC-D665-BC3E-0CEA0D597F95}"/>
              </a:ext>
            </a:extLst>
          </p:cNvPr>
          <p:cNvSpPr/>
          <p:nvPr/>
        </p:nvSpPr>
        <p:spPr>
          <a:xfrm>
            <a:off x="5854510" y="5555497"/>
            <a:ext cx="5486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lt1"/>
                </a:solidFill>
              </a:rPr>
              <a:t>11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3F97759-48ED-9335-B089-BBCAECAA9E70}"/>
              </a:ext>
            </a:extLst>
          </p:cNvPr>
          <p:cNvSpPr/>
          <p:nvPr/>
        </p:nvSpPr>
        <p:spPr>
          <a:xfrm>
            <a:off x="282224" y="2377440"/>
            <a:ext cx="4846320" cy="365760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DCDDCBD-BE8C-AA89-3C06-5BE0F6E73E1B}"/>
              </a:ext>
            </a:extLst>
          </p:cNvPr>
          <p:cNvSpPr txBox="1"/>
          <p:nvPr/>
        </p:nvSpPr>
        <p:spPr>
          <a:xfrm>
            <a:off x="5927772" y="1750420"/>
            <a:ext cx="42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rgbClr val="AD1457"/>
                </a:solidFill>
              </a:rPr>
              <a:t>LB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F47918-16B5-EB10-15A0-5980046CD227}"/>
              </a:ext>
            </a:extLst>
          </p:cNvPr>
          <p:cNvSpPr txBox="1"/>
          <p:nvPr/>
        </p:nvSpPr>
        <p:spPr>
          <a:xfrm>
            <a:off x="6965340" y="1750420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rgbClr val="AD1457"/>
                </a:solidFill>
              </a:rPr>
              <a:t>UB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DFDD7A4-6113-DB26-8EE5-34D6ED74F3E4}"/>
              </a:ext>
            </a:extLst>
          </p:cNvPr>
          <p:cNvCxnSpPr/>
          <p:nvPr/>
        </p:nvCxnSpPr>
        <p:spPr>
          <a:xfrm flipH="1" flipV="1">
            <a:off x="7468302" y="855614"/>
            <a:ext cx="0" cy="1371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ABC185A-C2B4-7F7A-FED6-57730E9CBED3}"/>
              </a:ext>
            </a:extLst>
          </p:cNvPr>
          <p:cNvCxnSpPr/>
          <p:nvPr/>
        </p:nvCxnSpPr>
        <p:spPr>
          <a:xfrm flipH="1" flipV="1">
            <a:off x="8001018" y="855614"/>
            <a:ext cx="0" cy="1371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37C6445A-B9A6-FC3A-7008-7ED4DE911EBC}"/>
              </a:ext>
            </a:extLst>
          </p:cNvPr>
          <p:cNvSpPr/>
          <p:nvPr/>
        </p:nvSpPr>
        <p:spPr>
          <a:xfrm>
            <a:off x="6400429" y="2447744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23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A2354E1-FABE-A083-9550-B9F90D18870C}"/>
              </a:ext>
            </a:extLst>
          </p:cNvPr>
          <p:cNvSpPr/>
          <p:nvPr/>
        </p:nvSpPr>
        <p:spPr>
          <a:xfrm>
            <a:off x="6954812" y="2447744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36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A85F0B5-7A4A-6B13-1406-B9A8C50D9F6C}"/>
              </a:ext>
            </a:extLst>
          </p:cNvPr>
          <p:cNvGrpSpPr/>
          <p:nvPr/>
        </p:nvGrpSpPr>
        <p:grpSpPr>
          <a:xfrm>
            <a:off x="6003267" y="2870111"/>
            <a:ext cx="311304" cy="443173"/>
            <a:chOff x="3701591" y="1754959"/>
            <a:chExt cx="311304" cy="443173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53092D9-E4B1-AAFF-8189-2F8F3D43F450}"/>
                </a:ext>
              </a:extLst>
            </p:cNvPr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C163FE3-C055-C188-D564-F96174C4F050}"/>
                </a:ext>
              </a:extLst>
            </p:cNvPr>
            <p:cNvCxnSpPr/>
            <p:nvPr/>
          </p:nvCxnSpPr>
          <p:spPr>
            <a:xfrm flipH="1"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397A0FF-0907-135B-57E8-371C3EC8AD24}"/>
              </a:ext>
            </a:extLst>
          </p:cNvPr>
          <p:cNvGrpSpPr/>
          <p:nvPr/>
        </p:nvGrpSpPr>
        <p:grpSpPr>
          <a:xfrm>
            <a:off x="7600068" y="2857048"/>
            <a:ext cx="311304" cy="443173"/>
            <a:chOff x="3701591" y="1754959"/>
            <a:chExt cx="311304" cy="443173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E952BA8-328E-40E4-3784-692F6ECBEF27}"/>
                </a:ext>
              </a:extLst>
            </p:cNvPr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D06679B-AF53-3F22-B5EE-11B3B6E9A626}"/>
                </a:ext>
              </a:extLst>
            </p:cNvPr>
            <p:cNvCxnSpPr/>
            <p:nvPr/>
          </p:nvCxnSpPr>
          <p:spPr>
            <a:xfrm flipH="1"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D26AAED-0ABB-336A-EC22-439C8BF80115}"/>
              </a:ext>
            </a:extLst>
          </p:cNvPr>
          <p:cNvCxnSpPr/>
          <p:nvPr/>
        </p:nvCxnSpPr>
        <p:spPr>
          <a:xfrm>
            <a:off x="5921843" y="3289658"/>
            <a:ext cx="5410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D56730D4-AFC1-64D5-E6B9-8D5BC33426A7}"/>
              </a:ext>
            </a:extLst>
          </p:cNvPr>
          <p:cNvSpPr/>
          <p:nvPr/>
        </p:nvSpPr>
        <p:spPr>
          <a:xfrm>
            <a:off x="5848815" y="2445572"/>
            <a:ext cx="54864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C98438D-DCE1-133D-F53A-56BABF2134C8}"/>
              </a:ext>
            </a:extLst>
          </p:cNvPr>
          <p:cNvCxnSpPr/>
          <p:nvPr/>
        </p:nvCxnSpPr>
        <p:spPr>
          <a:xfrm flipH="1" flipV="1">
            <a:off x="6407031" y="3446540"/>
            <a:ext cx="0" cy="1005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629CA8C-0C94-CF81-D8FF-E8D3203C294B}"/>
              </a:ext>
            </a:extLst>
          </p:cNvPr>
          <p:cNvSpPr txBox="1"/>
          <p:nvPr/>
        </p:nvSpPr>
        <p:spPr>
          <a:xfrm>
            <a:off x="6461173" y="3402644"/>
            <a:ext cx="42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rgbClr val="AD1457"/>
                </a:solidFill>
              </a:rPr>
              <a:t>LB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6EB0BE6-AB5F-0E99-FD83-4213F9540C03}"/>
              </a:ext>
            </a:extLst>
          </p:cNvPr>
          <p:cNvSpPr txBox="1"/>
          <p:nvPr/>
        </p:nvSpPr>
        <p:spPr>
          <a:xfrm>
            <a:off x="6991689" y="3396538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rgbClr val="AD1457"/>
                </a:solidFill>
              </a:rPr>
              <a:t>UB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4A42F7F-BCD4-0BBD-9151-1C0B39B9E7A7}"/>
              </a:ext>
            </a:extLst>
          </p:cNvPr>
          <p:cNvSpPr/>
          <p:nvPr/>
        </p:nvSpPr>
        <p:spPr>
          <a:xfrm>
            <a:off x="5843182" y="2450817"/>
            <a:ext cx="5486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11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CC8D9E8-5836-6695-3BA2-98D3F03442F7}"/>
              </a:ext>
            </a:extLst>
          </p:cNvPr>
          <p:cNvSpPr/>
          <p:nvPr/>
        </p:nvSpPr>
        <p:spPr>
          <a:xfrm>
            <a:off x="6940569" y="4563288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36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807B510-4BCB-B76C-EB3A-4DCD0F44C7BB}"/>
              </a:ext>
            </a:extLst>
          </p:cNvPr>
          <p:cNvCxnSpPr/>
          <p:nvPr/>
        </p:nvCxnSpPr>
        <p:spPr>
          <a:xfrm>
            <a:off x="5921843" y="5390603"/>
            <a:ext cx="5410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2D012D24-DF0A-03FB-2F91-9F05499697A5}"/>
              </a:ext>
            </a:extLst>
          </p:cNvPr>
          <p:cNvSpPr/>
          <p:nvPr/>
        </p:nvSpPr>
        <p:spPr>
          <a:xfrm>
            <a:off x="6395663" y="4563288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23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7373C6A-A20F-B0B0-EB43-2C5E73060D78}"/>
              </a:ext>
            </a:extLst>
          </p:cNvPr>
          <p:cNvSpPr/>
          <p:nvPr/>
        </p:nvSpPr>
        <p:spPr>
          <a:xfrm>
            <a:off x="6386570" y="4563289"/>
            <a:ext cx="5486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83987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3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06 -4.44444E-06 L 0.04544 0.0007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06 3.7037E-07 L -0.0013 0.09907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06 -2.59259E-06 L -0.04466 0.00255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0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66 0.00255 L -0.08542 0.00254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9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541 0.00254 L -0.13086 0.00185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09907 L -4.79167E-06 2.96296E-06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06 -2.22222E-06 L 0.04453 -0.00092" pathEditMode="relative" rAng="0" ptsTypes="AA">
                                      <p:cBhvr>
                                        <p:cTn id="21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06 3.7037E-07 L -0.0013 0.09908" pathEditMode="relative" rAng="0" ptsTypes="AA">
                                      <p:cBhvr>
                                        <p:cTn id="21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06 -2.22222E-06 L -0.03776 -0.00092" pathEditMode="relative" rAng="0" ptsTypes="AA">
                                      <p:cBhvr>
                                        <p:cTn id="2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76 -0.00092 L -0.08229 -2.22222E-06" pathEditMode="relative" rAng="0" ptsTypes="AA">
                                      <p:cBhvr>
                                        <p:cTn id="22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7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0" grpId="1" animBg="1"/>
      <p:bldP spid="50" grpId="2" animBg="1"/>
      <p:bldP spid="50" grpId="3" animBg="1"/>
      <p:bldP spid="51" grpId="0"/>
      <p:bldP spid="52" grpId="0"/>
      <p:bldP spid="55" grpId="0" animBg="1"/>
      <p:bldP spid="56" grpId="0" animBg="1"/>
      <p:bldP spid="64" grpId="0" animBg="1"/>
      <p:bldP spid="66" grpId="0"/>
      <p:bldP spid="67" grpId="0"/>
      <p:bldP spid="68" grpId="0" animBg="1"/>
      <p:bldP spid="69" grpId="0" animBg="1"/>
      <p:bldP spid="71" grpId="0" animBg="1"/>
      <p:bldP spid="7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8F90B-AE19-3926-3992-0F76D621BB6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Quick Sort - 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0D47AA-EF6E-E058-14B2-95C8DA0CE347}"/>
              </a:ext>
            </a:extLst>
          </p:cNvPr>
          <p:cNvSpPr/>
          <p:nvPr/>
        </p:nvSpPr>
        <p:spPr>
          <a:xfrm>
            <a:off x="5866233" y="1313456"/>
            <a:ext cx="5486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11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B237FE-C3F7-FB72-3153-BB47BB8254E1}"/>
              </a:ext>
            </a:extLst>
          </p:cNvPr>
          <p:cNvSpPr/>
          <p:nvPr/>
        </p:nvSpPr>
        <p:spPr>
          <a:xfrm>
            <a:off x="6399633" y="1313456"/>
            <a:ext cx="5486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lt1"/>
                </a:solidFill>
              </a:rPr>
              <a:t>23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6823BF-1294-D81C-394C-DE28B51F7162}"/>
              </a:ext>
            </a:extLst>
          </p:cNvPr>
          <p:cNvSpPr/>
          <p:nvPr/>
        </p:nvSpPr>
        <p:spPr>
          <a:xfrm>
            <a:off x="6940569" y="1313456"/>
            <a:ext cx="5486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lt1"/>
                </a:solidFill>
              </a:rPr>
              <a:t>36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F74944-D3DE-6B08-7870-C40041A9E7BF}"/>
              </a:ext>
            </a:extLst>
          </p:cNvPr>
          <p:cNvSpPr/>
          <p:nvPr/>
        </p:nvSpPr>
        <p:spPr>
          <a:xfrm>
            <a:off x="7473969" y="1313456"/>
            <a:ext cx="5486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lt1"/>
                </a:solidFill>
              </a:rPr>
              <a:t>42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9847B1-FB76-FAC8-3069-B16993BBCE16}"/>
              </a:ext>
            </a:extLst>
          </p:cNvPr>
          <p:cNvSpPr/>
          <p:nvPr/>
        </p:nvSpPr>
        <p:spPr>
          <a:xfrm>
            <a:off x="8007369" y="1313456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65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6B28C2-DFBF-248D-B21A-E8659AD66E35}"/>
              </a:ext>
            </a:extLst>
          </p:cNvPr>
          <p:cNvSpPr/>
          <p:nvPr/>
        </p:nvSpPr>
        <p:spPr>
          <a:xfrm>
            <a:off x="8540769" y="1313456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58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529B37-5A41-50DF-12EE-96850274664F}"/>
              </a:ext>
            </a:extLst>
          </p:cNvPr>
          <p:cNvSpPr/>
          <p:nvPr/>
        </p:nvSpPr>
        <p:spPr>
          <a:xfrm>
            <a:off x="9074169" y="1313456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94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0E856E-BEFC-3817-4EC5-3B2C707DF63F}"/>
              </a:ext>
            </a:extLst>
          </p:cNvPr>
          <p:cNvSpPr/>
          <p:nvPr/>
        </p:nvSpPr>
        <p:spPr>
          <a:xfrm>
            <a:off x="9607569" y="1313456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74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05D4AC-2FEC-1109-4388-9C8A0F2B33C7}"/>
              </a:ext>
            </a:extLst>
          </p:cNvPr>
          <p:cNvSpPr/>
          <p:nvPr/>
        </p:nvSpPr>
        <p:spPr>
          <a:xfrm>
            <a:off x="5866233" y="1040674"/>
            <a:ext cx="5334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9D2C8F-ED40-E43D-3A18-42C8F9241C96}"/>
              </a:ext>
            </a:extLst>
          </p:cNvPr>
          <p:cNvSpPr/>
          <p:nvPr/>
        </p:nvSpPr>
        <p:spPr>
          <a:xfrm>
            <a:off x="6399633" y="1040674"/>
            <a:ext cx="5334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E8D87D-2C99-537E-5631-025261368B4F}"/>
              </a:ext>
            </a:extLst>
          </p:cNvPr>
          <p:cNvSpPr/>
          <p:nvPr/>
        </p:nvSpPr>
        <p:spPr>
          <a:xfrm>
            <a:off x="6940569" y="1040674"/>
            <a:ext cx="5334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EB4C0C-CF38-B10D-27A0-E823BE023FB0}"/>
              </a:ext>
            </a:extLst>
          </p:cNvPr>
          <p:cNvSpPr/>
          <p:nvPr/>
        </p:nvSpPr>
        <p:spPr>
          <a:xfrm>
            <a:off x="7473969" y="1040674"/>
            <a:ext cx="5334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47C39F-5174-EF3B-E5F2-FC9B8BA985E2}"/>
              </a:ext>
            </a:extLst>
          </p:cNvPr>
          <p:cNvSpPr/>
          <p:nvPr/>
        </p:nvSpPr>
        <p:spPr>
          <a:xfrm>
            <a:off x="8007369" y="1040674"/>
            <a:ext cx="5334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33D4E9-8978-EE2C-9C92-AE5C1BE81C78}"/>
              </a:ext>
            </a:extLst>
          </p:cNvPr>
          <p:cNvSpPr/>
          <p:nvPr/>
        </p:nvSpPr>
        <p:spPr>
          <a:xfrm>
            <a:off x="8540769" y="1040674"/>
            <a:ext cx="5334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59547C-DA0C-5AF2-0F77-752E5C97C24B}"/>
              </a:ext>
            </a:extLst>
          </p:cNvPr>
          <p:cNvSpPr/>
          <p:nvPr/>
        </p:nvSpPr>
        <p:spPr>
          <a:xfrm>
            <a:off x="9074169" y="1040674"/>
            <a:ext cx="5334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A93755-DF58-F99A-78B5-760D4A777AF1}"/>
              </a:ext>
            </a:extLst>
          </p:cNvPr>
          <p:cNvSpPr/>
          <p:nvPr/>
        </p:nvSpPr>
        <p:spPr>
          <a:xfrm>
            <a:off x="9607569" y="1040674"/>
            <a:ext cx="5334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BA193D-3508-1EB6-1137-D320A7E2EB8B}"/>
              </a:ext>
            </a:extLst>
          </p:cNvPr>
          <p:cNvSpPr/>
          <p:nvPr/>
        </p:nvSpPr>
        <p:spPr>
          <a:xfrm>
            <a:off x="10133433" y="1313456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99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28DC7C-0893-D820-F1A1-4B8E64E3AF24}"/>
              </a:ext>
            </a:extLst>
          </p:cNvPr>
          <p:cNvSpPr/>
          <p:nvPr/>
        </p:nvSpPr>
        <p:spPr>
          <a:xfrm>
            <a:off x="10666833" y="1313456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87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479F2A-1D82-2C4F-1663-F071D11EFBC8}"/>
              </a:ext>
            </a:extLst>
          </p:cNvPr>
          <p:cNvSpPr/>
          <p:nvPr/>
        </p:nvSpPr>
        <p:spPr>
          <a:xfrm>
            <a:off x="10133433" y="1040674"/>
            <a:ext cx="5334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402269-CC97-EB06-3710-3F13DBFCC54A}"/>
              </a:ext>
            </a:extLst>
          </p:cNvPr>
          <p:cNvSpPr/>
          <p:nvPr/>
        </p:nvSpPr>
        <p:spPr>
          <a:xfrm>
            <a:off x="10666833" y="1040674"/>
            <a:ext cx="533400" cy="2743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DBBE2E-49C8-F4A7-5979-42BC2306F835}"/>
              </a:ext>
            </a:extLst>
          </p:cNvPr>
          <p:cNvSpPr txBox="1"/>
          <p:nvPr/>
        </p:nvSpPr>
        <p:spPr>
          <a:xfrm>
            <a:off x="235131" y="1005841"/>
            <a:ext cx="5199018" cy="4832092"/>
          </a:xfrm>
          <a:prstGeom prst="rect">
            <a:avLst/>
          </a:prstGeom>
          <a:solidFill>
            <a:srgbClr val="424242"/>
          </a:solidFill>
        </p:spPr>
        <p:style>
          <a:lnRef idx="0">
            <a:scrgbClr r="0" g="0" b="0"/>
          </a:lnRef>
          <a:fillRef idx="4294967295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rgbClr val="F19D19"/>
                </a:solidFill>
                <a:latin typeface="Consolas" pitchFamily="49" charset="0"/>
                <a:cs typeface="Consolas" pitchFamily="49" charset="0"/>
              </a:rPr>
              <a:t>Procedure pivot(T[i,…,j]; var l)</a:t>
            </a:r>
          </a:p>
          <a:p>
            <a:r>
              <a:rPr lang="pt-BR" sz="2200" dirty="0">
                <a:solidFill>
                  <a:srgbClr val="F19D19"/>
                </a:solidFill>
                <a:latin typeface="Consolas" pitchFamily="49" charset="0"/>
                <a:cs typeface="Consolas" pitchFamily="49" charset="0"/>
              </a:rPr>
              <a:t>p ← T[i]</a:t>
            </a:r>
          </a:p>
          <a:p>
            <a:r>
              <a:rPr lang="pt-BR" sz="2200" dirty="0">
                <a:solidFill>
                  <a:srgbClr val="F19D19"/>
                </a:solidFill>
                <a:latin typeface="Consolas" pitchFamily="49" charset="0"/>
                <a:cs typeface="Consolas" pitchFamily="49" charset="0"/>
              </a:rPr>
              <a:t>k ← i; l ← j+1</a:t>
            </a:r>
          </a:p>
          <a:p>
            <a:r>
              <a:rPr lang="pt-BR" sz="2200" dirty="0">
                <a:solidFill>
                  <a:srgbClr val="F19D19"/>
                </a:solidFill>
                <a:latin typeface="Consolas" pitchFamily="49" charset="0"/>
                <a:cs typeface="Consolas" pitchFamily="49" charset="0"/>
              </a:rPr>
              <a:t>Repeat </a:t>
            </a:r>
          </a:p>
          <a:p>
            <a:r>
              <a:rPr lang="pt-BR" sz="2200" dirty="0">
                <a:solidFill>
                  <a:srgbClr val="F19D19"/>
                </a:solidFill>
                <a:latin typeface="Consolas" pitchFamily="49" charset="0"/>
                <a:cs typeface="Consolas" pitchFamily="49" charset="0"/>
              </a:rPr>
              <a:t>k ← k+1 until T[k] &gt; p or k ≥ j</a:t>
            </a:r>
          </a:p>
          <a:p>
            <a:r>
              <a:rPr lang="pt-BR" sz="2200" dirty="0">
                <a:solidFill>
                  <a:srgbClr val="F19D19"/>
                </a:solidFill>
                <a:latin typeface="Consolas" pitchFamily="49" charset="0"/>
                <a:cs typeface="Consolas" pitchFamily="49" charset="0"/>
              </a:rPr>
              <a:t>Repeat </a:t>
            </a:r>
          </a:p>
          <a:p>
            <a:r>
              <a:rPr lang="pt-BR" sz="2200" dirty="0">
                <a:solidFill>
                  <a:srgbClr val="F19D19"/>
                </a:solidFill>
                <a:latin typeface="Consolas" pitchFamily="49" charset="0"/>
                <a:cs typeface="Consolas" pitchFamily="49" charset="0"/>
              </a:rPr>
              <a:t>l ← l-1 until T[l] ≤ p</a:t>
            </a:r>
          </a:p>
          <a:p>
            <a:r>
              <a:rPr lang="pt-BR" sz="2200" dirty="0">
                <a:solidFill>
                  <a:srgbClr val="F19D19"/>
                </a:solidFill>
                <a:latin typeface="Consolas" pitchFamily="49" charset="0"/>
                <a:cs typeface="Consolas" pitchFamily="49" charset="0"/>
              </a:rPr>
              <a:t>While k &lt; l do</a:t>
            </a:r>
          </a:p>
          <a:p>
            <a:r>
              <a:rPr lang="pt-BR" sz="2200" dirty="0">
                <a:solidFill>
                  <a:srgbClr val="F19D19"/>
                </a:solidFill>
                <a:latin typeface="Consolas" pitchFamily="49" charset="0"/>
                <a:cs typeface="Consolas" pitchFamily="49" charset="0"/>
              </a:rPr>
              <a:t>   Swap T[k] and T[l]</a:t>
            </a:r>
          </a:p>
          <a:p>
            <a:r>
              <a:rPr lang="pt-BR" sz="2200" dirty="0">
                <a:solidFill>
                  <a:srgbClr val="F19D19"/>
                </a:solidFill>
                <a:latin typeface="Consolas" pitchFamily="49" charset="0"/>
                <a:cs typeface="Consolas" pitchFamily="49" charset="0"/>
              </a:rPr>
              <a:t>   Repeat k ← k+1 until   </a:t>
            </a:r>
          </a:p>
          <a:p>
            <a:r>
              <a:rPr lang="pt-BR" sz="2200" dirty="0">
                <a:solidFill>
                  <a:srgbClr val="F19D19"/>
                </a:solidFill>
                <a:latin typeface="Consolas" pitchFamily="49" charset="0"/>
                <a:cs typeface="Consolas" pitchFamily="49" charset="0"/>
              </a:rPr>
              <a:t>   T[k] &gt; p</a:t>
            </a:r>
          </a:p>
          <a:p>
            <a:r>
              <a:rPr lang="pt-BR" sz="2200" dirty="0">
                <a:solidFill>
                  <a:srgbClr val="F19D19"/>
                </a:solidFill>
                <a:latin typeface="Consolas" pitchFamily="49" charset="0"/>
                <a:cs typeface="Consolas" pitchFamily="49" charset="0"/>
              </a:rPr>
              <a:t>   Repeat l ← l-1 until       </a:t>
            </a:r>
          </a:p>
          <a:p>
            <a:r>
              <a:rPr lang="pt-BR" sz="2200" dirty="0">
                <a:solidFill>
                  <a:srgbClr val="F19D19"/>
                </a:solidFill>
                <a:latin typeface="Consolas" pitchFamily="49" charset="0"/>
                <a:cs typeface="Consolas" pitchFamily="49" charset="0"/>
              </a:rPr>
              <a:t>   T[l] ≤ p</a:t>
            </a:r>
          </a:p>
          <a:p>
            <a:r>
              <a:rPr lang="pt-BR" sz="2200" dirty="0">
                <a:solidFill>
                  <a:srgbClr val="F19D19"/>
                </a:solidFill>
                <a:latin typeface="Consolas" pitchFamily="49" charset="0"/>
                <a:cs typeface="Consolas" pitchFamily="49" charset="0"/>
              </a:rPr>
              <a:t>Swap T[i] and T[l]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C76625-10F2-2D0B-1B96-75BDBDAF4221}"/>
              </a:ext>
            </a:extLst>
          </p:cNvPr>
          <p:cNvSpPr/>
          <p:nvPr/>
        </p:nvSpPr>
        <p:spPr>
          <a:xfrm>
            <a:off x="8007369" y="3812815"/>
            <a:ext cx="5486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lt1"/>
                </a:solidFill>
              </a:rPr>
              <a:t>58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ED9CFC-82D9-7A5D-F1A5-30FAE4191DAB}"/>
              </a:ext>
            </a:extLst>
          </p:cNvPr>
          <p:cNvSpPr/>
          <p:nvPr/>
        </p:nvSpPr>
        <p:spPr>
          <a:xfrm>
            <a:off x="8540769" y="3812815"/>
            <a:ext cx="5486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lt1"/>
                </a:solidFill>
              </a:rPr>
              <a:t>65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8AD81CA-A632-169F-9B72-AABD8EEF1A93}"/>
              </a:ext>
            </a:extLst>
          </p:cNvPr>
          <p:cNvSpPr/>
          <p:nvPr/>
        </p:nvSpPr>
        <p:spPr>
          <a:xfrm>
            <a:off x="9074169" y="3812815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94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421B15B-8EFB-8F0C-E986-0D68088D0E32}"/>
              </a:ext>
            </a:extLst>
          </p:cNvPr>
          <p:cNvSpPr/>
          <p:nvPr/>
        </p:nvSpPr>
        <p:spPr>
          <a:xfrm>
            <a:off x="9607569" y="3812815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74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41D944-8788-4726-D97C-BCA8071A4194}"/>
              </a:ext>
            </a:extLst>
          </p:cNvPr>
          <p:cNvSpPr/>
          <p:nvPr/>
        </p:nvSpPr>
        <p:spPr>
          <a:xfrm>
            <a:off x="10133433" y="3812815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99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F397DF-97BB-07DF-3C80-49066532871A}"/>
              </a:ext>
            </a:extLst>
          </p:cNvPr>
          <p:cNvSpPr/>
          <p:nvPr/>
        </p:nvSpPr>
        <p:spPr>
          <a:xfrm>
            <a:off x="10666833" y="3812815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87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E83843-B45E-7C2E-3BC2-A92C6AC83232}"/>
              </a:ext>
            </a:extLst>
          </p:cNvPr>
          <p:cNvSpPr/>
          <p:nvPr/>
        </p:nvSpPr>
        <p:spPr>
          <a:xfrm>
            <a:off x="6399633" y="5163610"/>
            <a:ext cx="5486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lt1"/>
                </a:solidFill>
              </a:rPr>
              <a:t>23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9A05BB-B969-4DA6-0918-A276A5C336BC}"/>
              </a:ext>
            </a:extLst>
          </p:cNvPr>
          <p:cNvSpPr/>
          <p:nvPr/>
        </p:nvSpPr>
        <p:spPr>
          <a:xfrm>
            <a:off x="6940569" y="5163610"/>
            <a:ext cx="5486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lt1"/>
                </a:solidFill>
              </a:rPr>
              <a:t>36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8DF8E4-9183-0689-85AF-F6C5B4CFC153}"/>
              </a:ext>
            </a:extLst>
          </p:cNvPr>
          <p:cNvSpPr/>
          <p:nvPr/>
        </p:nvSpPr>
        <p:spPr>
          <a:xfrm>
            <a:off x="7473969" y="5163610"/>
            <a:ext cx="5486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lt1"/>
                </a:solidFill>
              </a:rPr>
              <a:t>42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CA19AB0-C783-B9FF-6482-586752A45E6B}"/>
              </a:ext>
            </a:extLst>
          </p:cNvPr>
          <p:cNvSpPr/>
          <p:nvPr/>
        </p:nvSpPr>
        <p:spPr>
          <a:xfrm>
            <a:off x="8007369" y="5163610"/>
            <a:ext cx="5486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lt1"/>
                </a:solidFill>
              </a:rPr>
              <a:t>58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BF992E9-A0BD-1E69-F842-FF3131D5D9D1}"/>
              </a:ext>
            </a:extLst>
          </p:cNvPr>
          <p:cNvSpPr/>
          <p:nvPr/>
        </p:nvSpPr>
        <p:spPr>
          <a:xfrm>
            <a:off x="8540769" y="5163610"/>
            <a:ext cx="5486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lt1"/>
                </a:solidFill>
              </a:rPr>
              <a:t>65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2B591FC-70DA-2E4C-1817-90BAFFD90982}"/>
              </a:ext>
            </a:extLst>
          </p:cNvPr>
          <p:cNvSpPr/>
          <p:nvPr/>
        </p:nvSpPr>
        <p:spPr>
          <a:xfrm>
            <a:off x="9074169" y="5163610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94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45F8DAB-4ECB-88AF-6C0B-E3E65333030F}"/>
              </a:ext>
            </a:extLst>
          </p:cNvPr>
          <p:cNvSpPr/>
          <p:nvPr/>
        </p:nvSpPr>
        <p:spPr>
          <a:xfrm>
            <a:off x="9607569" y="5163610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74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234190-5585-68EC-F8A7-EAD201CD8E03}"/>
              </a:ext>
            </a:extLst>
          </p:cNvPr>
          <p:cNvSpPr/>
          <p:nvPr/>
        </p:nvSpPr>
        <p:spPr>
          <a:xfrm>
            <a:off x="10133433" y="5163610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99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C83DE9-67E8-F92D-2584-94C804000C36}"/>
              </a:ext>
            </a:extLst>
          </p:cNvPr>
          <p:cNvSpPr/>
          <p:nvPr/>
        </p:nvSpPr>
        <p:spPr>
          <a:xfrm>
            <a:off x="10666833" y="5163610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87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5B0B35-A589-36DE-DDB8-06F3C586BD7F}"/>
              </a:ext>
            </a:extLst>
          </p:cNvPr>
          <p:cNvSpPr/>
          <p:nvPr/>
        </p:nvSpPr>
        <p:spPr>
          <a:xfrm>
            <a:off x="5854510" y="5163609"/>
            <a:ext cx="5486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lt1"/>
                </a:solidFill>
              </a:rPr>
              <a:t>11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4920DEB-4501-5FE3-36F5-6363B4EA2DC3}"/>
              </a:ext>
            </a:extLst>
          </p:cNvPr>
          <p:cNvSpPr/>
          <p:nvPr/>
        </p:nvSpPr>
        <p:spPr>
          <a:xfrm>
            <a:off x="282224" y="2377440"/>
            <a:ext cx="4846320" cy="365760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B4EFA6A-CB25-14F3-D5ED-2E14A0EE5A93}"/>
              </a:ext>
            </a:extLst>
          </p:cNvPr>
          <p:cNvSpPr txBox="1"/>
          <p:nvPr/>
        </p:nvSpPr>
        <p:spPr>
          <a:xfrm>
            <a:off x="8083146" y="705389"/>
            <a:ext cx="42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rgbClr val="AD1457"/>
                </a:solidFill>
              </a:rPr>
              <a:t>LB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A7F4F8-00AC-301C-D74A-36AF7F8B592C}"/>
              </a:ext>
            </a:extLst>
          </p:cNvPr>
          <p:cNvSpPr txBox="1"/>
          <p:nvPr/>
        </p:nvSpPr>
        <p:spPr>
          <a:xfrm>
            <a:off x="10727450" y="705389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rgbClr val="AD1457"/>
                </a:solidFill>
              </a:rPr>
              <a:t>UB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5D44BF9-7610-9FE7-ED07-0A5BA41AC67A}"/>
              </a:ext>
            </a:extLst>
          </p:cNvPr>
          <p:cNvCxnSpPr/>
          <p:nvPr/>
        </p:nvCxnSpPr>
        <p:spPr>
          <a:xfrm flipH="1" flipV="1">
            <a:off x="8001018" y="855614"/>
            <a:ext cx="0" cy="1371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F9DBD88-6723-B917-BF9F-12D2D9D0936F}"/>
              </a:ext>
            </a:extLst>
          </p:cNvPr>
          <p:cNvGrpSpPr/>
          <p:nvPr/>
        </p:nvGrpSpPr>
        <p:grpSpPr>
          <a:xfrm>
            <a:off x="11283799" y="2857048"/>
            <a:ext cx="311304" cy="443173"/>
            <a:chOff x="3701591" y="1754959"/>
            <a:chExt cx="311304" cy="443173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8600F2C-6654-B703-A7A3-918A337C2A10}"/>
                </a:ext>
              </a:extLst>
            </p:cNvPr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704DB20-D109-9367-5F31-8D60BA22D9DA}"/>
                </a:ext>
              </a:extLst>
            </p:cNvPr>
            <p:cNvCxnSpPr/>
            <p:nvPr/>
          </p:nvCxnSpPr>
          <p:spPr>
            <a:xfrm flipH="1"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7B6CE35-D812-9184-86A0-D0E221B800D9}"/>
              </a:ext>
            </a:extLst>
          </p:cNvPr>
          <p:cNvCxnSpPr/>
          <p:nvPr/>
        </p:nvCxnSpPr>
        <p:spPr>
          <a:xfrm>
            <a:off x="5934906" y="3472538"/>
            <a:ext cx="5410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F3C17E8-39AE-DA7F-C711-D6232FC8D9C1}"/>
              </a:ext>
            </a:extLst>
          </p:cNvPr>
          <p:cNvSpPr txBox="1"/>
          <p:nvPr/>
        </p:nvSpPr>
        <p:spPr>
          <a:xfrm>
            <a:off x="9112933" y="4787305"/>
            <a:ext cx="42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rgbClr val="AD1457"/>
                </a:solidFill>
              </a:rPr>
              <a:t>LB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A7137CD-9811-95B5-E85B-9E1C68FC8F5A}"/>
              </a:ext>
            </a:extLst>
          </p:cNvPr>
          <p:cNvSpPr txBox="1"/>
          <p:nvPr/>
        </p:nvSpPr>
        <p:spPr>
          <a:xfrm>
            <a:off x="10727666" y="4787305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rgbClr val="AD1457"/>
                </a:solidFill>
              </a:rPr>
              <a:t>UB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9DF5808-A6C4-2E0C-2EDB-9C9B2978C3AD}"/>
              </a:ext>
            </a:extLst>
          </p:cNvPr>
          <p:cNvSpPr/>
          <p:nvPr/>
        </p:nvSpPr>
        <p:spPr>
          <a:xfrm>
            <a:off x="8016077" y="2458633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65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64CD843-2FB5-4CA2-1D70-CA63D36ACF73}"/>
              </a:ext>
            </a:extLst>
          </p:cNvPr>
          <p:cNvSpPr/>
          <p:nvPr/>
        </p:nvSpPr>
        <p:spPr>
          <a:xfrm>
            <a:off x="8549477" y="2458633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58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F50510C-69D4-B9FB-9734-352C73B1384D}"/>
              </a:ext>
            </a:extLst>
          </p:cNvPr>
          <p:cNvSpPr/>
          <p:nvPr/>
        </p:nvSpPr>
        <p:spPr>
          <a:xfrm>
            <a:off x="9082877" y="2458633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94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3976ECA-93D5-F72B-9479-4DD56860A3AE}"/>
              </a:ext>
            </a:extLst>
          </p:cNvPr>
          <p:cNvSpPr/>
          <p:nvPr/>
        </p:nvSpPr>
        <p:spPr>
          <a:xfrm>
            <a:off x="9616277" y="2458633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74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E5E0D6B-F81D-328F-0E18-AA39D0A97266}"/>
              </a:ext>
            </a:extLst>
          </p:cNvPr>
          <p:cNvSpPr/>
          <p:nvPr/>
        </p:nvSpPr>
        <p:spPr>
          <a:xfrm>
            <a:off x="10142141" y="2458633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99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8BE11B9-F61C-A9EB-D37A-5BEF26C9A4A8}"/>
              </a:ext>
            </a:extLst>
          </p:cNvPr>
          <p:cNvSpPr/>
          <p:nvPr/>
        </p:nvSpPr>
        <p:spPr>
          <a:xfrm>
            <a:off x="10675541" y="2458633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87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9629BA8-B58E-2671-7A8B-31F4EF4B559E}"/>
              </a:ext>
            </a:extLst>
          </p:cNvPr>
          <p:cNvSpPr/>
          <p:nvPr/>
        </p:nvSpPr>
        <p:spPr>
          <a:xfrm>
            <a:off x="7997785" y="2451201"/>
            <a:ext cx="5486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65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16A0967-1C56-48BE-5513-E00ECA726BF3}"/>
              </a:ext>
            </a:extLst>
          </p:cNvPr>
          <p:cNvGrpSpPr/>
          <p:nvPr/>
        </p:nvGrpSpPr>
        <p:grpSpPr>
          <a:xfrm>
            <a:off x="8169464" y="2859168"/>
            <a:ext cx="311304" cy="443173"/>
            <a:chOff x="3701591" y="1754959"/>
            <a:chExt cx="311304" cy="443173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1B6C221-8EDB-EDA6-96D1-C3E85629B78C}"/>
                </a:ext>
              </a:extLst>
            </p:cNvPr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DE4B0C1-96D6-6AEA-623A-FAA54F69BB35}"/>
                </a:ext>
              </a:extLst>
            </p:cNvPr>
            <p:cNvCxnSpPr/>
            <p:nvPr/>
          </p:nvCxnSpPr>
          <p:spPr>
            <a:xfrm flipH="1"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0" name="Freeform 108">
            <a:extLst>
              <a:ext uri="{FF2B5EF4-FFF2-40B4-BE49-F238E27FC236}">
                <a16:creationId xmlns:a16="http://schemas.microsoft.com/office/drawing/2014/main" id="{5D7C8B3C-7409-534A-34E4-101404CC21E5}"/>
              </a:ext>
            </a:extLst>
          </p:cNvPr>
          <p:cNvSpPr/>
          <p:nvPr/>
        </p:nvSpPr>
        <p:spPr>
          <a:xfrm flipV="1">
            <a:off x="8324086" y="2246811"/>
            <a:ext cx="516191" cy="196712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5A60FD-6D50-A277-9CBB-E9986FC94A12}"/>
              </a:ext>
            </a:extLst>
          </p:cNvPr>
          <p:cNvSpPr txBox="1"/>
          <p:nvPr/>
        </p:nvSpPr>
        <p:spPr>
          <a:xfrm>
            <a:off x="8247022" y="1962688"/>
            <a:ext cx="642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C71C475-B765-4C07-FB7D-41637E4DC343}"/>
              </a:ext>
            </a:extLst>
          </p:cNvPr>
          <p:cNvSpPr/>
          <p:nvPr/>
        </p:nvSpPr>
        <p:spPr>
          <a:xfrm>
            <a:off x="8525697" y="2460170"/>
            <a:ext cx="5486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65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E669842-0567-FB42-1D86-A24B2E091C25}"/>
              </a:ext>
            </a:extLst>
          </p:cNvPr>
          <p:cNvSpPr/>
          <p:nvPr/>
        </p:nvSpPr>
        <p:spPr>
          <a:xfrm>
            <a:off x="7992297" y="2460170"/>
            <a:ext cx="548640" cy="3657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58</a:t>
            </a:r>
          </a:p>
        </p:txBody>
      </p:sp>
      <p:sp>
        <p:nvSpPr>
          <p:cNvPr id="64" name="Rounded Rectangle 113">
            <a:extLst>
              <a:ext uri="{FF2B5EF4-FFF2-40B4-BE49-F238E27FC236}">
                <a16:creationId xmlns:a16="http://schemas.microsoft.com/office/drawing/2014/main" id="{09363A62-0B0A-9A66-387D-83A04B985EC6}"/>
              </a:ext>
            </a:extLst>
          </p:cNvPr>
          <p:cNvSpPr/>
          <p:nvPr/>
        </p:nvSpPr>
        <p:spPr>
          <a:xfrm>
            <a:off x="261256" y="3383279"/>
            <a:ext cx="2926080" cy="365760"/>
          </a:xfrm>
          <a:prstGeom prst="roundRect">
            <a:avLst/>
          </a:prstGeom>
          <a:noFill/>
          <a:ln>
            <a:solidFill>
              <a:srgbClr val="F9C5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4905E66-6A4A-9E0A-3D7E-65892B188DB5}"/>
              </a:ext>
            </a:extLst>
          </p:cNvPr>
          <p:cNvCxnSpPr/>
          <p:nvPr/>
        </p:nvCxnSpPr>
        <p:spPr>
          <a:xfrm flipH="1" flipV="1">
            <a:off x="9080881" y="4652551"/>
            <a:ext cx="0" cy="1371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74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4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06 -4.07407E-06 L 0.04688 -0.00138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88 -0.00138 L 0.08594 -0.00023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06 3.7037E-07 L -0.00013 0.09722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06 -2.59259E-06 L -0.04271 0.00209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71 0.00209 L -0.08346 0.00023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6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47 0.00023 L -0.12539 -0.00185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6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39 -0.00185 L -0.17174 -0.00185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53 -7.40741E-07 L -0.20859 -0.00115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4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4" dur="1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250"/>
                            </p:stCondLst>
                            <p:childTnLst>
                              <p:par>
                                <p:cTn id="15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06 2.59259E-06 L 3.75E-06 0.29352" pathEditMode="relative" rAng="0" ptsTypes="AA">
                                      <p:cBhvr>
                                        <p:cTn id="157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0" grpId="1" animBg="1"/>
      <p:bldP spid="40" grpId="2" animBg="1"/>
      <p:bldP spid="41" grpId="0"/>
      <p:bldP spid="42" grpId="0"/>
      <p:bldP spid="48" grpId="0"/>
      <p:bldP spid="49" grpId="0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60" grpId="0" animBg="1"/>
      <p:bldP spid="61" grpId="0"/>
      <p:bldP spid="62" grpId="0" animBg="1"/>
      <p:bldP spid="63" grpId="0" animBg="1"/>
      <p:bldP spid="64" grpId="0" animBg="1"/>
      <p:bldP spid="64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F2DBC-40DF-235A-AE5F-8CC9AFEA9AF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Quick Sort - 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8E055A-7335-9C5E-18FA-319F09B25E1A}"/>
              </a:ext>
            </a:extLst>
          </p:cNvPr>
          <p:cNvSpPr/>
          <p:nvPr/>
        </p:nvSpPr>
        <p:spPr>
          <a:xfrm>
            <a:off x="9074169" y="1313456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94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3FC923-A906-637C-9EC0-5F3EA150561A}"/>
              </a:ext>
            </a:extLst>
          </p:cNvPr>
          <p:cNvSpPr/>
          <p:nvPr/>
        </p:nvSpPr>
        <p:spPr>
          <a:xfrm>
            <a:off x="9607569" y="1313456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74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9A0358-7371-F354-1ABC-24384895E30E}"/>
              </a:ext>
            </a:extLst>
          </p:cNvPr>
          <p:cNvSpPr/>
          <p:nvPr/>
        </p:nvSpPr>
        <p:spPr>
          <a:xfrm>
            <a:off x="10133433" y="1313456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99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5D2BE0-60FB-71AC-369D-4DD296C32995}"/>
              </a:ext>
            </a:extLst>
          </p:cNvPr>
          <p:cNvSpPr/>
          <p:nvPr/>
        </p:nvSpPr>
        <p:spPr>
          <a:xfrm>
            <a:off x="10666833" y="1313456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87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81D22-EB33-6E7C-7B2C-4202E4A47A71}"/>
              </a:ext>
            </a:extLst>
          </p:cNvPr>
          <p:cNvSpPr txBox="1"/>
          <p:nvPr/>
        </p:nvSpPr>
        <p:spPr>
          <a:xfrm>
            <a:off x="235131" y="1005841"/>
            <a:ext cx="5199018" cy="4832092"/>
          </a:xfrm>
          <a:prstGeom prst="rect">
            <a:avLst/>
          </a:prstGeom>
          <a:solidFill>
            <a:srgbClr val="424242"/>
          </a:solidFill>
        </p:spPr>
        <p:style>
          <a:lnRef idx="0">
            <a:scrgbClr r="0" g="0" b="0"/>
          </a:lnRef>
          <a:fillRef idx="4294967295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rgbClr val="F19D19"/>
                </a:solidFill>
                <a:latin typeface="Consolas" pitchFamily="49" charset="0"/>
                <a:cs typeface="Consolas" pitchFamily="49" charset="0"/>
              </a:rPr>
              <a:t>Procedure pivot(T[i,…,j]; var l)</a:t>
            </a:r>
          </a:p>
          <a:p>
            <a:r>
              <a:rPr lang="pt-BR" sz="2200" dirty="0">
                <a:solidFill>
                  <a:srgbClr val="F19D19"/>
                </a:solidFill>
                <a:latin typeface="Consolas" pitchFamily="49" charset="0"/>
                <a:cs typeface="Consolas" pitchFamily="49" charset="0"/>
              </a:rPr>
              <a:t>p ← T[i]</a:t>
            </a:r>
          </a:p>
          <a:p>
            <a:r>
              <a:rPr lang="pt-BR" sz="2200" dirty="0">
                <a:solidFill>
                  <a:srgbClr val="F19D19"/>
                </a:solidFill>
                <a:latin typeface="Consolas" pitchFamily="49" charset="0"/>
                <a:cs typeface="Consolas" pitchFamily="49" charset="0"/>
              </a:rPr>
              <a:t>k ← i; l ← j+1</a:t>
            </a:r>
          </a:p>
          <a:p>
            <a:r>
              <a:rPr lang="pt-BR" sz="2200" dirty="0">
                <a:solidFill>
                  <a:srgbClr val="F19D19"/>
                </a:solidFill>
                <a:latin typeface="Consolas" pitchFamily="49" charset="0"/>
                <a:cs typeface="Consolas" pitchFamily="49" charset="0"/>
              </a:rPr>
              <a:t>Repeat </a:t>
            </a:r>
          </a:p>
          <a:p>
            <a:r>
              <a:rPr lang="pt-BR" sz="2200" dirty="0">
                <a:solidFill>
                  <a:srgbClr val="F19D19"/>
                </a:solidFill>
                <a:latin typeface="Consolas" pitchFamily="49" charset="0"/>
                <a:cs typeface="Consolas" pitchFamily="49" charset="0"/>
              </a:rPr>
              <a:t>k ← k+1 until T[k] &gt; p or k ≥ j</a:t>
            </a:r>
          </a:p>
          <a:p>
            <a:r>
              <a:rPr lang="pt-BR" sz="2200" dirty="0">
                <a:solidFill>
                  <a:srgbClr val="F19D19"/>
                </a:solidFill>
                <a:latin typeface="Consolas" pitchFamily="49" charset="0"/>
                <a:cs typeface="Consolas" pitchFamily="49" charset="0"/>
              </a:rPr>
              <a:t>Repeat </a:t>
            </a:r>
          </a:p>
          <a:p>
            <a:r>
              <a:rPr lang="pt-BR" sz="2200" dirty="0">
                <a:solidFill>
                  <a:srgbClr val="F19D19"/>
                </a:solidFill>
                <a:latin typeface="Consolas" pitchFamily="49" charset="0"/>
                <a:cs typeface="Consolas" pitchFamily="49" charset="0"/>
              </a:rPr>
              <a:t>l ← l-1 until T[l] ≤ p</a:t>
            </a:r>
          </a:p>
          <a:p>
            <a:r>
              <a:rPr lang="pt-BR" sz="2200" dirty="0">
                <a:solidFill>
                  <a:srgbClr val="F19D19"/>
                </a:solidFill>
                <a:latin typeface="Consolas" pitchFamily="49" charset="0"/>
                <a:cs typeface="Consolas" pitchFamily="49" charset="0"/>
              </a:rPr>
              <a:t>While k &lt; l do</a:t>
            </a:r>
          </a:p>
          <a:p>
            <a:r>
              <a:rPr lang="pt-BR" sz="2200" dirty="0">
                <a:solidFill>
                  <a:srgbClr val="F19D19"/>
                </a:solidFill>
                <a:latin typeface="Consolas" pitchFamily="49" charset="0"/>
                <a:cs typeface="Consolas" pitchFamily="49" charset="0"/>
              </a:rPr>
              <a:t>   Swap T[k] and T[l]</a:t>
            </a:r>
          </a:p>
          <a:p>
            <a:r>
              <a:rPr lang="pt-BR" sz="2200" dirty="0">
                <a:solidFill>
                  <a:srgbClr val="F19D19"/>
                </a:solidFill>
                <a:latin typeface="Consolas" pitchFamily="49" charset="0"/>
                <a:cs typeface="Consolas" pitchFamily="49" charset="0"/>
              </a:rPr>
              <a:t>   Repeat k ← k+1 until   </a:t>
            </a:r>
          </a:p>
          <a:p>
            <a:r>
              <a:rPr lang="pt-BR" sz="2200" dirty="0">
                <a:solidFill>
                  <a:srgbClr val="F19D19"/>
                </a:solidFill>
                <a:latin typeface="Consolas" pitchFamily="49" charset="0"/>
                <a:cs typeface="Consolas" pitchFamily="49" charset="0"/>
              </a:rPr>
              <a:t>   T[k] &gt; p</a:t>
            </a:r>
          </a:p>
          <a:p>
            <a:r>
              <a:rPr lang="pt-BR" sz="2200" dirty="0">
                <a:solidFill>
                  <a:srgbClr val="F19D19"/>
                </a:solidFill>
                <a:latin typeface="Consolas" pitchFamily="49" charset="0"/>
                <a:cs typeface="Consolas" pitchFamily="49" charset="0"/>
              </a:rPr>
              <a:t>   Repeat l ← l-1 until       </a:t>
            </a:r>
          </a:p>
          <a:p>
            <a:r>
              <a:rPr lang="pt-BR" sz="2200" dirty="0">
                <a:solidFill>
                  <a:srgbClr val="F19D19"/>
                </a:solidFill>
                <a:latin typeface="Consolas" pitchFamily="49" charset="0"/>
                <a:cs typeface="Consolas" pitchFamily="49" charset="0"/>
              </a:rPr>
              <a:t>   T[l] ≤ p</a:t>
            </a:r>
          </a:p>
          <a:p>
            <a:r>
              <a:rPr lang="pt-BR" sz="2200" dirty="0">
                <a:solidFill>
                  <a:srgbClr val="F19D19"/>
                </a:solidFill>
                <a:latin typeface="Consolas" pitchFamily="49" charset="0"/>
                <a:cs typeface="Consolas" pitchFamily="49" charset="0"/>
              </a:rPr>
              <a:t>Swap T[i] and T[l]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6D528E-21BC-4FD6-1FFC-AABD49F0AF22}"/>
              </a:ext>
            </a:extLst>
          </p:cNvPr>
          <p:cNvSpPr/>
          <p:nvPr/>
        </p:nvSpPr>
        <p:spPr>
          <a:xfrm>
            <a:off x="9074169" y="4126326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87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107D3C-F5D3-04C5-2AE7-222782A3C0C0}"/>
              </a:ext>
            </a:extLst>
          </p:cNvPr>
          <p:cNvSpPr/>
          <p:nvPr/>
        </p:nvSpPr>
        <p:spPr>
          <a:xfrm>
            <a:off x="9607569" y="4126326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74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2A723B-94F2-9596-9255-F5A220762F9D}"/>
              </a:ext>
            </a:extLst>
          </p:cNvPr>
          <p:cNvSpPr/>
          <p:nvPr/>
        </p:nvSpPr>
        <p:spPr>
          <a:xfrm>
            <a:off x="10133433" y="4126326"/>
            <a:ext cx="5486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lt1"/>
                </a:solidFill>
              </a:rPr>
              <a:t>94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724C8E-4262-A6EC-1456-ED974E226C49}"/>
              </a:ext>
            </a:extLst>
          </p:cNvPr>
          <p:cNvSpPr/>
          <p:nvPr/>
        </p:nvSpPr>
        <p:spPr>
          <a:xfrm>
            <a:off x="10666833" y="4126326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99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C78AC9-459E-B7FA-D539-D7906A776EB2}"/>
              </a:ext>
            </a:extLst>
          </p:cNvPr>
          <p:cNvSpPr/>
          <p:nvPr/>
        </p:nvSpPr>
        <p:spPr>
          <a:xfrm>
            <a:off x="6399633" y="5163610"/>
            <a:ext cx="548640" cy="3657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002060"/>
                </a:solidFill>
              </a:rPr>
              <a:t>23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B5FAC9-610C-D002-994F-163EFC70F4E3}"/>
              </a:ext>
            </a:extLst>
          </p:cNvPr>
          <p:cNvSpPr/>
          <p:nvPr/>
        </p:nvSpPr>
        <p:spPr>
          <a:xfrm>
            <a:off x="6940569" y="5163610"/>
            <a:ext cx="548640" cy="3657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002060"/>
                </a:solidFill>
              </a:rPr>
              <a:t>36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EAD2BC-97D4-3084-4DFD-4D585AD1A38C}"/>
              </a:ext>
            </a:extLst>
          </p:cNvPr>
          <p:cNvSpPr/>
          <p:nvPr/>
        </p:nvSpPr>
        <p:spPr>
          <a:xfrm>
            <a:off x="7473969" y="5163610"/>
            <a:ext cx="548640" cy="3657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002060"/>
                </a:solidFill>
              </a:rPr>
              <a:t>42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B61791-48FE-4FF9-B94A-EBA05884B938}"/>
              </a:ext>
            </a:extLst>
          </p:cNvPr>
          <p:cNvSpPr/>
          <p:nvPr/>
        </p:nvSpPr>
        <p:spPr>
          <a:xfrm>
            <a:off x="8007369" y="5163610"/>
            <a:ext cx="548640" cy="3657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002060"/>
                </a:solidFill>
              </a:rPr>
              <a:t>58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46984D-8BA2-9BA7-1C78-32E3CF133B9E}"/>
              </a:ext>
            </a:extLst>
          </p:cNvPr>
          <p:cNvSpPr/>
          <p:nvPr/>
        </p:nvSpPr>
        <p:spPr>
          <a:xfrm>
            <a:off x="8540769" y="5163610"/>
            <a:ext cx="548640" cy="3657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002060"/>
                </a:solidFill>
              </a:rPr>
              <a:t>65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D8BA85-435F-D85E-45B5-398E2C072370}"/>
              </a:ext>
            </a:extLst>
          </p:cNvPr>
          <p:cNvSpPr/>
          <p:nvPr/>
        </p:nvSpPr>
        <p:spPr>
          <a:xfrm>
            <a:off x="9074169" y="5163610"/>
            <a:ext cx="548640" cy="3657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002060"/>
                </a:solidFill>
              </a:rPr>
              <a:t>74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2C9D9D-41BD-50E2-527D-7EF4F4943331}"/>
              </a:ext>
            </a:extLst>
          </p:cNvPr>
          <p:cNvSpPr/>
          <p:nvPr/>
        </p:nvSpPr>
        <p:spPr>
          <a:xfrm>
            <a:off x="9607569" y="5163610"/>
            <a:ext cx="548640" cy="3657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002060"/>
                </a:solidFill>
              </a:rPr>
              <a:t>87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AF01CE-6005-6781-300A-2220F10EAD70}"/>
              </a:ext>
            </a:extLst>
          </p:cNvPr>
          <p:cNvSpPr/>
          <p:nvPr/>
        </p:nvSpPr>
        <p:spPr>
          <a:xfrm>
            <a:off x="10133433" y="5163610"/>
            <a:ext cx="548640" cy="3657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002060"/>
                </a:solidFill>
              </a:rPr>
              <a:t>94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CF1CA1-A569-1B6B-1DDC-C3270801B8E4}"/>
              </a:ext>
            </a:extLst>
          </p:cNvPr>
          <p:cNvSpPr/>
          <p:nvPr/>
        </p:nvSpPr>
        <p:spPr>
          <a:xfrm>
            <a:off x="10666833" y="5163610"/>
            <a:ext cx="548640" cy="3657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002060"/>
                </a:solidFill>
              </a:rPr>
              <a:t>99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0424D4-3076-E8ED-C4BB-6480683223E3}"/>
              </a:ext>
            </a:extLst>
          </p:cNvPr>
          <p:cNvSpPr/>
          <p:nvPr/>
        </p:nvSpPr>
        <p:spPr>
          <a:xfrm>
            <a:off x="5854510" y="5163609"/>
            <a:ext cx="548640" cy="3657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002060"/>
                </a:solidFill>
              </a:rPr>
              <a:t>11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26D2A9-FAFC-1217-D7C1-2BAF8D28C466}"/>
              </a:ext>
            </a:extLst>
          </p:cNvPr>
          <p:cNvSpPr/>
          <p:nvPr/>
        </p:nvSpPr>
        <p:spPr>
          <a:xfrm>
            <a:off x="282224" y="2377440"/>
            <a:ext cx="4846320" cy="365760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7CFC5E-BC8E-94C8-9621-5F5E78E2AB58}"/>
              </a:ext>
            </a:extLst>
          </p:cNvPr>
          <p:cNvSpPr txBox="1"/>
          <p:nvPr/>
        </p:nvSpPr>
        <p:spPr>
          <a:xfrm>
            <a:off x="9141240" y="705389"/>
            <a:ext cx="42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rgbClr val="AD1457"/>
                </a:solidFill>
              </a:rPr>
              <a:t>LB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D26B65-237A-D695-AC2E-C31C81E20FFC}"/>
              </a:ext>
            </a:extLst>
          </p:cNvPr>
          <p:cNvSpPr txBox="1"/>
          <p:nvPr/>
        </p:nvSpPr>
        <p:spPr>
          <a:xfrm>
            <a:off x="10727450" y="705389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rgbClr val="AD1457"/>
                </a:solidFill>
              </a:rPr>
              <a:t>UB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60C95C5-F85A-3769-7DCC-B8EB3C13EE66}"/>
              </a:ext>
            </a:extLst>
          </p:cNvPr>
          <p:cNvCxnSpPr/>
          <p:nvPr/>
        </p:nvCxnSpPr>
        <p:spPr>
          <a:xfrm>
            <a:off x="5934906" y="3472538"/>
            <a:ext cx="5410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2CC9C75-1E1A-390A-34FA-836E4A214B61}"/>
              </a:ext>
            </a:extLst>
          </p:cNvPr>
          <p:cNvSpPr txBox="1"/>
          <p:nvPr/>
        </p:nvSpPr>
        <p:spPr>
          <a:xfrm>
            <a:off x="9073744" y="3441832"/>
            <a:ext cx="42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rgbClr val="AD1457"/>
                </a:solidFill>
              </a:rPr>
              <a:t>LB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C967C1-2E29-7AA6-6AB4-4AB0B8B13A13}"/>
              </a:ext>
            </a:extLst>
          </p:cNvPr>
          <p:cNvSpPr txBox="1"/>
          <p:nvPr/>
        </p:nvSpPr>
        <p:spPr>
          <a:xfrm>
            <a:off x="9669575" y="3441831"/>
            <a:ext cx="44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rgbClr val="AD1457"/>
                </a:solidFill>
              </a:rPr>
              <a:t>UB</a:t>
            </a:r>
          </a:p>
        </p:txBody>
      </p:sp>
      <p:sp>
        <p:nvSpPr>
          <p:cNvPr id="28" name="Rounded Rectangle 113">
            <a:extLst>
              <a:ext uri="{FF2B5EF4-FFF2-40B4-BE49-F238E27FC236}">
                <a16:creationId xmlns:a16="http://schemas.microsoft.com/office/drawing/2014/main" id="{D110169B-2349-DCC7-4457-423A4C53E37C}"/>
              </a:ext>
            </a:extLst>
          </p:cNvPr>
          <p:cNvSpPr/>
          <p:nvPr/>
        </p:nvSpPr>
        <p:spPr>
          <a:xfrm>
            <a:off x="261256" y="3383279"/>
            <a:ext cx="2926080" cy="365760"/>
          </a:xfrm>
          <a:prstGeom prst="roundRect">
            <a:avLst/>
          </a:prstGeom>
          <a:noFill/>
          <a:ln>
            <a:solidFill>
              <a:srgbClr val="F9C5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D52913-3C2A-52C1-5F7E-016A05D9CA08}"/>
              </a:ext>
            </a:extLst>
          </p:cNvPr>
          <p:cNvCxnSpPr/>
          <p:nvPr/>
        </p:nvCxnSpPr>
        <p:spPr>
          <a:xfrm flipH="1" flipV="1">
            <a:off x="10138972" y="3867248"/>
            <a:ext cx="0" cy="914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B69CF1B-5D29-8334-FA12-D1BE934543CD}"/>
              </a:ext>
            </a:extLst>
          </p:cNvPr>
          <p:cNvGrpSpPr/>
          <p:nvPr/>
        </p:nvGrpSpPr>
        <p:grpSpPr>
          <a:xfrm>
            <a:off x="9201430" y="1748825"/>
            <a:ext cx="311304" cy="443173"/>
            <a:chOff x="3701591" y="1754959"/>
            <a:chExt cx="311304" cy="44317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A79C418-171E-1265-FFD3-848740F5A25E}"/>
                </a:ext>
              </a:extLst>
            </p:cNvPr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8D65067-20C6-4870-4872-1F977AAE6ADB}"/>
                </a:ext>
              </a:extLst>
            </p:cNvPr>
            <p:cNvCxnSpPr/>
            <p:nvPr/>
          </p:nvCxnSpPr>
          <p:spPr>
            <a:xfrm flipH="1"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8D3A9A9B-D057-979F-8945-4CE4BACECB52}"/>
              </a:ext>
            </a:extLst>
          </p:cNvPr>
          <p:cNvSpPr/>
          <p:nvPr/>
        </p:nvSpPr>
        <p:spPr>
          <a:xfrm>
            <a:off x="9061106" y="1313455"/>
            <a:ext cx="5486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lt1"/>
                </a:solidFill>
              </a:rPr>
              <a:t>94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FDAE15C-9942-5F98-96EB-86BE3A8FB84D}"/>
              </a:ext>
            </a:extLst>
          </p:cNvPr>
          <p:cNvGrpSpPr/>
          <p:nvPr/>
        </p:nvGrpSpPr>
        <p:grpSpPr>
          <a:xfrm>
            <a:off x="11331696" y="1729288"/>
            <a:ext cx="311304" cy="443173"/>
            <a:chOff x="3701591" y="1754959"/>
            <a:chExt cx="311304" cy="44317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B99E005-64C2-BE64-7F58-79EF67AC095E}"/>
                </a:ext>
              </a:extLst>
            </p:cNvPr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E7F45E-544F-4ED7-6171-8C8B5399CD28}"/>
                </a:ext>
              </a:extLst>
            </p:cNvPr>
            <p:cNvCxnSpPr/>
            <p:nvPr/>
          </p:nvCxnSpPr>
          <p:spPr>
            <a:xfrm flipH="1"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7" name="Freeform 88">
            <a:extLst>
              <a:ext uri="{FF2B5EF4-FFF2-40B4-BE49-F238E27FC236}">
                <a16:creationId xmlns:a16="http://schemas.microsoft.com/office/drawing/2014/main" id="{0DAD53F0-E2DD-DF24-E910-125C9AED24B1}"/>
              </a:ext>
            </a:extLst>
          </p:cNvPr>
          <p:cNvSpPr/>
          <p:nvPr/>
        </p:nvSpPr>
        <p:spPr>
          <a:xfrm flipV="1">
            <a:off x="10453203" y="1045028"/>
            <a:ext cx="516191" cy="246530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7458FD-E641-3C37-5262-9F544EC8434C}"/>
              </a:ext>
            </a:extLst>
          </p:cNvPr>
          <p:cNvSpPr txBox="1"/>
          <p:nvPr/>
        </p:nvSpPr>
        <p:spPr>
          <a:xfrm>
            <a:off x="10389202" y="993603"/>
            <a:ext cx="642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3E285E0-67BD-58DC-B66D-E904A5DD7937}"/>
              </a:ext>
            </a:extLst>
          </p:cNvPr>
          <p:cNvSpPr/>
          <p:nvPr/>
        </p:nvSpPr>
        <p:spPr>
          <a:xfrm>
            <a:off x="10668261" y="1321652"/>
            <a:ext cx="548640" cy="3657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dk1"/>
                </a:solidFill>
              </a:rPr>
              <a:t>99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BC8459B-E4EF-D03E-6801-9B85CBD050E6}"/>
              </a:ext>
            </a:extLst>
          </p:cNvPr>
          <p:cNvSpPr/>
          <p:nvPr/>
        </p:nvSpPr>
        <p:spPr>
          <a:xfrm>
            <a:off x="10134861" y="1321652"/>
            <a:ext cx="548640" cy="3657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87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4E11F1A-9744-F923-29E3-958E76C258F9}"/>
              </a:ext>
            </a:extLst>
          </p:cNvPr>
          <p:cNvSpPr/>
          <p:nvPr/>
        </p:nvSpPr>
        <p:spPr>
          <a:xfrm>
            <a:off x="9051757" y="2555068"/>
            <a:ext cx="5486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lt1"/>
                </a:solidFill>
              </a:rPr>
              <a:t>94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4A11A66-C667-5603-B963-54C4B5994627}"/>
              </a:ext>
            </a:extLst>
          </p:cNvPr>
          <p:cNvSpPr/>
          <p:nvPr/>
        </p:nvSpPr>
        <p:spPr>
          <a:xfrm>
            <a:off x="9585157" y="2555068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74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D582095-3B85-0193-AC13-563D7C0C3975}"/>
              </a:ext>
            </a:extLst>
          </p:cNvPr>
          <p:cNvSpPr/>
          <p:nvPr/>
        </p:nvSpPr>
        <p:spPr>
          <a:xfrm>
            <a:off x="10111021" y="2555068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87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7D8C871-7BE9-1C67-701D-CFEF77E6CB3B}"/>
              </a:ext>
            </a:extLst>
          </p:cNvPr>
          <p:cNvSpPr/>
          <p:nvPr/>
        </p:nvSpPr>
        <p:spPr>
          <a:xfrm>
            <a:off x="10644421" y="2555068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99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A1D5E88-F72F-C2C1-A74D-37C79A4C3D72}"/>
              </a:ext>
            </a:extLst>
          </p:cNvPr>
          <p:cNvGrpSpPr/>
          <p:nvPr/>
        </p:nvGrpSpPr>
        <p:grpSpPr>
          <a:xfrm>
            <a:off x="10210984" y="2990437"/>
            <a:ext cx="311304" cy="443173"/>
            <a:chOff x="3701591" y="1754959"/>
            <a:chExt cx="311304" cy="44317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1EC3CE9-B797-2F2D-46A3-46C4B1C3A66C}"/>
                </a:ext>
              </a:extLst>
            </p:cNvPr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8BBE135-E237-36F4-F39D-4DA42894B300}"/>
                </a:ext>
              </a:extLst>
            </p:cNvPr>
            <p:cNvCxnSpPr/>
            <p:nvPr/>
          </p:nvCxnSpPr>
          <p:spPr>
            <a:xfrm flipH="1"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657AABC-AB91-29B4-0554-EF9F9225F211}"/>
              </a:ext>
            </a:extLst>
          </p:cNvPr>
          <p:cNvGrpSpPr/>
          <p:nvPr/>
        </p:nvGrpSpPr>
        <p:grpSpPr>
          <a:xfrm>
            <a:off x="10747580" y="2970900"/>
            <a:ext cx="311304" cy="443173"/>
            <a:chOff x="3701591" y="1754959"/>
            <a:chExt cx="311304" cy="443173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F65C1A6-F149-0D4E-7025-C24AF3F61902}"/>
                </a:ext>
              </a:extLst>
            </p:cNvPr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67FF3BF-E33E-F555-1775-70647C148883}"/>
                </a:ext>
              </a:extLst>
            </p:cNvPr>
            <p:cNvCxnSpPr/>
            <p:nvPr/>
          </p:nvCxnSpPr>
          <p:spPr>
            <a:xfrm flipH="1"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1" name="Freeform 124">
            <a:extLst>
              <a:ext uri="{FF2B5EF4-FFF2-40B4-BE49-F238E27FC236}">
                <a16:creationId xmlns:a16="http://schemas.microsoft.com/office/drawing/2014/main" id="{954B058A-475D-B9BA-E599-DCC018DAF499}"/>
              </a:ext>
            </a:extLst>
          </p:cNvPr>
          <p:cNvSpPr/>
          <p:nvPr/>
        </p:nvSpPr>
        <p:spPr>
          <a:xfrm flipV="1">
            <a:off x="9257094" y="2289004"/>
            <a:ext cx="1058304" cy="271046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B4A5EB-55B1-ED0B-7630-CA3AD2E3B4C4}"/>
              </a:ext>
            </a:extLst>
          </p:cNvPr>
          <p:cNvSpPr txBox="1"/>
          <p:nvPr/>
        </p:nvSpPr>
        <p:spPr>
          <a:xfrm>
            <a:off x="9463364" y="2234571"/>
            <a:ext cx="642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3BEE6B2-D44D-3F36-2CE5-42D03F1E73B0}"/>
              </a:ext>
            </a:extLst>
          </p:cNvPr>
          <p:cNvSpPr/>
          <p:nvPr/>
        </p:nvSpPr>
        <p:spPr>
          <a:xfrm>
            <a:off x="10105494" y="2550330"/>
            <a:ext cx="5486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lt1"/>
                </a:solidFill>
              </a:rPr>
              <a:t>94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0F20B82-9F7C-2491-0575-E49FAB695CF8}"/>
              </a:ext>
            </a:extLst>
          </p:cNvPr>
          <p:cNvSpPr/>
          <p:nvPr/>
        </p:nvSpPr>
        <p:spPr>
          <a:xfrm>
            <a:off x="9048574" y="2550714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87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E85A049-A725-1861-AE3B-404C53549C80}"/>
              </a:ext>
            </a:extLst>
          </p:cNvPr>
          <p:cNvGrpSpPr/>
          <p:nvPr/>
        </p:nvGrpSpPr>
        <p:grpSpPr>
          <a:xfrm>
            <a:off x="9173396" y="4566954"/>
            <a:ext cx="311304" cy="443173"/>
            <a:chOff x="3701591" y="1754959"/>
            <a:chExt cx="311304" cy="443173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F2D118D-583A-728A-DA6F-79C96A0C5D54}"/>
                </a:ext>
              </a:extLst>
            </p:cNvPr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latin typeface="Consolas" pitchFamily="49" charset="0"/>
                  <a:cs typeface="Consolas" pitchFamily="49" charset="0"/>
                </a:rPr>
                <a:t>k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9AD3D41-9F4C-3589-984C-4BBFABA28FEF}"/>
                </a:ext>
              </a:extLst>
            </p:cNvPr>
            <p:cNvCxnSpPr/>
            <p:nvPr/>
          </p:nvCxnSpPr>
          <p:spPr>
            <a:xfrm flipH="1"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2838258-1E73-3334-8017-610B681F1650}"/>
              </a:ext>
            </a:extLst>
          </p:cNvPr>
          <p:cNvGrpSpPr/>
          <p:nvPr/>
        </p:nvGrpSpPr>
        <p:grpSpPr>
          <a:xfrm>
            <a:off x="10242036" y="4566954"/>
            <a:ext cx="311304" cy="443173"/>
            <a:chOff x="3701591" y="1754959"/>
            <a:chExt cx="311304" cy="443173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CD1ACED-2449-176A-78D4-F17364300741}"/>
                </a:ext>
              </a:extLst>
            </p:cNvPr>
            <p:cNvSpPr txBox="1"/>
            <p:nvPr/>
          </p:nvSpPr>
          <p:spPr>
            <a:xfrm>
              <a:off x="3701591" y="18288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>
                  <a:latin typeface="Consolas" pitchFamily="49" charset="0"/>
                  <a:cs typeface="Consolas" pitchFamily="49" charset="0"/>
                </a:rPr>
                <a:t>l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BB96CC1-7899-9EAF-030E-67F2391B8F49}"/>
                </a:ext>
              </a:extLst>
            </p:cNvPr>
            <p:cNvCxnSpPr/>
            <p:nvPr/>
          </p:nvCxnSpPr>
          <p:spPr>
            <a:xfrm flipH="1" flipV="1">
              <a:off x="3857243" y="1754959"/>
              <a:ext cx="0" cy="1500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6EA402F5-D133-E1A9-F932-75D580B2D118}"/>
              </a:ext>
            </a:extLst>
          </p:cNvPr>
          <p:cNvSpPr/>
          <p:nvPr/>
        </p:nvSpPr>
        <p:spPr>
          <a:xfrm>
            <a:off x="9079035" y="4128373"/>
            <a:ext cx="5486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87</a:t>
            </a:r>
            <a:endParaRPr lang="en-US" sz="2400" b="1">
              <a:solidFill>
                <a:schemeClr val="lt1"/>
              </a:solidFill>
            </a:endParaRPr>
          </a:p>
        </p:txBody>
      </p:sp>
      <p:sp>
        <p:nvSpPr>
          <p:cNvPr id="62" name="Freeform 135">
            <a:extLst>
              <a:ext uri="{FF2B5EF4-FFF2-40B4-BE49-F238E27FC236}">
                <a16:creationId xmlns:a16="http://schemas.microsoft.com/office/drawing/2014/main" id="{7CAB05A2-0C04-9581-F643-C72C9A5AA23D}"/>
              </a:ext>
            </a:extLst>
          </p:cNvPr>
          <p:cNvSpPr/>
          <p:nvPr/>
        </p:nvSpPr>
        <p:spPr>
          <a:xfrm flipV="1">
            <a:off x="9283873" y="3828303"/>
            <a:ext cx="626481" cy="271046"/>
          </a:xfrm>
          <a:custGeom>
            <a:avLst/>
            <a:gdLst>
              <a:gd name="connsiteX0" fmla="*/ 0 w 2743200"/>
              <a:gd name="connsiteY0" fmla="*/ 0 h 204281"/>
              <a:gd name="connsiteX1" fmla="*/ 0 w 2743200"/>
              <a:gd name="connsiteY1" fmla="*/ 204281 h 204281"/>
              <a:gd name="connsiteX2" fmla="*/ 2743200 w 2743200"/>
              <a:gd name="connsiteY2" fmla="*/ 204281 h 204281"/>
              <a:gd name="connsiteX3" fmla="*/ 2743200 w 2743200"/>
              <a:gd name="connsiteY3" fmla="*/ 0 h 20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204281">
                <a:moveTo>
                  <a:pt x="0" y="0"/>
                </a:moveTo>
                <a:lnTo>
                  <a:pt x="0" y="204281"/>
                </a:lnTo>
                <a:lnTo>
                  <a:pt x="2743200" y="204281"/>
                </a:lnTo>
                <a:lnTo>
                  <a:pt x="2743200" y="0"/>
                </a:lnTo>
              </a:path>
            </a:pathLst>
          </a:cu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372BFCF-6579-2C0C-A08B-B85E6FE75FD6}"/>
              </a:ext>
            </a:extLst>
          </p:cNvPr>
          <p:cNvSpPr txBox="1"/>
          <p:nvPr/>
        </p:nvSpPr>
        <p:spPr>
          <a:xfrm>
            <a:off x="9287519" y="3809942"/>
            <a:ext cx="642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Swap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3FAFC04-4A62-FF81-305B-E422F18C8073}"/>
              </a:ext>
            </a:extLst>
          </p:cNvPr>
          <p:cNvSpPr/>
          <p:nvPr/>
        </p:nvSpPr>
        <p:spPr>
          <a:xfrm>
            <a:off x="9080701" y="4121972"/>
            <a:ext cx="548640" cy="365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/>
              <a:t>74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18F1587-9815-91CF-5A93-D034D0A423F4}"/>
              </a:ext>
            </a:extLst>
          </p:cNvPr>
          <p:cNvSpPr/>
          <p:nvPr/>
        </p:nvSpPr>
        <p:spPr>
          <a:xfrm>
            <a:off x="9584132" y="4124019"/>
            <a:ext cx="54864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87</a:t>
            </a:r>
            <a:endParaRPr lang="en-US" sz="2400" b="1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06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06 1.48148E-06 L 0.04687 -0.00139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87 -0.00139 L 0.08594 -0.00023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06 3.7037E-07 L -0.00013 0.09907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06 7.40741E-07 L -0.04271 0.00208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07 2.96296E-06 L 0.04688 -0.00139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07 7.40741E-07 L -0.04271 0.00208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35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06 1.85185E-06 L 0.0487 1.85185E-06" pathEditMode="relative" rAng="0" ptsTypes="AA">
                                      <p:cBhvr>
                                        <p:cTn id="17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7 3.03577E-17 L 0.08737 0.00185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06 1.85185E-06 L -0.03893 4.07407E-06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4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2" grpId="1" animBg="1"/>
      <p:bldP spid="22" grpId="2" animBg="1"/>
      <p:bldP spid="23" grpId="0"/>
      <p:bldP spid="24" grpId="0"/>
      <p:bldP spid="26" grpId="0"/>
      <p:bldP spid="27" grpId="0"/>
      <p:bldP spid="28" grpId="0" animBg="1"/>
      <p:bldP spid="28" grpId="1" animBg="1"/>
      <p:bldP spid="33" grpId="0" animBg="1"/>
      <p:bldP spid="37" grpId="0" animBg="1"/>
      <p:bldP spid="38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51" grpId="0" animBg="1"/>
      <p:bldP spid="52" grpId="0"/>
      <p:bldP spid="53" grpId="0" animBg="1"/>
      <p:bldP spid="54" grpId="0" animBg="1"/>
      <p:bldP spid="61" grpId="0" animBg="1"/>
      <p:bldP spid="62" grpId="0" animBg="1"/>
      <p:bldP spid="63" grpId="0"/>
      <p:bldP spid="64" grpId="0" animBg="1"/>
      <p:bldP spid="65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A9474-7D5A-5F3E-2F41-FED1F341746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Quick Sort -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00549-B634-20B7-DBF9-E9843260B674}"/>
              </a:ext>
            </a:extLst>
          </p:cNvPr>
          <p:cNvSpPr txBox="1">
            <a:spLocks/>
          </p:cNvSpPr>
          <p:nvPr/>
        </p:nvSpPr>
        <p:spPr>
          <a:xfrm>
            <a:off x="131180" y="863444"/>
            <a:ext cx="5120089" cy="5590565"/>
          </a:xfrm>
          <a:prstGeom prst="rect">
            <a:avLst/>
          </a:prstGeom>
          <a:solidFill>
            <a:srgbClr val="424242"/>
          </a:solidFill>
        </p:spPr>
        <p:txBody>
          <a:bodyPr/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 panose="020B0604020202020204" pitchFamily="34" charset="0"/>
              <a:buNone/>
            </a:pPr>
            <a:r>
              <a:rPr lang="pt-BR" sz="220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Procedure: quicksort(T[i,…,j])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pt-BR" sz="2200" b="1" dirty="0">
                <a:solidFill>
                  <a:srgbClr val="F19D19"/>
                </a:solidFill>
                <a:latin typeface="Consolas" pitchFamily="49" charset="0"/>
                <a:cs typeface="Consolas" pitchFamily="49" charset="0"/>
              </a:rPr>
              <a:t>{Sorts subarray T[i,…,j] into ascending order}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pt-BR" sz="2200" b="1" dirty="0">
                <a:solidFill>
                  <a:srgbClr val="F19D19"/>
                </a:solidFill>
                <a:latin typeface="Consolas" pitchFamily="49" charset="0"/>
                <a:cs typeface="Consolas" pitchFamily="49" charset="0"/>
              </a:rPr>
              <a:t>if j – i is sufficiently small then insert (T[i,…,j])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pt-BR" sz="2200" b="1" dirty="0">
                <a:solidFill>
                  <a:srgbClr val="F19D19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pt-BR" sz="2200" b="1" dirty="0">
                <a:solidFill>
                  <a:srgbClr val="F19D19"/>
                </a:solidFill>
                <a:latin typeface="Consolas" pitchFamily="49" charset="0"/>
                <a:cs typeface="Consolas" pitchFamily="49" charset="0"/>
              </a:rPr>
              <a:t> 	pivot(T[i,…,j],l)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pt-BR" sz="2200" b="1" dirty="0">
                <a:solidFill>
                  <a:srgbClr val="F19D19"/>
                </a:solidFill>
                <a:latin typeface="Consolas" pitchFamily="49" charset="0"/>
                <a:cs typeface="Consolas" pitchFamily="49" charset="0"/>
              </a:rPr>
              <a:t>	quicksort(T[i,…,l - 1])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pt-BR" sz="2200" b="1" dirty="0">
                <a:solidFill>
                  <a:srgbClr val="F19D19"/>
                </a:solidFill>
                <a:latin typeface="Consolas" pitchFamily="49" charset="0"/>
                <a:cs typeface="Consolas" pitchFamily="49" charset="0"/>
              </a:rPr>
              <a:t>	quicksort(T[l+1,…,j]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5584C8-494C-38E5-E47A-EA883CAF9A62}"/>
              </a:ext>
            </a:extLst>
          </p:cNvPr>
          <p:cNvSpPr txBox="1"/>
          <p:nvPr/>
        </p:nvSpPr>
        <p:spPr>
          <a:xfrm>
            <a:off x="5460274" y="863444"/>
            <a:ext cx="6600547" cy="5590565"/>
          </a:xfrm>
          <a:prstGeom prst="rect">
            <a:avLst/>
          </a:prstGeom>
          <a:solidFill>
            <a:srgbClr val="424242"/>
          </a:solidFill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pt-BR" b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Procedure: pivot(T[i,…,j]; var l)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pt-BR" b="1">
                <a:solidFill>
                  <a:srgbClr val="F9C5D7"/>
                </a:solidFill>
                <a:latin typeface="Consolas" pitchFamily="49" charset="0"/>
                <a:cs typeface="Consolas" pitchFamily="49" charset="0"/>
              </a:rPr>
              <a:t>p ← T[i]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pt-BR" b="1">
                <a:solidFill>
                  <a:srgbClr val="F9C5D7"/>
                </a:solidFill>
                <a:latin typeface="Consolas" pitchFamily="49" charset="0"/>
                <a:cs typeface="Consolas" pitchFamily="49" charset="0"/>
              </a:rPr>
              <a:t>k ← i 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pt-BR" b="1">
                <a:solidFill>
                  <a:srgbClr val="F9C5D7"/>
                </a:solidFill>
                <a:latin typeface="Consolas" pitchFamily="49" charset="0"/>
                <a:cs typeface="Consolas" pitchFamily="49" charset="0"/>
              </a:rPr>
              <a:t>l ← j + 1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pt-BR" b="1">
                <a:solidFill>
                  <a:srgbClr val="F9C5D7"/>
                </a:solidFill>
                <a:latin typeface="Consolas" pitchFamily="49" charset="0"/>
                <a:cs typeface="Consolas" pitchFamily="49" charset="0"/>
              </a:rPr>
              <a:t>repeat k ← k+1 until T[k] &gt; p or k ≥ j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pt-BR" b="1">
                <a:solidFill>
                  <a:srgbClr val="F9C5D7"/>
                </a:solidFill>
                <a:latin typeface="Consolas" pitchFamily="49" charset="0"/>
                <a:cs typeface="Consolas" pitchFamily="49" charset="0"/>
              </a:rPr>
              <a:t>repeat l ← l-1 until T[l] ≤ p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pt-BR" b="1">
                <a:solidFill>
                  <a:srgbClr val="F9C5D7"/>
                </a:solidFill>
                <a:latin typeface="Consolas" pitchFamily="49" charset="0"/>
                <a:cs typeface="Consolas" pitchFamily="49" charset="0"/>
              </a:rPr>
              <a:t>while k &lt; l do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pt-BR" b="1">
                <a:solidFill>
                  <a:srgbClr val="F9C5D7"/>
                </a:solidFill>
                <a:latin typeface="Consolas" pitchFamily="49" charset="0"/>
                <a:cs typeface="Consolas" pitchFamily="49" charset="0"/>
              </a:rPr>
              <a:t>	Swap T[k] and T[l]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pt-BR" b="1">
                <a:solidFill>
                  <a:srgbClr val="F9C5D7"/>
                </a:solidFill>
                <a:latin typeface="Consolas" pitchFamily="49" charset="0"/>
                <a:cs typeface="Consolas" pitchFamily="49" charset="0"/>
              </a:rPr>
              <a:t>      Repeat k ← k+1 until T[k] &gt; p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pt-BR" b="1">
                <a:solidFill>
                  <a:srgbClr val="F9C5D7"/>
                </a:solidFill>
                <a:latin typeface="Consolas" pitchFamily="49" charset="0"/>
                <a:cs typeface="Consolas" pitchFamily="49" charset="0"/>
              </a:rPr>
              <a:t>      Repeat l ← l-1 until T[l] ≤ p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pt-BR" b="1">
                <a:solidFill>
                  <a:srgbClr val="F9C5D7"/>
                </a:solidFill>
                <a:latin typeface="Consolas" pitchFamily="49" charset="0"/>
                <a:cs typeface="Consolas" pitchFamily="49" charset="0"/>
              </a:rPr>
              <a:t>Swap T[i] and T[l]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8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772E-36F3-2FCC-A558-307BD49DC21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Quick Sort Algorithm – Analysis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6912CF-0453-4814-95A9-64000A68FA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1180" y="863444"/>
                <a:ext cx="11929641" cy="559056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1pPr>
                <a:lvl2pPr marL="6858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Worst Case </a:t>
                </a:r>
              </a:p>
              <a:p>
                <a:pPr lvl="1" indent="-342900"/>
                <a:r>
                  <a:rPr lang="en-US" dirty="0"/>
                  <a:t>Running time depends on </a:t>
                </a:r>
                <a:r>
                  <a:rPr lang="en-US" b="1" dirty="0"/>
                  <a:t>which element is chosen as key or pivot </a:t>
                </a:r>
                <a:r>
                  <a:rPr lang="en-US" dirty="0"/>
                  <a:t>element.</a:t>
                </a:r>
              </a:p>
              <a:p>
                <a:pPr lvl="1" indent="-342900"/>
                <a:r>
                  <a:rPr lang="en-US" dirty="0"/>
                  <a:t>The worst case behavior for quick sort occurs when the array is partitioned into one sub-array with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/>
                  <a:t> elements and the other with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/>
                  <a:t> element</a:t>
                </a:r>
                <a:r>
                  <a:rPr lang="en-US" dirty="0"/>
                  <a:t>.</a:t>
                </a:r>
              </a:p>
              <a:p>
                <a:pPr lvl="1" indent="-342900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 dirty="0"/>
                  <a:t>In this case, the recurrence will be,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−1)+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(0)+</m:t>
                      </m:r>
                      <m: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−1)+ </m:t>
                      </m:r>
                      <m: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)= 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l-GR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baseline="3000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dirty="0"/>
                  <a:t>Best Case</a:t>
                </a:r>
              </a:p>
              <a:p>
                <a:pPr lvl="1"/>
                <a:r>
                  <a:rPr lang="en-US" b="1" dirty="0"/>
                  <a:t>Occurs when partition produces sub-problems each of size n/2.</a:t>
                </a:r>
              </a:p>
              <a:p>
                <a:pPr lvl="1" indent="-342900"/>
                <a:r>
                  <a:rPr lang="en-US" dirty="0"/>
                  <a:t>Recurrence equation: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/2)+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= 2,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= 2,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= 1,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𝑠𝑜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err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baseline="30000" err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baseline="30000" dirty="0"/>
              </a:p>
              <a:p>
                <a:pPr marL="0" indent="0" algn="ctr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)= 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err="1">
                          <a:latin typeface="Cambria Math" panose="02040503050406030204" pitchFamily="18" charset="0"/>
                        </a:rPr>
                        <m:t>𝒏𝒍𝒐𝒈𝒏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>
                  <a:spcBef>
                    <a:spcPts val="1200"/>
                  </a:spcBef>
                  <a:spcAft>
                    <a:spcPts val="600"/>
                  </a:spcAft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6912CF-0453-4814-95A9-64000A68F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80" y="863444"/>
                <a:ext cx="11929641" cy="5590565"/>
              </a:xfrm>
              <a:prstGeom prst="rect">
                <a:avLst/>
              </a:prstGeom>
              <a:blipFill>
                <a:blip r:embed="rId2"/>
                <a:stretch>
                  <a:fillRect l="-1278" t="-2944" r="-818" b="-83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7425A34-81D9-D3CC-1BC8-2EA43CCBB05D}"/>
              </a:ext>
            </a:extLst>
          </p:cNvPr>
          <p:cNvSpPr/>
          <p:nvPr/>
        </p:nvSpPr>
        <p:spPr>
          <a:xfrm>
            <a:off x="4964823" y="3828315"/>
            <a:ext cx="2350375" cy="457200"/>
          </a:xfrm>
          <a:prstGeom prst="rect">
            <a:avLst/>
          </a:prstGeom>
          <a:noFill/>
          <a:ln w="28575">
            <a:solidFill>
              <a:srgbClr val="AD1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75EABC-C006-90EE-BB91-E0B817C546D7}"/>
              </a:ext>
            </a:extLst>
          </p:cNvPr>
          <p:cNvSpPr/>
          <p:nvPr/>
        </p:nvSpPr>
        <p:spPr>
          <a:xfrm>
            <a:off x="4619382" y="6402978"/>
            <a:ext cx="2949818" cy="457200"/>
          </a:xfrm>
          <a:prstGeom prst="rect">
            <a:avLst/>
          </a:prstGeom>
          <a:noFill/>
          <a:ln w="28575">
            <a:solidFill>
              <a:srgbClr val="AD1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3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FA947-EEB0-E054-694C-FE18A0B3CE3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Quick Sort Algorithm – Analysis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C7BDED-0FF0-670E-97EF-DBC82AD171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1180" y="863444"/>
                <a:ext cx="11929641" cy="559056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1pPr>
                <a:lvl2pPr marL="6858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+mj-lt"/>
                  <a:buAutoNum type="arabicPeriod" startAt="3"/>
                </a:pPr>
                <a:r>
                  <a:rPr lang="en-US"/>
                  <a:t>Average Case</a:t>
                </a:r>
              </a:p>
              <a:p>
                <a:pPr lvl="1"/>
                <a:r>
                  <a:rPr lang="en-US"/>
                  <a:t>Average case running time is much closer to the best case.</a:t>
                </a: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US"/>
                  <a:t>If suppose the partitioning algorithm produces a </a:t>
                </a:r>
                <a:r>
                  <a:rPr lang="en-US" b="1"/>
                  <a:t>9:1 proportional </a:t>
                </a:r>
                <a:r>
                  <a:rPr lang="en-US"/>
                  <a:t>split the recurrence will be, </a:t>
                </a:r>
              </a:p>
              <a:p>
                <a:pPr marL="0" indent="0" algn="ctr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(9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/10)+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/10)+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  <a:p>
                <a:pPr marL="0" indent="0" algn="ctr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)= 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err="1">
                          <a:latin typeface="Cambria Math" panose="02040503050406030204" pitchFamily="18" charset="0"/>
                        </a:rPr>
                        <m:t>𝒏𝒍𝒐𝒈𝒏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C7BDED-0FF0-670E-97EF-DBC82AD17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80" y="863444"/>
                <a:ext cx="11929641" cy="5590565"/>
              </a:xfrm>
              <a:prstGeom prst="rect">
                <a:avLst/>
              </a:prstGeom>
              <a:blipFill>
                <a:blip r:embed="rId2"/>
                <a:stretch>
                  <a:fillRect l="-1278" t="-2944" r="-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3942C6C-6F1F-F653-2D72-D00A9F6DF018}"/>
              </a:ext>
            </a:extLst>
          </p:cNvPr>
          <p:cNvSpPr/>
          <p:nvPr/>
        </p:nvSpPr>
        <p:spPr>
          <a:xfrm>
            <a:off x="4619383" y="2971800"/>
            <a:ext cx="2888857" cy="457200"/>
          </a:xfrm>
          <a:prstGeom prst="rect">
            <a:avLst/>
          </a:prstGeom>
          <a:noFill/>
          <a:ln w="28575">
            <a:solidFill>
              <a:srgbClr val="AD1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9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1FA466-C7AE-B301-D4D2-B3331F7BD77E}"/>
              </a:ext>
            </a:extLst>
          </p:cNvPr>
          <p:cNvSpPr/>
          <p:nvPr/>
        </p:nvSpPr>
        <p:spPr>
          <a:xfrm>
            <a:off x="6096000" y="0"/>
            <a:ext cx="6096000" cy="6588000"/>
          </a:xfrm>
          <a:prstGeom prst="rect">
            <a:avLst/>
          </a:prstGeom>
          <a:gradFill flip="none" rotWithShape="1">
            <a:gsLst>
              <a:gs pos="55000">
                <a:srgbClr val="B21266"/>
              </a:gs>
              <a:gs pos="30000">
                <a:srgbClr val="A3115D">
                  <a:lumMod val="100000"/>
                </a:srgbClr>
              </a:gs>
              <a:gs pos="100000">
                <a:srgbClr val="ED6D9B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Palatino Linotype" panose="02040502050505030304" pitchFamily="18" charset="0"/>
              </a:rPr>
              <a:t>Suppose, you are writing a program to find a book from the shelf.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Palatino Linotype" panose="02040502050505030304" pitchFamily="18" charset="0"/>
              </a:rPr>
              <a:t>For any required book, it will start checking books one by one from the bottom.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Palatino Linotype" panose="02040502050505030304" pitchFamily="18" charset="0"/>
              </a:rPr>
              <a:t>If you wanted Harry Potter 3, it would only take 3 actions (or tries) because it’s the third book in the sequence.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Palatino Linotype" panose="02040502050505030304" pitchFamily="18" charset="0"/>
              </a:rPr>
              <a:t>If Harry Potter 7 — it’s the last book so it would have to check all 7 books. 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Palatino Linotype" panose="02040502050505030304" pitchFamily="18" charset="0"/>
              </a:rPr>
              <a:t>What if there are total 10 books? How about 10,00,000 books? It would take 1 million tries.</a:t>
            </a: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 descr="http://2.bp.blogspot.com/_5PudbMqUjng/TR5Cu-fq4ZI/AAAAAAAAACk/t_oojdxP-c8/s400/harrypotter.jpg">
            <a:extLst>
              <a:ext uri="{FF2B5EF4-FFF2-40B4-BE49-F238E27FC236}">
                <a16:creationId xmlns:a16="http://schemas.microsoft.com/office/drawing/2014/main" id="{998B8505-AC72-DC91-42C4-E3BE7E8A3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6200000">
            <a:off x="707899" y="1962297"/>
            <a:ext cx="4206240" cy="325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B09B43-BA5E-365E-4A2D-B8637FAF846A}"/>
              </a:ext>
            </a:extLst>
          </p:cNvPr>
          <p:cNvSpPr txBox="1"/>
          <p:nvPr/>
        </p:nvSpPr>
        <p:spPr>
          <a:xfrm>
            <a:off x="0" y="37702"/>
            <a:ext cx="6096000" cy="755591"/>
          </a:xfrm>
          <a:prstGeom prst="rect">
            <a:avLst/>
          </a:prstGeom>
          <a:noFill/>
        </p:spPr>
        <p:txBody>
          <a:bodyPr wrap="square" lIns="2743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Book Finder Example </a:t>
            </a:r>
          </a:p>
        </p:txBody>
      </p:sp>
    </p:spTree>
    <p:extLst>
      <p:ext uri="{BB962C8B-B14F-4D97-AF65-F5344CB8AC3E}">
        <p14:creationId xmlns:p14="http://schemas.microsoft.com/office/powerpoint/2010/main" val="383816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3110-51DC-A1C5-B4FB-2F88A0BCD1E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Number Sorting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FB716-B1B3-0163-0462-64381CB5D65C}"/>
              </a:ext>
            </a:extLst>
          </p:cNvPr>
          <p:cNvSpPr txBox="1">
            <a:spLocks/>
          </p:cNvSpPr>
          <p:nvPr/>
        </p:nvSpPr>
        <p:spPr>
          <a:xfrm>
            <a:off x="131180" y="863444"/>
            <a:ext cx="11929641" cy="5590565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Suppose you are sorting numbers in Ascending / Increasing order.</a:t>
            </a:r>
          </a:p>
          <a:p>
            <a:r>
              <a:rPr lang="en-US"/>
              <a:t>The initial arrangement of given numbers can be in any of the following three orders.</a:t>
            </a:r>
          </a:p>
          <a:p>
            <a:pPr marL="544512" lvl="1" indent="0">
              <a:buFont typeface="Arial" panose="020B0604020202020204" pitchFamily="34" charset="0"/>
              <a:buNone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870A31F-5BEC-A042-D498-515D7DB0AC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5474629"/>
                  </p:ext>
                </p:extLst>
              </p:nvPr>
            </p:nvGraphicFramePr>
            <p:xfrm>
              <a:off x="3623361" y="4786169"/>
              <a:ext cx="3173688" cy="396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89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289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2894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2894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2894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28948">
                      <a:extLst>
                        <a:ext uri="{9D8B030D-6E8A-4147-A177-3AD203B41FA5}">
                          <a16:colId xmlns:a16="http://schemas.microsoft.com/office/drawing/2014/main" val="1398714470"/>
                        </a:ext>
                      </a:extLst>
                    </a:gridCol>
                  </a:tblGrid>
                  <a:tr h="3423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sz="2000" b="1"/>
                        </a:p>
                      </a:txBody>
                      <a:tcPr>
                        <a:lnL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1" i="1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2000" b="1"/>
                        </a:p>
                      </a:txBody>
                      <a:tcPr>
                        <a:lnL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1" i="1" smtClean="0"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oMath>
                            </m:oMathPara>
                          </a14:m>
                          <a:endParaRPr lang="en-US" sz="2000" b="1"/>
                        </a:p>
                      </a:txBody>
                      <a:tcPr>
                        <a:lnL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1" i="1" smtClean="0">
                                    <a:latin typeface="Cambria Math" panose="02040503050406030204" pitchFamily="18" charset="0"/>
                                  </a:rPr>
                                  <m:t>𝟐𝟑</m:t>
                                </m:r>
                              </m:oMath>
                            </m:oMathPara>
                          </a14:m>
                          <a:endParaRPr lang="en-US" sz="2000" b="1"/>
                        </a:p>
                      </a:txBody>
                      <a:tcPr>
                        <a:lnL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1" i="1" smtClean="0">
                                    <a:latin typeface="Cambria Math" panose="02040503050406030204" pitchFamily="18" charset="0"/>
                                  </a:rPr>
                                  <m:t>𝟑𝟐</m:t>
                                </m:r>
                              </m:oMath>
                            </m:oMathPara>
                          </a14:m>
                          <a:endParaRPr lang="en-US" sz="2000" b="1"/>
                        </a:p>
                      </a:txBody>
                      <a:tcPr>
                        <a:lnL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𝟒𝟏</m:t>
                                </m:r>
                              </m:oMath>
                            </m:oMathPara>
                          </a14:m>
                          <a:endParaRPr lang="en-US" sz="2000" b="1"/>
                        </a:p>
                      </a:txBody>
                      <a:tcPr>
                        <a:lnL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870A31F-5BEC-A042-D498-515D7DB0AC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5474629"/>
                  </p:ext>
                </p:extLst>
              </p:nvPr>
            </p:nvGraphicFramePr>
            <p:xfrm>
              <a:off x="3623361" y="4786169"/>
              <a:ext cx="3173688" cy="396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89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289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2894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2894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2894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28948">
                      <a:extLst>
                        <a:ext uri="{9D8B030D-6E8A-4147-A177-3AD203B41FA5}">
                          <a16:colId xmlns:a16="http://schemas.microsoft.com/office/drawing/2014/main" val="1398714470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49" t="-1515" r="-502299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149" t="-1515" r="-402299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1149" t="-1515" r="-302299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1149" t="-1515" r="-202299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1149" t="-1515" r="-102299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1149" t="-1515" r="-2299" b="-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5311527-2DDF-39C5-556A-1BD3E03361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3790041"/>
                  </p:ext>
                </p:extLst>
              </p:nvPr>
            </p:nvGraphicFramePr>
            <p:xfrm>
              <a:off x="3623361" y="5370131"/>
              <a:ext cx="3173688" cy="396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89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289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2894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2894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2894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28948">
                      <a:extLst>
                        <a:ext uri="{9D8B030D-6E8A-4147-A177-3AD203B41FA5}">
                          <a16:colId xmlns:a16="http://schemas.microsoft.com/office/drawing/2014/main" val="295985421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1" i="1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2000" b="1"/>
                        </a:p>
                      </a:txBody>
                      <a:tcPr>
                        <a:lnL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sz="2000" b="1"/>
                        </a:p>
                      </a:txBody>
                      <a:tcPr>
                        <a:lnL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1" i="1" smtClean="0"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oMath>
                            </m:oMathPara>
                          </a14:m>
                          <a:endParaRPr lang="en-US" sz="2000" b="1"/>
                        </a:p>
                      </a:txBody>
                      <a:tcPr>
                        <a:lnL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1" i="1" smtClean="0">
                                    <a:latin typeface="Cambria Math" panose="02040503050406030204" pitchFamily="18" charset="0"/>
                                  </a:rPr>
                                  <m:t>𝟑𝟐</m:t>
                                </m:r>
                              </m:oMath>
                            </m:oMathPara>
                          </a14:m>
                          <a:endParaRPr lang="en-US" sz="2000" b="1"/>
                        </a:p>
                      </a:txBody>
                      <a:tcPr>
                        <a:lnL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1" i="1" smtClean="0">
                                    <a:latin typeface="Cambria Math" panose="02040503050406030204" pitchFamily="18" charset="0"/>
                                  </a:rPr>
                                  <m:t>𝟐𝟑</m:t>
                                </m:r>
                              </m:oMath>
                            </m:oMathPara>
                          </a14:m>
                          <a:endParaRPr lang="en-US" sz="2000" b="1"/>
                        </a:p>
                      </a:txBody>
                      <a:tcPr>
                        <a:lnL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𝟒𝟏</m:t>
                                </m:r>
                              </m:oMath>
                            </m:oMathPara>
                          </a14:m>
                          <a:endParaRPr lang="en-US" sz="2000" b="1"/>
                        </a:p>
                      </a:txBody>
                      <a:tcPr>
                        <a:lnL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5311527-2DDF-39C5-556A-1BD3E03361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3790041"/>
                  </p:ext>
                </p:extLst>
              </p:nvPr>
            </p:nvGraphicFramePr>
            <p:xfrm>
              <a:off x="3623361" y="5370131"/>
              <a:ext cx="3173688" cy="396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89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289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2894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2894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2894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28948">
                      <a:extLst>
                        <a:ext uri="{9D8B030D-6E8A-4147-A177-3AD203B41FA5}">
                          <a16:colId xmlns:a16="http://schemas.microsoft.com/office/drawing/2014/main" val="2959854219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149" t="-1515" r="-502299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149" t="-1515" r="-402299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149" t="-1515" r="-302299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149" t="-1515" r="-202299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149" t="-1515" r="-102299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1149" t="-1515" r="-2299" b="-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2B659D6-4295-9B87-AE6B-6FB68D235F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5499534"/>
                  </p:ext>
                </p:extLst>
              </p:nvPr>
            </p:nvGraphicFramePr>
            <p:xfrm>
              <a:off x="3623361" y="5954094"/>
              <a:ext cx="3173688" cy="396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8948">
                      <a:extLst>
                        <a:ext uri="{9D8B030D-6E8A-4147-A177-3AD203B41FA5}">
                          <a16:colId xmlns:a16="http://schemas.microsoft.com/office/drawing/2014/main" val="155601329"/>
                        </a:ext>
                      </a:extLst>
                    </a:gridCol>
                    <a:gridCol w="5289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289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2894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2894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2894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𝟒𝟏</m:t>
                                </m:r>
                              </m:oMath>
                            </m:oMathPara>
                          </a14:m>
                          <a:endParaRPr lang="en-US" sz="2000" b="1"/>
                        </a:p>
                      </a:txBody>
                      <a:tcPr>
                        <a:lnL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1" i="1" smtClean="0">
                                    <a:latin typeface="Cambria Math" panose="02040503050406030204" pitchFamily="18" charset="0"/>
                                  </a:rPr>
                                  <m:t>𝟑𝟐</m:t>
                                </m:r>
                              </m:oMath>
                            </m:oMathPara>
                          </a14:m>
                          <a:endParaRPr lang="en-US" sz="2000" b="1"/>
                        </a:p>
                      </a:txBody>
                      <a:tcPr>
                        <a:lnL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1" i="1" smtClean="0">
                                    <a:latin typeface="Cambria Math" panose="02040503050406030204" pitchFamily="18" charset="0"/>
                                  </a:rPr>
                                  <m:t>𝟐𝟑</m:t>
                                </m:r>
                              </m:oMath>
                            </m:oMathPara>
                          </a14:m>
                          <a:endParaRPr lang="en-US" sz="2000" b="1"/>
                        </a:p>
                      </a:txBody>
                      <a:tcPr>
                        <a:lnL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1" i="1" smtClean="0"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oMath>
                            </m:oMathPara>
                          </a14:m>
                          <a:endParaRPr lang="en-US" sz="2000" b="1"/>
                        </a:p>
                      </a:txBody>
                      <a:tcPr>
                        <a:lnL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1" i="1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2000" b="1"/>
                        </a:p>
                      </a:txBody>
                      <a:tcPr>
                        <a:lnL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sz="2000" b="1"/>
                        </a:p>
                      </a:txBody>
                      <a:tcPr>
                        <a:lnL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2B659D6-4295-9B87-AE6B-6FB68D235F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5499534"/>
                  </p:ext>
                </p:extLst>
              </p:nvPr>
            </p:nvGraphicFramePr>
            <p:xfrm>
              <a:off x="3623361" y="5954094"/>
              <a:ext cx="3173688" cy="396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8948">
                      <a:extLst>
                        <a:ext uri="{9D8B030D-6E8A-4147-A177-3AD203B41FA5}">
                          <a16:colId xmlns:a16="http://schemas.microsoft.com/office/drawing/2014/main" val="155601329"/>
                        </a:ext>
                      </a:extLst>
                    </a:gridCol>
                    <a:gridCol w="5289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289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2894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2894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2894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149" t="-1515" r="-502299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149" t="-1515" r="-402299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149" t="-1515" r="-302299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149" t="-1515" r="-202299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1149" t="-1515" r="-102299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1149" t="-1515" r="-2299" b="-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8F1A784-AE63-A6BF-5626-F1C23306FC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5906897"/>
                  </p:ext>
                </p:extLst>
              </p:nvPr>
            </p:nvGraphicFramePr>
            <p:xfrm>
              <a:off x="8027721" y="5370131"/>
              <a:ext cx="3173688" cy="396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89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289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2894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2894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2894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28948">
                      <a:extLst>
                        <a:ext uri="{9D8B030D-6E8A-4147-A177-3AD203B41FA5}">
                          <a16:colId xmlns:a16="http://schemas.microsoft.com/office/drawing/2014/main" val="2547585649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US" sz="2000" b="1"/>
                        </a:p>
                      </a:txBody>
                      <a:tcPr>
                        <a:lnL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1" i="1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sz="2000" b="1"/>
                        </a:p>
                      </a:txBody>
                      <a:tcPr>
                        <a:lnL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1" i="1" smtClean="0"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oMath>
                            </m:oMathPara>
                          </a14:m>
                          <a:endParaRPr lang="en-US" sz="2000" b="1"/>
                        </a:p>
                      </a:txBody>
                      <a:tcPr>
                        <a:lnL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1" i="1" smtClean="0">
                                    <a:latin typeface="Cambria Math" panose="02040503050406030204" pitchFamily="18" charset="0"/>
                                  </a:rPr>
                                  <m:t>𝟐𝟑</m:t>
                                </m:r>
                              </m:oMath>
                            </m:oMathPara>
                          </a14:m>
                          <a:endParaRPr lang="en-US" sz="2000" b="1"/>
                        </a:p>
                      </a:txBody>
                      <a:tcPr>
                        <a:lnL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1" i="1" smtClean="0">
                                    <a:latin typeface="Cambria Math" panose="02040503050406030204" pitchFamily="18" charset="0"/>
                                  </a:rPr>
                                  <m:t>𝟑𝟐</m:t>
                                </m:r>
                              </m:oMath>
                            </m:oMathPara>
                          </a14:m>
                          <a:endParaRPr lang="en-US" sz="2000" b="1"/>
                        </a:p>
                      </a:txBody>
                      <a:tcPr>
                        <a:lnL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𝟒𝟏</m:t>
                                </m:r>
                              </m:oMath>
                            </m:oMathPara>
                          </a14:m>
                          <a:endParaRPr lang="en-US" sz="2000" b="1"/>
                        </a:p>
                      </a:txBody>
                      <a:tcPr>
                        <a:lnL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8F1A784-AE63-A6BF-5626-F1C23306FC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5906897"/>
                  </p:ext>
                </p:extLst>
              </p:nvPr>
            </p:nvGraphicFramePr>
            <p:xfrm>
              <a:off x="8027721" y="5370131"/>
              <a:ext cx="3173688" cy="396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89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2894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2894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2894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2894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28948">
                      <a:extLst>
                        <a:ext uri="{9D8B030D-6E8A-4147-A177-3AD203B41FA5}">
                          <a16:colId xmlns:a16="http://schemas.microsoft.com/office/drawing/2014/main" val="2547585649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149" t="-1515" r="-502299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149" t="-1515" r="-402299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1149" t="-1515" r="-302299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1149" t="-1515" r="-202299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1149" t="-1515" r="-102299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F599C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01149" t="-1515" r="-2299" b="-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C033FD-5355-C93F-5A7B-64F81DFD841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6797049" y="4984289"/>
            <a:ext cx="1230672" cy="583962"/>
          </a:xfrm>
          <a:prstGeom prst="straightConnector1">
            <a:avLst/>
          </a:prstGeom>
          <a:ln w="9525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81034E-B012-F4C6-C54D-92537F492751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6797049" y="5568251"/>
            <a:ext cx="1230672" cy="0"/>
          </a:xfrm>
          <a:prstGeom prst="straightConnector1">
            <a:avLst/>
          </a:prstGeom>
          <a:ln w="63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BDD203-EFEC-E5C1-C8ED-4F0B7DCC3F82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6797049" y="5568251"/>
            <a:ext cx="1230672" cy="583963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1F00F-E1B8-81C2-497B-5514676AA775}"/>
              </a:ext>
            </a:extLst>
          </p:cNvPr>
          <p:cNvSpPr/>
          <p:nvPr/>
        </p:nvSpPr>
        <p:spPr>
          <a:xfrm>
            <a:off x="600442" y="2170148"/>
            <a:ext cx="3474720" cy="2286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-457200" algn="just"/>
            <a:r>
              <a:rPr lang="en-US" sz="2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Palatino Linotype" panose="02040502050505030304" pitchFamily="18" charset="0"/>
              </a:rPr>
              <a:t>Case 1: </a:t>
            </a:r>
            <a:r>
              <a:rPr lang="en-US" sz="2200" dirty="0">
                <a:solidFill>
                  <a:schemeClr val="tx1">
                    <a:lumMod val="90000"/>
                    <a:lumOff val="10000"/>
                  </a:schemeClr>
                </a:solidFill>
                <a:latin typeface="Palatino Linotype" panose="02040502050505030304" pitchFamily="18" charset="0"/>
              </a:rPr>
              <a:t>Numbers are already in required order, i.e., Ascending order </a:t>
            </a:r>
          </a:p>
          <a:p>
            <a:pPr indent="-457200" algn="just"/>
            <a:r>
              <a:rPr lang="en-US" sz="2200" dirty="0">
                <a:solidFill>
                  <a:schemeClr val="tx1">
                    <a:lumMod val="90000"/>
                    <a:lumOff val="10000"/>
                  </a:schemeClr>
                </a:solidFill>
                <a:latin typeface="Palatino Linotype" panose="02040502050505030304" pitchFamily="18" charset="0"/>
              </a:rPr>
              <a:t>No change is required </a:t>
            </a:r>
            <a:endParaRPr lang="en-US" sz="2400" dirty="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3FF026-BB5F-D5BB-B430-8B199E963C62}"/>
              </a:ext>
            </a:extLst>
          </p:cNvPr>
          <p:cNvSpPr/>
          <p:nvPr/>
        </p:nvSpPr>
        <p:spPr>
          <a:xfrm>
            <a:off x="4370418" y="2157535"/>
            <a:ext cx="3474720" cy="2286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-457200" algn="just"/>
            <a:r>
              <a:rPr lang="en-US" sz="2200" b="1">
                <a:solidFill>
                  <a:schemeClr val="tx1">
                    <a:lumMod val="90000"/>
                    <a:lumOff val="10000"/>
                  </a:schemeClr>
                </a:solidFill>
                <a:latin typeface="Palatino Linotype" panose="02040502050505030304" pitchFamily="18" charset="0"/>
              </a:rPr>
              <a:t>Case 2: </a:t>
            </a:r>
            <a:r>
              <a:rPr lang="en-US" sz="2200">
                <a:solidFill>
                  <a:schemeClr val="tx1">
                    <a:lumMod val="90000"/>
                    <a:lumOff val="10000"/>
                  </a:schemeClr>
                </a:solidFill>
                <a:latin typeface="Palatino Linotype" panose="02040502050505030304" pitchFamily="18" charset="0"/>
              </a:rPr>
              <a:t>Numbers are randomly arranged initially. Some numbers will change their position</a:t>
            </a:r>
          </a:p>
          <a:p>
            <a:pPr indent="-57150" algn="just">
              <a:spcAft>
                <a:spcPts val="1200"/>
              </a:spcAft>
            </a:pPr>
            <a:endParaRPr lang="en-US" sz="240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30F4CD-EC3E-6129-96F4-49FCB6154C6B}"/>
              </a:ext>
            </a:extLst>
          </p:cNvPr>
          <p:cNvSpPr/>
          <p:nvPr/>
        </p:nvSpPr>
        <p:spPr>
          <a:xfrm>
            <a:off x="8140394" y="2157535"/>
            <a:ext cx="3474720" cy="2286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-457200" algn="just"/>
            <a:r>
              <a:rPr lang="en-US" sz="2200" b="1">
                <a:solidFill>
                  <a:schemeClr val="tx1">
                    <a:lumMod val="90000"/>
                    <a:lumOff val="10000"/>
                  </a:schemeClr>
                </a:solidFill>
                <a:latin typeface="Palatino Linotype" panose="02040502050505030304" pitchFamily="18" charset="0"/>
              </a:rPr>
              <a:t>Case 3: </a:t>
            </a:r>
            <a:r>
              <a:rPr lang="en-US" sz="2200">
                <a:solidFill>
                  <a:schemeClr val="tx1">
                    <a:lumMod val="90000"/>
                    <a:lumOff val="10000"/>
                  </a:schemeClr>
                </a:solidFill>
                <a:latin typeface="Palatino Linotype" panose="02040502050505030304" pitchFamily="18" charset="0"/>
              </a:rPr>
              <a:t>Numbers are initially arranged in Descending order so, all numbers will change their position</a:t>
            </a:r>
            <a:endParaRPr lang="en-US" sz="2400">
              <a:solidFill>
                <a:srgbClr val="00206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8026EF-7FD2-5086-7777-25E9D6BEE24F}"/>
              </a:ext>
            </a:extLst>
          </p:cNvPr>
          <p:cNvSpPr/>
          <p:nvPr/>
        </p:nvSpPr>
        <p:spPr>
          <a:xfrm>
            <a:off x="1195929" y="3752879"/>
            <a:ext cx="2286000" cy="548640"/>
          </a:xfrm>
          <a:prstGeom prst="rect">
            <a:avLst/>
          </a:prstGeom>
          <a:noFill/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A71160"/>
                </a:solidFill>
                <a:latin typeface="Palatino Linotype" panose="02040502050505030304" pitchFamily="18" charset="0"/>
              </a:rPr>
              <a:t>Best Case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1B1995-054E-08DD-7A49-D183CDDE1CE5}"/>
              </a:ext>
            </a:extLst>
          </p:cNvPr>
          <p:cNvSpPr/>
          <p:nvPr/>
        </p:nvSpPr>
        <p:spPr>
          <a:xfrm>
            <a:off x="4964778" y="3752879"/>
            <a:ext cx="2286000" cy="548640"/>
          </a:xfrm>
          <a:prstGeom prst="rect">
            <a:avLst/>
          </a:prstGeom>
          <a:noFill/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A71160"/>
                </a:solidFill>
                <a:latin typeface="Palatino Linotype" panose="02040502050505030304" pitchFamily="18" charset="0"/>
              </a:rPr>
              <a:t>Average Case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3C1681-FA73-6510-8FE6-880B792CD357}"/>
              </a:ext>
            </a:extLst>
          </p:cNvPr>
          <p:cNvSpPr/>
          <p:nvPr/>
        </p:nvSpPr>
        <p:spPr>
          <a:xfrm>
            <a:off x="8720180" y="3752879"/>
            <a:ext cx="2286000" cy="548640"/>
          </a:xfrm>
          <a:prstGeom prst="rect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A71160"/>
                </a:solidFill>
                <a:latin typeface="Palatino Linotype" panose="02040502050505030304" pitchFamily="18" charset="0"/>
              </a:rPr>
              <a:t>Worst Case </a:t>
            </a:r>
          </a:p>
        </p:txBody>
      </p:sp>
    </p:spTree>
    <p:extLst>
      <p:ext uri="{BB962C8B-B14F-4D97-AF65-F5344CB8AC3E}">
        <p14:creationId xmlns:p14="http://schemas.microsoft.com/office/powerpoint/2010/main" val="425324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DC654-3DF2-3FF5-4F9E-E002734AE7E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Best, Average, &amp; Worst Case</a:t>
            </a:r>
          </a:p>
        </p:txBody>
      </p:sp>
      <p:graphicFrame>
        <p:nvGraphicFramePr>
          <p:cNvPr id="3" name="Content Placeholder 6">
            <a:extLst>
              <a:ext uri="{FF2B5EF4-FFF2-40B4-BE49-F238E27FC236}">
                <a16:creationId xmlns:a16="http://schemas.microsoft.com/office/drawing/2014/main" id="{97D9C720-FAF3-A15D-40BE-7857200C31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8604921"/>
              </p:ext>
            </p:extLst>
          </p:nvPr>
        </p:nvGraphicFramePr>
        <p:xfrm>
          <a:off x="1247774" y="1707401"/>
          <a:ext cx="9601199" cy="8255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06999">
                  <a:extLst>
                    <a:ext uri="{9D8B030D-6E8A-4147-A177-3AD203B41FA5}">
                      <a16:colId xmlns:a16="http://schemas.microsoft.com/office/drawing/2014/main" val="2537892373"/>
                    </a:ext>
                  </a:extLst>
                </a:gridCol>
                <a:gridCol w="2352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976">
                  <a:extLst>
                    <a:ext uri="{9D8B030D-6E8A-4147-A177-3AD203B41FA5}">
                      <a16:colId xmlns:a16="http://schemas.microsoft.com/office/drawing/2014/main" val="3362168067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Palatino Linotype" panose="02040502050505030304" pitchFamily="18" charset="0"/>
                        </a:rPr>
                        <a:t>Problem 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Palatino Linotype" panose="02040502050505030304" pitchFamily="18" charset="0"/>
                        </a:rPr>
                        <a:t>Best Case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Palatino Linotype" panose="02040502050505030304" pitchFamily="18" charset="0"/>
                        </a:rPr>
                        <a:t>Average Case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Palatino Linotype" panose="02040502050505030304" pitchFamily="18" charset="0"/>
                        </a:rPr>
                        <a:t>Worst Case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B5C5B9-1BC3-8D3F-1AB3-FB49012EA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431401"/>
              </p:ext>
            </p:extLst>
          </p:nvPr>
        </p:nvGraphicFramePr>
        <p:xfrm>
          <a:off x="1247773" y="2534044"/>
          <a:ext cx="9601200" cy="701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08483">
                  <a:extLst>
                    <a:ext uri="{9D8B030D-6E8A-4147-A177-3AD203B41FA5}">
                      <a16:colId xmlns:a16="http://schemas.microsoft.com/office/drawing/2014/main" val="3789358302"/>
                    </a:ext>
                  </a:extLst>
                </a:gridCol>
                <a:gridCol w="2350078">
                  <a:extLst>
                    <a:ext uri="{9D8B030D-6E8A-4147-A177-3AD203B41FA5}">
                      <a16:colId xmlns:a16="http://schemas.microsoft.com/office/drawing/2014/main" val="1613497744"/>
                    </a:ext>
                  </a:extLst>
                </a:gridCol>
                <a:gridCol w="2530016">
                  <a:extLst>
                    <a:ext uri="{9D8B030D-6E8A-4147-A177-3AD203B41FA5}">
                      <a16:colId xmlns:a16="http://schemas.microsoft.com/office/drawing/2014/main" val="3313175590"/>
                    </a:ext>
                  </a:extLst>
                </a:gridCol>
                <a:gridCol w="2812623">
                  <a:extLst>
                    <a:ext uri="{9D8B030D-6E8A-4147-A177-3AD203B41FA5}">
                      <a16:colId xmlns:a16="http://schemas.microsoft.com/office/drawing/2014/main" val="2972457118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>
                          <a:solidFill>
                            <a:srgbClr val="A71160"/>
                          </a:solidFill>
                          <a:latin typeface="Palatino Linotype" panose="02040502050505030304" pitchFamily="18" charset="0"/>
                        </a:rPr>
                        <a:t>Linear Search</a:t>
                      </a:r>
                    </a:p>
                  </a:txBody>
                  <a:tcPr>
                    <a:lnR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7EBB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>
                          <a:latin typeface="Palatino Linotype" panose="02040502050505030304" pitchFamily="18" charset="0"/>
                        </a:rPr>
                        <a:t>Element at the first position</a:t>
                      </a:r>
                    </a:p>
                  </a:txBody>
                  <a:tcPr>
                    <a:lnL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7EBB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>
                          <a:latin typeface="Palatino Linotype" panose="02040502050505030304" pitchFamily="18" charset="0"/>
                        </a:rPr>
                        <a:t>Element in any of the middle positions</a:t>
                      </a:r>
                    </a:p>
                  </a:txBody>
                  <a:tcPr>
                    <a:lnL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7EBB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>
                          <a:latin typeface="Palatino Linotype" panose="02040502050505030304" pitchFamily="18" charset="0"/>
                        </a:rPr>
                        <a:t>Element at last position or not present</a:t>
                      </a:r>
                    </a:p>
                  </a:txBody>
                  <a:tcPr>
                    <a:lnL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7EBB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5423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6A9250-307D-C6AC-26D7-A21B702DE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87597"/>
              </p:ext>
            </p:extLst>
          </p:nvPr>
        </p:nvGraphicFramePr>
        <p:xfrm>
          <a:off x="1247773" y="3235468"/>
          <a:ext cx="9601200" cy="1005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08786">
                  <a:extLst>
                    <a:ext uri="{9D8B030D-6E8A-4147-A177-3AD203B41FA5}">
                      <a16:colId xmlns:a16="http://schemas.microsoft.com/office/drawing/2014/main" val="2695042085"/>
                    </a:ext>
                  </a:extLst>
                </a:gridCol>
                <a:gridCol w="2345801">
                  <a:extLst>
                    <a:ext uri="{9D8B030D-6E8A-4147-A177-3AD203B41FA5}">
                      <a16:colId xmlns:a16="http://schemas.microsoft.com/office/drawing/2014/main" val="1613497744"/>
                    </a:ext>
                  </a:extLst>
                </a:gridCol>
                <a:gridCol w="2532185">
                  <a:extLst>
                    <a:ext uri="{9D8B030D-6E8A-4147-A177-3AD203B41FA5}">
                      <a16:colId xmlns:a16="http://schemas.microsoft.com/office/drawing/2014/main" val="3313175590"/>
                    </a:ext>
                  </a:extLst>
                </a:gridCol>
                <a:gridCol w="2814428">
                  <a:extLst>
                    <a:ext uri="{9D8B030D-6E8A-4147-A177-3AD203B41FA5}">
                      <a16:colId xmlns:a16="http://schemas.microsoft.com/office/drawing/2014/main" val="2972457118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>
                          <a:solidFill>
                            <a:srgbClr val="A71160"/>
                          </a:solidFill>
                          <a:latin typeface="Palatino Linotype" panose="02040502050505030304" pitchFamily="18" charset="0"/>
                        </a:rPr>
                        <a:t>Book Finder</a:t>
                      </a:r>
                    </a:p>
                  </a:txBody>
                  <a:tcPr>
                    <a:lnR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>
                          <a:latin typeface="Palatino Linotype" panose="02040502050505030304" pitchFamily="18" charset="0"/>
                        </a:rPr>
                        <a:t>The first book</a:t>
                      </a:r>
                    </a:p>
                  </a:txBody>
                  <a:tcPr>
                    <a:lnL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>
                          <a:latin typeface="Palatino Linotype" panose="02040502050505030304" pitchFamily="18" charset="0"/>
                        </a:rPr>
                        <a:t>Any book in-between</a:t>
                      </a:r>
                    </a:p>
                    <a:p>
                      <a:pPr algn="just"/>
                      <a:endParaRPr lang="en-US" sz="2000" b="0" dirty="0"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>
                          <a:latin typeface="Palatino Linotype" panose="02040502050505030304" pitchFamily="18" charset="0"/>
                        </a:rPr>
                        <a:t>The last book</a:t>
                      </a:r>
                    </a:p>
                  </a:txBody>
                  <a:tcPr>
                    <a:lnL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3291564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30232AF-24DA-EA34-1E74-85FDC389D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215731"/>
              </p:ext>
            </p:extLst>
          </p:nvPr>
        </p:nvGraphicFramePr>
        <p:xfrm>
          <a:off x="1247773" y="3940976"/>
          <a:ext cx="9601200" cy="701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03273">
                  <a:extLst>
                    <a:ext uri="{9D8B030D-6E8A-4147-A177-3AD203B41FA5}">
                      <a16:colId xmlns:a16="http://schemas.microsoft.com/office/drawing/2014/main" val="3251830095"/>
                    </a:ext>
                  </a:extLst>
                </a:gridCol>
                <a:gridCol w="2351314">
                  <a:extLst>
                    <a:ext uri="{9D8B030D-6E8A-4147-A177-3AD203B41FA5}">
                      <a16:colId xmlns:a16="http://schemas.microsoft.com/office/drawing/2014/main" val="1613497744"/>
                    </a:ext>
                  </a:extLst>
                </a:gridCol>
                <a:gridCol w="2532185">
                  <a:extLst>
                    <a:ext uri="{9D8B030D-6E8A-4147-A177-3AD203B41FA5}">
                      <a16:colId xmlns:a16="http://schemas.microsoft.com/office/drawing/2014/main" val="3313175590"/>
                    </a:ext>
                  </a:extLst>
                </a:gridCol>
                <a:gridCol w="2814428">
                  <a:extLst>
                    <a:ext uri="{9D8B030D-6E8A-4147-A177-3AD203B41FA5}">
                      <a16:colId xmlns:a16="http://schemas.microsoft.com/office/drawing/2014/main" val="2972457118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>
                          <a:solidFill>
                            <a:srgbClr val="A71160"/>
                          </a:solidFill>
                          <a:latin typeface="Palatino Linotype" panose="02040502050505030304" pitchFamily="18" charset="0"/>
                        </a:rPr>
                        <a:t>Sorting </a:t>
                      </a:r>
                    </a:p>
                  </a:txBody>
                  <a:tcPr>
                    <a:lnR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7EBB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>
                          <a:latin typeface="Palatino Linotype" panose="02040502050505030304" pitchFamily="18" charset="0"/>
                        </a:rPr>
                        <a:t>Already sorted</a:t>
                      </a:r>
                    </a:p>
                  </a:txBody>
                  <a:tcPr>
                    <a:lnL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7EBB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>
                          <a:latin typeface="Palatino Linotype" panose="02040502050505030304" pitchFamily="18" charset="0"/>
                        </a:rPr>
                        <a:t>Randomly arranged</a:t>
                      </a:r>
                    </a:p>
                  </a:txBody>
                  <a:tcPr>
                    <a:lnL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7EBB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b="0" dirty="0">
                          <a:latin typeface="Palatino Linotype" panose="02040502050505030304" pitchFamily="18" charset="0"/>
                        </a:rPr>
                        <a:t>Sorted in reverse order </a:t>
                      </a:r>
                    </a:p>
                  </a:txBody>
                  <a:tcPr>
                    <a:lnL w="12700" cap="flat" cmpd="sng" algn="ctr">
                      <a:solidFill>
                        <a:srgbClr val="A01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27EBB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55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60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9FBA5E38C6D943A3B3348C556B139B" ma:contentTypeVersion="4" ma:contentTypeDescription="Create a new document." ma:contentTypeScope="" ma:versionID="99e116dc8d10d80767a42328ddd06724">
  <xsd:schema xmlns:xsd="http://www.w3.org/2001/XMLSchema" xmlns:xs="http://www.w3.org/2001/XMLSchema" xmlns:p="http://schemas.microsoft.com/office/2006/metadata/properties" xmlns:ns2="ab0141a3-c0c2-42f0-9a92-2671aa1549de" targetNamespace="http://schemas.microsoft.com/office/2006/metadata/properties" ma:root="true" ma:fieldsID="60540ff2ccbdb3779440bf02ff72b211" ns2:_="">
    <xsd:import namespace="ab0141a3-c0c2-42f0-9a92-2671aa1549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0141a3-c0c2-42f0-9a92-2671aa1549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3DDDEE-6F32-480C-BE8E-83D9FA39387C}"/>
</file>

<file path=customXml/itemProps2.xml><?xml version="1.0" encoding="utf-8"?>
<ds:datastoreItem xmlns:ds="http://schemas.openxmlformats.org/officeDocument/2006/customXml" ds:itemID="{1B28A0D0-396D-4CDD-8848-3085E0BB85A1}"/>
</file>

<file path=customXml/itemProps3.xml><?xml version="1.0" encoding="utf-8"?>
<ds:datastoreItem xmlns:ds="http://schemas.openxmlformats.org/officeDocument/2006/customXml" ds:itemID="{B6E10925-FBB8-46B9-905E-C9F1C17EDEE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24180</TotalTime>
  <Words>6840</Words>
  <Application>Microsoft Office PowerPoint</Application>
  <PresentationFormat>Widescreen</PresentationFormat>
  <Paragraphs>1899</Paragraphs>
  <Slides>67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81" baseType="lpstr">
      <vt:lpstr>MS Gothic</vt:lpstr>
      <vt:lpstr>Arial</vt:lpstr>
      <vt:lpstr>ArialMT</vt:lpstr>
      <vt:lpstr>Calibri</vt:lpstr>
      <vt:lpstr>Cambria</vt:lpstr>
      <vt:lpstr>Cambria Math</vt:lpstr>
      <vt:lpstr>Consolas</vt:lpstr>
      <vt:lpstr>LucidaConsole</vt:lpstr>
      <vt:lpstr>Palatino Linotype</vt:lpstr>
      <vt:lpstr>Times New Roman</vt:lpstr>
      <vt:lpstr>urw-din</vt:lpstr>
      <vt:lpstr>Wingdings</vt:lpstr>
      <vt:lpstr>Wingdings 3</vt:lpstr>
      <vt:lpstr>Office Theme</vt:lpstr>
      <vt:lpstr>PowerPoint Presentation</vt:lpstr>
      <vt:lpstr>Searching: Linear Search</vt:lpstr>
      <vt:lpstr>Linear Search – Example </vt:lpstr>
      <vt:lpstr>Linear Search -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Analyzing Control Statements</vt:lpstr>
      <vt:lpstr>PowerPoint Presentation</vt:lpstr>
      <vt:lpstr>PowerPoint Presentation</vt:lpstr>
      <vt:lpstr>PowerPoint Presentation</vt:lpstr>
      <vt:lpstr>PowerPoint Presentation</vt:lpstr>
      <vt:lpstr>Sorting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Merge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Logic And Algebraic Structures</dc:title>
  <dc:creator>HP</dc:creator>
  <cp:lastModifiedBy>Sivakumar Paulraj</cp:lastModifiedBy>
  <cp:revision>734</cp:revision>
  <dcterms:created xsi:type="dcterms:W3CDTF">2020-07-30T09:53:05Z</dcterms:created>
  <dcterms:modified xsi:type="dcterms:W3CDTF">2024-08-17T09:20:43Z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0x010100129FBA5E38C6D943A3B3348C556B139B</vt:lpwstr>
  </property>
</Properties>
</file>