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0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8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2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1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1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6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9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lbildaufnahme einer Wand mit abgenutzter himmelblauer Farbe">
            <a:extLst>
              <a:ext uri="{FF2B5EF4-FFF2-40B4-BE49-F238E27FC236}">
                <a16:creationId xmlns:a16="http://schemas.microsoft.com/office/drawing/2014/main" id="{B94EFE72-96CD-9F3F-6510-69DF29C10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7331" b="1606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D65CF1-E50A-5630-DD30-213ED3FF4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de-AT" sz="3600" dirty="0">
                <a:solidFill>
                  <a:srgbClr val="FFFFFF"/>
                </a:solidFill>
              </a:rPr>
              <a:t>        Deyaa Yousef			 </a:t>
            </a:r>
            <a:br>
              <a:rPr lang="de-AT" sz="3600" dirty="0">
                <a:solidFill>
                  <a:srgbClr val="FFFFFF"/>
                </a:solidFill>
              </a:rPr>
            </a:br>
            <a:r>
              <a:rPr lang="de-AT" sz="3200" dirty="0">
                <a:solidFill>
                  <a:srgbClr val="FFFFFF"/>
                </a:solidFill>
              </a:rPr>
              <a:t>Supervisor: </a:t>
            </a:r>
            <a:r>
              <a:rPr lang="de-AT" sz="3200" dirty="0"/>
              <a:t>Harald Wahl</a:t>
            </a:r>
            <a:br>
              <a:rPr lang="de-AT" sz="3200" dirty="0"/>
            </a:br>
            <a:br>
              <a:rPr lang="de-AT" sz="3200" dirty="0"/>
            </a:br>
            <a:r>
              <a:rPr lang="de-AT" sz="3200" dirty="0"/>
              <a:t>   </a:t>
            </a:r>
            <a:r>
              <a:rPr lang="de-AT" sz="3200" dirty="0" err="1">
                <a:solidFill>
                  <a:schemeClr val="accent6">
                    <a:lumMod val="75000"/>
                  </a:schemeClr>
                </a:solidFill>
              </a:rPr>
              <a:t>WebCrawler</a:t>
            </a:r>
            <a:r>
              <a:rPr lang="de-AT" sz="32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de-AT" sz="3200" dirty="0"/>
              <a:t>	</a:t>
            </a:r>
            <a:r>
              <a:rPr lang="de-AT" sz="3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4B26FB-3039-69DF-E99D-FF65CBB9E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de-AT" dirty="0"/>
              <a:t>Innovation Lab 3, Summer Semester 2024</a:t>
            </a: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9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CCFC23-1BB7-9CD2-4E07-9E0CCEBA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r>
              <a:rPr lang="de-AT" sz="3600" dirty="0" err="1"/>
              <a:t>Searching</a:t>
            </a:r>
            <a:r>
              <a:rPr lang="de-AT" sz="3600" dirty="0"/>
              <a:t> in Word </a:t>
            </a:r>
            <a:r>
              <a:rPr lang="de-AT" sz="3600" dirty="0" err="1"/>
              <a:t>Statistics</a:t>
            </a:r>
            <a:endParaRPr lang="de-AT" sz="36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881EFB0-A48F-9054-2A6C-BBA5B18C1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466" y="104941"/>
            <a:ext cx="7029450" cy="3099117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2A6751E-FDAD-A7E7-6BE0-16EA1051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30" y="3428997"/>
            <a:ext cx="7798201" cy="31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8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561B8D-9D2E-3C7D-9B25-456860F6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r>
              <a:rPr lang="de-AT" sz="3600" dirty="0"/>
              <a:t>Generating </a:t>
            </a:r>
            <a:r>
              <a:rPr lang="de-AT" sz="3600" dirty="0" err="1"/>
              <a:t>of</a:t>
            </a:r>
            <a:r>
              <a:rPr lang="de-AT" sz="3600" dirty="0"/>
              <a:t> Word Clouds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3D34497-0DE5-613A-9B1E-9F425CD9B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096" y="86344"/>
            <a:ext cx="7029450" cy="271469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8099E7-8097-A114-6204-3DE7F9C7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991" y="2933876"/>
            <a:ext cx="8732759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3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C0CCB6-CDF9-6856-8610-885B2733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r>
              <a:rPr lang="de-AT" sz="3600" dirty="0"/>
              <a:t>Generating </a:t>
            </a:r>
            <a:r>
              <a:rPr lang="de-AT" sz="3600" dirty="0" err="1"/>
              <a:t>of</a:t>
            </a:r>
            <a:r>
              <a:rPr lang="de-AT" sz="3600" dirty="0"/>
              <a:t> Word Clouds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C6501AD-013D-F7E2-98C1-F5C76E315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868" y="557705"/>
            <a:ext cx="7029450" cy="5171089"/>
          </a:xfrm>
        </p:spPr>
      </p:pic>
    </p:spTree>
    <p:extLst>
      <p:ext uri="{BB962C8B-B14F-4D97-AF65-F5344CB8AC3E}">
        <p14:creationId xmlns:p14="http://schemas.microsoft.com/office/powerpoint/2010/main" val="363415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Aqua and green fractal background like floral petal">
            <a:extLst>
              <a:ext uri="{FF2B5EF4-FFF2-40B4-BE49-F238E27FC236}">
                <a16:creationId xmlns:a16="http://schemas.microsoft.com/office/drawing/2014/main" id="{C1F91B42-B0AD-419C-5B58-49BF2F2E8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749" b="16253"/>
          <a:stretch/>
        </p:blipFill>
        <p:spPr>
          <a:xfrm>
            <a:off x="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8EBD14C-E6A0-6962-DC67-2017CE3C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85233"/>
            <a:ext cx="7927050" cy="443366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Introduction:</a:t>
            </a:r>
            <a:b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WebCrawler project aims to develop a tool that can crawl specified websites, extract PDF documents, and analyze the content of these documents to generate statistics and visualizations such as word clouds.</a:t>
            </a:r>
            <a:endParaRPr lang="en-US" sz="6000" b="1" kern="12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419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ior of dark warehouse">
            <a:extLst>
              <a:ext uri="{FF2B5EF4-FFF2-40B4-BE49-F238E27FC236}">
                <a16:creationId xmlns:a16="http://schemas.microsoft.com/office/drawing/2014/main" id="{339F6E53-7D3D-B5ED-7D15-98F9B0F4C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538" r="9091" b="355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D0D413-69FC-0E34-2B95-ED4BDDD4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85233"/>
            <a:ext cx="5758628" cy="11436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1E0184FC-161D-CB79-3D4E-FEDDAAC968B8}"/>
              </a:ext>
            </a:extLst>
          </p:cNvPr>
          <p:cNvSpPr txBox="1"/>
          <p:nvPr/>
        </p:nvSpPr>
        <p:spPr>
          <a:xfrm>
            <a:off x="464344" y="2586038"/>
            <a:ext cx="8979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To implement a user registration and login system.</a:t>
            </a:r>
          </a:p>
          <a:p>
            <a:r>
              <a:rPr lang="en-US" dirty="0"/>
              <a:t>- To enable users to enter URLs for crawling.</a:t>
            </a:r>
          </a:p>
          <a:p>
            <a:r>
              <a:rPr lang="en-US" dirty="0"/>
              <a:t>- To provide settings for defining the depth of crawling.</a:t>
            </a:r>
          </a:p>
          <a:p>
            <a:r>
              <a:rPr lang="en-US" dirty="0"/>
              <a:t>- To display and allow downloading of found PDF documents.</a:t>
            </a:r>
          </a:p>
          <a:p>
            <a:r>
              <a:rPr lang="en-US" dirty="0"/>
              <a:t>- To generate statistics of the most frequent words in the documents.</a:t>
            </a:r>
          </a:p>
          <a:p>
            <a:r>
              <a:rPr lang="en-US" dirty="0"/>
              <a:t>- To create word clouds from the collected data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8774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F9C454-15B8-838F-A384-C3D7B153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4425406" cy="5021967"/>
          </a:xfrm>
        </p:spPr>
        <p:txBody>
          <a:bodyPr anchor="t">
            <a:normAutofit/>
          </a:bodyPr>
          <a:lstStyle/>
          <a:p>
            <a:r>
              <a:rPr lang="de-AT" sz="4800"/>
              <a:t>Login &amp; Registration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460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3E37BC1-6B02-4F5E-B611-CFF89EBD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76" y="2992717"/>
            <a:ext cx="6850857" cy="3206915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77A83FA-4689-D88C-B09E-FFA6EA7C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992716"/>
            <a:ext cx="10890928" cy="3206916"/>
          </a:xfrm>
        </p:spPr>
        <p:txBody>
          <a:bodyPr/>
          <a:lstStyle/>
          <a:p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B54C0E-8010-2AD9-2F5D-56D5BB53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82" y="100013"/>
            <a:ext cx="6051693" cy="24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5F7F6E-D15D-57C3-1B45-637A8A04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4070143" cy="1839433"/>
          </a:xfrm>
        </p:spPr>
        <p:txBody>
          <a:bodyPr>
            <a:normAutofit/>
          </a:bodyPr>
          <a:lstStyle/>
          <a:p>
            <a:r>
              <a:rPr lang="de-AT" dirty="0" err="1"/>
              <a:t>Reseting</a:t>
            </a:r>
            <a:r>
              <a:rPr lang="de-AT" dirty="0"/>
              <a:t> Password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234E7A-EBEF-B82D-39CB-0C85B9D33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519" y="521888"/>
            <a:ext cx="6142038" cy="160417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FAF0232-828B-84A7-AECA-BEAD103CD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200" y="2318064"/>
            <a:ext cx="8001411" cy="40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2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2EA451-ACC3-E55D-C1CE-68DCAC27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r>
              <a:rPr lang="de-AT" sz="3600" dirty="0" err="1"/>
              <a:t>Crawling</a:t>
            </a:r>
            <a:r>
              <a:rPr lang="de-AT" sz="3600" dirty="0"/>
              <a:t> Interface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837DE55-D43C-39C7-6F22-6BD754B5B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5207" y="54420"/>
            <a:ext cx="7029450" cy="2699414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EF7B6BD-D48E-702F-7A03-70CF9BF8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78" y="3150394"/>
            <a:ext cx="7946176" cy="29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7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5" name="Picture 4" descr="Checkmate move on chessboard">
            <a:extLst>
              <a:ext uri="{FF2B5EF4-FFF2-40B4-BE49-F238E27FC236}">
                <a16:creationId xmlns:a16="http://schemas.microsoft.com/office/drawing/2014/main" id="{C6643396-4F35-6FBD-9DC2-63A77E75A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E8D086-DEBA-319B-8111-72782ECF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18" y="1562101"/>
            <a:ext cx="3905203" cy="2738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4E7358-8461-B35C-FAE1-CCEDD205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818" y="4321622"/>
            <a:ext cx="3816351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b="1" cap="all" spc="300" dirty="0"/>
              <a:t>Thank You for Your Attention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37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697B54-0897-BED2-D2FD-AB7FA9DF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r>
              <a:rPr lang="de-AT" sz="3600" dirty="0" err="1"/>
              <a:t>Crawling</a:t>
            </a:r>
            <a:r>
              <a:rPr lang="de-AT" sz="3600" dirty="0"/>
              <a:t> </a:t>
            </a:r>
            <a:r>
              <a:rPr lang="de-AT" sz="3600" dirty="0" err="1"/>
              <a:t>Functionality</a:t>
            </a:r>
            <a:endParaRPr lang="de-AT" sz="36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A750C6E-3000-B125-408B-A266E75B9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2369" y="62607"/>
            <a:ext cx="7029450" cy="313779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5C98D7B-FFBB-F7A2-2C5E-1D155F0D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312" y="3337818"/>
            <a:ext cx="6909564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4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8413C0-AB9E-A7D2-C696-B8AD3648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r>
              <a:rPr lang="de-AT" sz="3600" dirty="0"/>
              <a:t>Profile &amp; Word </a:t>
            </a:r>
            <a:r>
              <a:rPr lang="de-AT" sz="3600" dirty="0" err="1"/>
              <a:t>statistics</a:t>
            </a:r>
            <a:endParaRPr lang="de-AT" sz="36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33373D-1033-BC86-724C-593EF6E8C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0031" y="55412"/>
            <a:ext cx="7029450" cy="297308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975F2E-FE50-0ED6-10B1-A135CC525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85" y="3428997"/>
            <a:ext cx="9584702" cy="31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5207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20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Bierstadt</vt:lpstr>
      <vt:lpstr>Grandview Display</vt:lpstr>
      <vt:lpstr>DashVTI</vt:lpstr>
      <vt:lpstr>        Deyaa Yousef     Supervisor: Harald Wahl     WebCrawler   </vt:lpstr>
      <vt:lpstr>Introduction:  The WebCrawler project aims to develop a tool that can crawl specified websites, extract PDF documents, and analyze the content of these documents to generate statistics and visualizations such as word clouds.</vt:lpstr>
      <vt:lpstr>Features</vt:lpstr>
      <vt:lpstr>Login &amp; Registration System</vt:lpstr>
      <vt:lpstr>Reseting Password</vt:lpstr>
      <vt:lpstr>Crawling Interface</vt:lpstr>
      <vt:lpstr>The End </vt:lpstr>
      <vt:lpstr>Crawling Functionality</vt:lpstr>
      <vt:lpstr>Profile &amp; Word statistics</vt:lpstr>
      <vt:lpstr>Searching in Word Statistics</vt:lpstr>
      <vt:lpstr>Generating of Word Clouds</vt:lpstr>
      <vt:lpstr>Generating of Word Clouds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Deyaa Yousef</dc:creator>
  <cp:lastModifiedBy>Deyaa Yousef</cp:lastModifiedBy>
  <cp:revision>1</cp:revision>
  <dcterms:created xsi:type="dcterms:W3CDTF">2024-06-03T20:53:16Z</dcterms:created>
  <dcterms:modified xsi:type="dcterms:W3CDTF">2024-06-03T21:24:06Z</dcterms:modified>
</cp:coreProperties>
</file>