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>
        <p:scale>
          <a:sx n="50" d="100"/>
          <a:sy n="50" d="100"/>
        </p:scale>
        <p:origin x="702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 Tarshin" userId="53f8cf255994a02a" providerId="LiveId" clId="{20D1BAA7-F729-4530-A847-3B19B928BF0F}"/>
    <pc:docChg chg="undo custSel modSld">
      <pc:chgData name="HUANG Tarshin" userId="53f8cf255994a02a" providerId="LiveId" clId="{20D1BAA7-F729-4530-A847-3B19B928BF0F}" dt="2021-10-16T13:32:52.835" v="97" actId="478"/>
      <pc:docMkLst>
        <pc:docMk/>
      </pc:docMkLst>
      <pc:sldChg chg="delSp">
        <pc:chgData name="HUANG Tarshin" userId="53f8cf255994a02a" providerId="LiveId" clId="{20D1BAA7-F729-4530-A847-3B19B928BF0F}" dt="2021-10-16T13:32:52.835" v="97" actId="478"/>
        <pc:sldMkLst>
          <pc:docMk/>
          <pc:sldMk cId="2366195525" sldId="256"/>
        </pc:sldMkLst>
        <pc:picChg chg="del">
          <ac:chgData name="HUANG Tarshin" userId="53f8cf255994a02a" providerId="LiveId" clId="{20D1BAA7-F729-4530-A847-3B19B928BF0F}" dt="2021-10-16T13:32:52.835" v="97" actId="478"/>
          <ac:picMkLst>
            <pc:docMk/>
            <pc:sldMk cId="2366195525" sldId="256"/>
            <ac:picMk id="19" creationId="{D93F9D52-DAD0-463E-8BDD-9BBBFE9FBDC0}"/>
          </ac:picMkLst>
        </pc:picChg>
      </pc:sldChg>
      <pc:sldChg chg="addSp delSp modSp">
        <pc:chgData name="HUANG Tarshin" userId="53f8cf255994a02a" providerId="LiveId" clId="{20D1BAA7-F729-4530-A847-3B19B928BF0F}" dt="2021-10-16T13:32:50.341" v="96"/>
        <pc:sldMkLst>
          <pc:docMk/>
          <pc:sldMk cId="3877884501" sldId="257"/>
        </pc:sldMkLst>
        <pc:spChg chg="mod">
          <ac:chgData name="HUANG Tarshin" userId="53f8cf255994a02a" providerId="LiveId" clId="{20D1BAA7-F729-4530-A847-3B19B928BF0F}" dt="2021-10-16T13:32:19.433" v="91" actId="1076"/>
          <ac:spMkLst>
            <pc:docMk/>
            <pc:sldMk cId="3877884501" sldId="257"/>
            <ac:spMk id="4" creationId="{4B46E5BB-0075-4594-8F08-EA7785A77005}"/>
          </ac:spMkLst>
        </pc:spChg>
        <pc:spChg chg="mod">
          <ac:chgData name="HUANG Tarshin" userId="53f8cf255994a02a" providerId="LiveId" clId="{20D1BAA7-F729-4530-A847-3B19B928BF0F}" dt="2021-10-16T13:28:43.509" v="0" actId="164"/>
          <ac:spMkLst>
            <pc:docMk/>
            <pc:sldMk cId="3877884501" sldId="257"/>
            <ac:spMk id="5" creationId="{5A951426-2AA1-4B29-AA83-4C62E2CB4996}"/>
          </ac:spMkLst>
        </pc:spChg>
        <pc:spChg chg="mod">
          <ac:chgData name="HUANG Tarshin" userId="53f8cf255994a02a" providerId="LiveId" clId="{20D1BAA7-F729-4530-A847-3B19B928BF0F}" dt="2021-10-16T13:28:43.509" v="0" actId="164"/>
          <ac:spMkLst>
            <pc:docMk/>
            <pc:sldMk cId="3877884501" sldId="257"/>
            <ac:spMk id="6" creationId="{5475C840-0494-4D0A-9804-C910BE62C7E1}"/>
          </ac:spMkLst>
        </pc:spChg>
        <pc:spChg chg="mod">
          <ac:chgData name="HUANG Tarshin" userId="53f8cf255994a02a" providerId="LiveId" clId="{20D1BAA7-F729-4530-A847-3B19B928BF0F}" dt="2021-10-16T13:28:43.509" v="0" actId="164"/>
          <ac:spMkLst>
            <pc:docMk/>
            <pc:sldMk cId="3877884501" sldId="257"/>
            <ac:spMk id="8" creationId="{930DF88E-FEBA-443A-A0C3-FE076FC6642B}"/>
          </ac:spMkLst>
        </pc:spChg>
        <pc:spChg chg="add mod">
          <ac:chgData name="HUANG Tarshin" userId="53f8cf255994a02a" providerId="LiveId" clId="{20D1BAA7-F729-4530-A847-3B19B928BF0F}" dt="2021-10-16T13:29:48.932" v="19" actId="1076"/>
          <ac:spMkLst>
            <pc:docMk/>
            <pc:sldMk cId="3877884501" sldId="257"/>
            <ac:spMk id="15" creationId="{CF58CBAF-C127-4C39-952C-58CD94540B83}"/>
          </ac:spMkLst>
        </pc:spChg>
        <pc:spChg chg="add mod">
          <ac:chgData name="HUANG Tarshin" userId="53f8cf255994a02a" providerId="LiveId" clId="{20D1BAA7-F729-4530-A847-3B19B928BF0F}" dt="2021-10-16T13:30:00.036" v="27" actId="20577"/>
          <ac:spMkLst>
            <pc:docMk/>
            <pc:sldMk cId="3877884501" sldId="257"/>
            <ac:spMk id="16" creationId="{09587BAD-61AB-40B7-9C29-A0495E4BEA4F}"/>
          </ac:spMkLst>
        </pc:spChg>
        <pc:spChg chg="add mod">
          <ac:chgData name="HUANG Tarshin" userId="53f8cf255994a02a" providerId="LiveId" clId="{20D1BAA7-F729-4530-A847-3B19B928BF0F}" dt="2021-10-16T13:30:33.634" v="40" actId="1076"/>
          <ac:spMkLst>
            <pc:docMk/>
            <pc:sldMk cId="3877884501" sldId="257"/>
            <ac:spMk id="17" creationId="{1F8DB985-8613-4399-855E-C6ED2A5583E4}"/>
          </ac:spMkLst>
        </pc:spChg>
        <pc:spChg chg="add mod">
          <ac:chgData name="HUANG Tarshin" userId="53f8cf255994a02a" providerId="LiveId" clId="{20D1BAA7-F729-4530-A847-3B19B928BF0F}" dt="2021-10-16T13:32:25.962" v="92" actId="1076"/>
          <ac:spMkLst>
            <pc:docMk/>
            <pc:sldMk cId="3877884501" sldId="257"/>
            <ac:spMk id="18" creationId="{E5285DBC-F566-4B55-8EB0-AF319815E218}"/>
          </ac:spMkLst>
        </pc:spChg>
        <pc:spChg chg="add mod">
          <ac:chgData name="HUANG Tarshin" userId="53f8cf255994a02a" providerId="LiveId" clId="{20D1BAA7-F729-4530-A847-3B19B928BF0F}" dt="2021-10-16T13:32:25.962" v="92" actId="1076"/>
          <ac:spMkLst>
            <pc:docMk/>
            <pc:sldMk cId="3877884501" sldId="257"/>
            <ac:spMk id="19" creationId="{D544D5EE-9D3E-40F0-88BD-C046AB5462F3}"/>
          </ac:spMkLst>
        </pc:spChg>
        <pc:spChg chg="add mod">
          <ac:chgData name="HUANG Tarshin" userId="53f8cf255994a02a" providerId="LiveId" clId="{20D1BAA7-F729-4530-A847-3B19B928BF0F}" dt="2021-10-16T13:31:44.652" v="61" actId="688"/>
          <ac:spMkLst>
            <pc:docMk/>
            <pc:sldMk cId="3877884501" sldId="257"/>
            <ac:spMk id="20" creationId="{EBF4ADE7-7A76-44EE-A404-B76BAF0144AD}"/>
          </ac:spMkLst>
        </pc:spChg>
        <pc:spChg chg="add mod">
          <ac:chgData name="HUANG Tarshin" userId="53f8cf255994a02a" providerId="LiveId" clId="{20D1BAA7-F729-4530-A847-3B19B928BF0F}" dt="2021-10-16T13:32:16.196" v="90" actId="1076"/>
          <ac:spMkLst>
            <pc:docMk/>
            <pc:sldMk cId="3877884501" sldId="257"/>
            <ac:spMk id="21" creationId="{2C157D96-007D-4CC9-BC0D-95B4E1056F5E}"/>
          </ac:spMkLst>
        </pc:spChg>
        <pc:spChg chg="add del">
          <ac:chgData name="HUANG Tarshin" userId="53f8cf255994a02a" providerId="LiveId" clId="{20D1BAA7-F729-4530-A847-3B19B928BF0F}" dt="2021-10-16T13:32:47.126" v="94"/>
          <ac:spMkLst>
            <pc:docMk/>
            <pc:sldMk cId="3877884501" sldId="257"/>
            <ac:spMk id="22" creationId="{23B7E954-2B09-4358-BE25-41970E22C719}"/>
          </ac:spMkLst>
        </pc:spChg>
        <pc:spChg chg="add del">
          <ac:chgData name="HUANG Tarshin" userId="53f8cf255994a02a" providerId="LiveId" clId="{20D1BAA7-F729-4530-A847-3B19B928BF0F}" dt="2021-10-16T13:32:47.126" v="94"/>
          <ac:spMkLst>
            <pc:docMk/>
            <pc:sldMk cId="3877884501" sldId="257"/>
            <ac:spMk id="29" creationId="{72DE2A01-9AB6-4C4E-984C-DBA3A5ECB6EC}"/>
          </ac:spMkLst>
        </pc:spChg>
        <pc:spChg chg="add del">
          <ac:chgData name="HUANG Tarshin" userId="53f8cf255994a02a" providerId="LiveId" clId="{20D1BAA7-F729-4530-A847-3B19B928BF0F}" dt="2021-10-16T13:32:47.126" v="94"/>
          <ac:spMkLst>
            <pc:docMk/>
            <pc:sldMk cId="3877884501" sldId="257"/>
            <ac:spMk id="30" creationId="{E14BD032-CFAD-42B9-B174-F78AFF9B7A56}"/>
          </ac:spMkLst>
        </pc:spChg>
        <pc:spChg chg="add del">
          <ac:chgData name="HUANG Tarshin" userId="53f8cf255994a02a" providerId="LiveId" clId="{20D1BAA7-F729-4530-A847-3B19B928BF0F}" dt="2021-10-16T13:32:47.126" v="94"/>
          <ac:spMkLst>
            <pc:docMk/>
            <pc:sldMk cId="3877884501" sldId="257"/>
            <ac:spMk id="31" creationId="{2445C03F-5C5C-424D-997A-1C57E87233A6}"/>
          </ac:spMkLst>
        </pc:spChg>
        <pc:spChg chg="add del">
          <ac:chgData name="HUANG Tarshin" userId="53f8cf255994a02a" providerId="LiveId" clId="{20D1BAA7-F729-4530-A847-3B19B928BF0F}" dt="2021-10-16T13:32:47.126" v="94"/>
          <ac:spMkLst>
            <pc:docMk/>
            <pc:sldMk cId="3877884501" sldId="257"/>
            <ac:spMk id="32" creationId="{A5F42CFC-8252-45B5-B373-ED71D046C3AC}"/>
          </ac:spMkLst>
        </pc:spChg>
        <pc:spChg chg="add del">
          <ac:chgData name="HUANG Tarshin" userId="53f8cf255994a02a" providerId="LiveId" clId="{20D1BAA7-F729-4530-A847-3B19B928BF0F}" dt="2021-10-16T13:32:47.126" v="94"/>
          <ac:spMkLst>
            <pc:docMk/>
            <pc:sldMk cId="3877884501" sldId="257"/>
            <ac:spMk id="33" creationId="{22005462-80FD-4449-8982-8326D51C1495}"/>
          </ac:spMkLst>
        </pc:spChg>
        <pc:spChg chg="add del">
          <ac:chgData name="HUANG Tarshin" userId="53f8cf255994a02a" providerId="LiveId" clId="{20D1BAA7-F729-4530-A847-3B19B928BF0F}" dt="2021-10-16T13:32:47.126" v="94"/>
          <ac:spMkLst>
            <pc:docMk/>
            <pc:sldMk cId="3877884501" sldId="257"/>
            <ac:spMk id="34" creationId="{C15D7C78-A682-4AF5-B39B-B9324C565DF3}"/>
          </ac:spMkLst>
        </pc:spChg>
        <pc:spChg chg="add del">
          <ac:chgData name="HUANG Tarshin" userId="53f8cf255994a02a" providerId="LiveId" clId="{20D1BAA7-F729-4530-A847-3B19B928BF0F}" dt="2021-10-16T13:32:47.126" v="94"/>
          <ac:spMkLst>
            <pc:docMk/>
            <pc:sldMk cId="3877884501" sldId="257"/>
            <ac:spMk id="35" creationId="{595CF92E-6AB2-4177-8C7C-CB3FD95F8554}"/>
          </ac:spMkLst>
        </pc:spChg>
        <pc:grpChg chg="add mod">
          <ac:chgData name="HUANG Tarshin" userId="53f8cf255994a02a" providerId="LiveId" clId="{20D1BAA7-F729-4530-A847-3B19B928BF0F}" dt="2021-10-16T13:28:51.468" v="3" actId="688"/>
          <ac:grpSpMkLst>
            <pc:docMk/>
            <pc:sldMk cId="3877884501" sldId="257"/>
            <ac:grpSpMk id="9" creationId="{9EAA9882-60EE-4CB4-A6DA-F9EA1757E11F}"/>
          </ac:grpSpMkLst>
        </pc:grpChg>
        <pc:grpChg chg="add del mod">
          <ac:chgData name="HUANG Tarshin" userId="53f8cf255994a02a" providerId="LiveId" clId="{20D1BAA7-F729-4530-A847-3B19B928BF0F}" dt="2021-10-16T13:32:47.126" v="94"/>
          <ac:grpSpMkLst>
            <pc:docMk/>
            <pc:sldMk cId="3877884501" sldId="257"/>
            <ac:grpSpMk id="23" creationId="{FDC029E3-751B-4549-9111-AD55E544E132}"/>
          </ac:grpSpMkLst>
        </pc:grpChg>
        <pc:picChg chg="add del">
          <ac:chgData name="HUANG Tarshin" userId="53f8cf255994a02a" providerId="LiveId" clId="{20D1BAA7-F729-4530-A847-3B19B928BF0F}" dt="2021-10-16T13:32:50.341" v="96"/>
          <ac:picMkLst>
            <pc:docMk/>
            <pc:sldMk cId="3877884501" sldId="257"/>
            <ac:picMk id="36" creationId="{12FD340B-E203-4E22-BCB5-890F416CD0C5}"/>
          </ac:picMkLst>
        </pc:picChg>
        <pc:cxnChg chg="add mod">
          <ac:chgData name="HUANG Tarshin" userId="53f8cf255994a02a" providerId="LiveId" clId="{20D1BAA7-F729-4530-A847-3B19B928BF0F}" dt="2021-10-16T13:29:25.953" v="11" actId="1076"/>
          <ac:cxnSpMkLst>
            <pc:docMk/>
            <pc:sldMk cId="3877884501" sldId="257"/>
            <ac:cxnSpMk id="11" creationId="{E081E262-32F0-4EDD-8BFC-1F02E261933D}"/>
          </ac:cxnSpMkLst>
        </pc:cxnChg>
        <pc:cxnChg chg="add mod">
          <ac:chgData name="HUANG Tarshin" userId="53f8cf255994a02a" providerId="LiveId" clId="{20D1BAA7-F729-4530-A847-3B19B928BF0F}" dt="2021-10-16T13:29:30.824" v="13" actId="1076"/>
          <ac:cxnSpMkLst>
            <pc:docMk/>
            <pc:sldMk cId="3877884501" sldId="257"/>
            <ac:cxnSpMk id="14" creationId="{BFBFF76E-D09D-4A2B-B23E-5B95A738F8DC}"/>
          </ac:cxnSpMkLst>
        </pc:cxnChg>
        <pc:cxnChg chg="add del">
          <ac:chgData name="HUANG Tarshin" userId="53f8cf255994a02a" providerId="LiveId" clId="{20D1BAA7-F729-4530-A847-3B19B928BF0F}" dt="2021-10-16T13:32:47.126" v="94"/>
          <ac:cxnSpMkLst>
            <pc:docMk/>
            <pc:sldMk cId="3877884501" sldId="257"/>
            <ac:cxnSpMk id="27" creationId="{466DF7A5-8521-4C4B-AFF7-1D2D9F4310C4}"/>
          </ac:cxnSpMkLst>
        </pc:cxnChg>
        <pc:cxnChg chg="add del">
          <ac:chgData name="HUANG Tarshin" userId="53f8cf255994a02a" providerId="LiveId" clId="{20D1BAA7-F729-4530-A847-3B19B928BF0F}" dt="2021-10-16T13:32:47.126" v="94"/>
          <ac:cxnSpMkLst>
            <pc:docMk/>
            <pc:sldMk cId="3877884501" sldId="257"/>
            <ac:cxnSpMk id="28" creationId="{07692493-147F-4A29-A386-D21D508646A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815AD-ED9F-49C8-BD16-AA897DF3A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33037E-7B08-4E22-84F5-F4BFD5620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58A58B-FECC-4655-9225-845016E9B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F71F-5DFA-42DE-AE8F-1ED86791939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B6313-3F96-4DA2-9F2F-BFE4C9BF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B2BACB-ADB4-4A42-ACAE-67F39129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574D-CEFE-4C5F-914C-AD9DDF3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61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6503E-364B-49AF-8989-B22A779AC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8AE6C3-A022-43D5-B451-487AF7C0C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42716-26DD-4F4D-9744-C0225150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F71F-5DFA-42DE-AE8F-1ED86791939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2F7ECC-101C-443D-9A07-61CC2F8F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B0E19F-8D7D-4125-90FF-4A388B2C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574D-CEFE-4C5F-914C-AD9DDF3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47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780F10-51D7-443B-9709-CD643A947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EBF2EC-F185-4C4E-ABC2-B4A31BF79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2BD9F-BC5B-4A8D-8F29-BF9770484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F71F-5DFA-42DE-AE8F-1ED86791939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EAE7D-F174-4A7F-866C-6B1189B22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FE997B-9B34-400B-8D6D-A0885942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574D-CEFE-4C5F-914C-AD9DDF3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33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5B64C-4262-44DA-BD23-0B6C0380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B0444-FDC2-4D77-B0C5-B6A33A960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8D719A-1E5A-46CA-A257-536370F1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F71F-5DFA-42DE-AE8F-1ED86791939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3B35DC-1FA4-48D7-892F-668F9CC9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77B08-F4B7-46CE-930F-956FAE33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574D-CEFE-4C5F-914C-AD9DDF3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2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8CA4C-8EB4-4474-A369-B1CAC4DB9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700735-0833-494F-8040-4AFBD6AB2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BB59D9-1D2D-4B2B-9241-4E34E688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F71F-5DFA-42DE-AE8F-1ED86791939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224535-D410-407C-99DA-064EAF3B6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43225F-FC66-4D26-843F-A3E8DD01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574D-CEFE-4C5F-914C-AD9DDF3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08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1FB52-B4AC-4340-B139-B90FEDAA0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4C7B86-CA33-4A06-944D-CCE1E8A62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3668D2-0C23-41C3-B148-4A10CAAFF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606763-EBCF-4894-8D2C-E57067AC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F71F-5DFA-42DE-AE8F-1ED86791939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9CB947-75AF-4B08-BFDC-7EEC3C5FB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0DA24-EDAB-4C83-B11E-FDCBE1BB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574D-CEFE-4C5F-914C-AD9DDF3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87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CAE80-8D50-4836-A420-ED2844C1F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7FFEBA-6971-472B-BB2B-BE3902129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7A0859-2F9B-442D-B5CA-106CA1E19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C25AB0-90C2-4216-93C9-EFEFF1AC4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E6B943-0136-4180-A932-3C8C38770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B25FEA-7789-43D0-83C7-51BDE41BF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F71F-5DFA-42DE-AE8F-1ED86791939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11D921-D64B-406A-ADB1-7659F62E9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1BB926-C754-4FEA-BDE7-BA251AC5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574D-CEFE-4C5F-914C-AD9DDF3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70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DB1DC-D67D-437D-A3E9-4A8A65D5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44FDE5-FD14-41DE-85E6-00B884F3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F71F-5DFA-42DE-AE8F-1ED86791939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EEAB32-0E74-41E3-9CA5-B8A10FD6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ADD0A0-E1A8-440B-963D-A29417AA4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574D-CEFE-4C5F-914C-AD9DDF3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53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18B360-C033-4EAF-AD5C-2741A97C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F71F-5DFA-42DE-AE8F-1ED86791939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803F34-7234-4E49-A1D7-6987E5E0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165AF0-5718-4FB4-AB59-3DD6BB9C1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574D-CEFE-4C5F-914C-AD9DDF3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40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5D774-577C-4A8D-9EE2-A5079458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B5C1DA-AB4E-4C08-ACBC-BD709D6A8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94599D-4FFC-423A-9E64-CB91AC216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179CDB-F25B-4AD8-A809-C075290C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F71F-5DFA-42DE-AE8F-1ED86791939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7DA9EB-18BD-49B6-8801-3C14F1DD1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425C8E-48AC-4D0B-A19B-37C24ECB4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574D-CEFE-4C5F-914C-AD9DDF3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3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F508A-07C7-4439-91E2-4AEB2354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663FAA-CBFB-4C7B-B580-6C9592DD8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E35700-DE73-4F9D-9B8E-2857F7334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835BCC-CFD2-464B-9931-AA74A48E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F71F-5DFA-42DE-AE8F-1ED86791939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FFC6D7-E48A-4C32-BFDD-626AFE21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7D8613-2A4D-4DFB-BB93-916D95FF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574D-CEFE-4C5F-914C-AD9DDF3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10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7BE463-AD00-4EFF-A787-7A22DE281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7828B-AEFF-4049-A17E-17A2546DD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B9F7E4-F488-46B0-B5B9-EF882652A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CF71F-5DFA-42DE-AE8F-1ED86791939C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8EB73-E5F3-49FC-88E0-6B677A15B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60A29-6274-4684-A361-E9DB7C276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5574D-CEFE-4C5F-914C-AD9DDF324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68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280E5F5-F747-4BAE-81F2-A7312606CB51}"/>
              </a:ext>
            </a:extLst>
          </p:cNvPr>
          <p:cNvSpPr/>
          <p:nvPr/>
        </p:nvSpPr>
        <p:spPr>
          <a:xfrm>
            <a:off x="1811547" y="1380227"/>
            <a:ext cx="5978106" cy="2734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step()</a:t>
            </a:r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9D2855-E694-42DA-A289-635491915546}"/>
              </a:ext>
            </a:extLst>
          </p:cNvPr>
          <p:cNvSpPr/>
          <p:nvPr/>
        </p:nvSpPr>
        <p:spPr>
          <a:xfrm>
            <a:off x="2777702" y="1561379"/>
            <a:ext cx="4744532" cy="10869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/>
              <a:t>update_velocity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48152D-2D15-4332-BF4A-FC9CD3078792}"/>
              </a:ext>
            </a:extLst>
          </p:cNvPr>
          <p:cNvSpPr/>
          <p:nvPr/>
        </p:nvSpPr>
        <p:spPr>
          <a:xfrm>
            <a:off x="2777702" y="2993366"/>
            <a:ext cx="4744532" cy="8540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/>
              <a:t>update_position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8ED024-603E-478E-9B13-527247FF991B}"/>
              </a:ext>
            </a:extLst>
          </p:cNvPr>
          <p:cNvSpPr/>
          <p:nvPr/>
        </p:nvSpPr>
        <p:spPr>
          <a:xfrm>
            <a:off x="5369944" y="1685041"/>
            <a:ext cx="1915068" cy="3364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velocity_collision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071C7B4-2001-4D62-86BF-7FE6A29C1EA6}"/>
              </a:ext>
            </a:extLst>
          </p:cNvPr>
          <p:cNvSpPr/>
          <p:nvPr/>
        </p:nvSpPr>
        <p:spPr>
          <a:xfrm>
            <a:off x="2885531" y="2202624"/>
            <a:ext cx="1915069" cy="3364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velocity_friction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B20C3E7-61BE-40F6-A405-BACE2F172AA5}"/>
              </a:ext>
            </a:extLst>
          </p:cNvPr>
          <p:cNvSpPr/>
          <p:nvPr/>
        </p:nvSpPr>
        <p:spPr>
          <a:xfrm>
            <a:off x="5369945" y="2202624"/>
            <a:ext cx="1915068" cy="3364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velocity_slide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19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B46E5BB-0075-4594-8F08-EA7785A77005}"/>
              </a:ext>
            </a:extLst>
          </p:cNvPr>
          <p:cNvSpPr/>
          <p:nvPr/>
        </p:nvSpPr>
        <p:spPr>
          <a:xfrm>
            <a:off x="2626743" y="1138685"/>
            <a:ext cx="6081623" cy="47359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EAA9882-60EE-4CB4-A6DA-F9EA1757E11F}"/>
              </a:ext>
            </a:extLst>
          </p:cNvPr>
          <p:cNvGrpSpPr/>
          <p:nvPr/>
        </p:nvGrpSpPr>
        <p:grpSpPr>
          <a:xfrm rot="1432802">
            <a:off x="3614468" y="4304581"/>
            <a:ext cx="948906" cy="940279"/>
            <a:chOff x="3614468" y="4304581"/>
            <a:chExt cx="948906" cy="940279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5A951426-2AA1-4B29-AA83-4C62E2CB4996}"/>
                </a:ext>
              </a:extLst>
            </p:cNvPr>
            <p:cNvSpPr/>
            <p:nvPr/>
          </p:nvSpPr>
          <p:spPr>
            <a:xfrm>
              <a:off x="3614468" y="4304581"/>
              <a:ext cx="948906" cy="94027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475C840-0494-4D0A-9804-C910BE62C7E1}"/>
                </a:ext>
              </a:extLst>
            </p:cNvPr>
            <p:cNvSpPr/>
            <p:nvPr/>
          </p:nvSpPr>
          <p:spPr>
            <a:xfrm>
              <a:off x="3743864" y="4567686"/>
              <a:ext cx="189781" cy="4140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30DF88E-FEBA-443A-A0C3-FE076FC6642B}"/>
                </a:ext>
              </a:extLst>
            </p:cNvPr>
            <p:cNvSpPr/>
            <p:nvPr/>
          </p:nvSpPr>
          <p:spPr>
            <a:xfrm>
              <a:off x="4241320" y="4567686"/>
              <a:ext cx="189781" cy="4140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081E262-32F0-4EDD-8BFC-1F02E261933D}"/>
              </a:ext>
            </a:extLst>
          </p:cNvPr>
          <p:cNvCxnSpPr>
            <a:cxnSpLocks/>
          </p:cNvCxnSpPr>
          <p:nvPr/>
        </p:nvCxnSpPr>
        <p:spPr>
          <a:xfrm flipV="1">
            <a:off x="3958558" y="3873771"/>
            <a:ext cx="258096" cy="5745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FBFF76E-D09D-4A2B-B23E-5B95A738F8DC}"/>
              </a:ext>
            </a:extLst>
          </p:cNvPr>
          <p:cNvCxnSpPr>
            <a:cxnSpLocks/>
          </p:cNvCxnSpPr>
          <p:nvPr/>
        </p:nvCxnSpPr>
        <p:spPr>
          <a:xfrm flipV="1">
            <a:off x="4421648" y="4065677"/>
            <a:ext cx="258096" cy="5745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F58CBAF-C127-4C39-952C-58CD94540B83}"/>
              </a:ext>
            </a:extLst>
          </p:cNvPr>
          <p:cNvSpPr txBox="1"/>
          <p:nvPr/>
        </p:nvSpPr>
        <p:spPr>
          <a:xfrm>
            <a:off x="3733971" y="3806308"/>
            <a:ext cx="593560" cy="37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v1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9587BAD-61AB-40B7-9C29-A0495E4BEA4F}"/>
              </a:ext>
            </a:extLst>
          </p:cNvPr>
          <p:cNvSpPr txBox="1"/>
          <p:nvPr/>
        </p:nvSpPr>
        <p:spPr>
          <a:xfrm>
            <a:off x="4550696" y="4179519"/>
            <a:ext cx="593560" cy="373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v2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F8DB985-8613-4399-855E-C6ED2A5583E4}"/>
              </a:ext>
            </a:extLst>
          </p:cNvPr>
          <p:cNvSpPr txBox="1"/>
          <p:nvPr/>
        </p:nvSpPr>
        <p:spPr>
          <a:xfrm>
            <a:off x="3639763" y="5223268"/>
            <a:ext cx="105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robot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5285DBC-F566-4B55-8EB0-AF319815E218}"/>
              </a:ext>
            </a:extLst>
          </p:cNvPr>
          <p:cNvSpPr/>
          <p:nvPr/>
        </p:nvSpPr>
        <p:spPr>
          <a:xfrm>
            <a:off x="7047746" y="3592902"/>
            <a:ext cx="698740" cy="723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544D5EE-9D3E-40F0-88BD-C046AB5462F3}"/>
              </a:ext>
            </a:extLst>
          </p:cNvPr>
          <p:cNvSpPr txBox="1"/>
          <p:nvPr/>
        </p:nvSpPr>
        <p:spPr>
          <a:xfrm>
            <a:off x="6970109" y="4347300"/>
            <a:ext cx="107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football</a:t>
            </a:r>
            <a:endParaRPr lang="zh-CN" altLang="en-US" dirty="0"/>
          </a:p>
        </p:txBody>
      </p:sp>
      <p:sp>
        <p:nvSpPr>
          <p:cNvPr id="20" name="十字形 19">
            <a:extLst>
              <a:ext uri="{FF2B5EF4-FFF2-40B4-BE49-F238E27FC236}">
                <a16:creationId xmlns:a16="http://schemas.microsoft.com/office/drawing/2014/main" id="{EBF4ADE7-7A76-44EE-A404-B76BAF0144AD}"/>
              </a:ext>
            </a:extLst>
          </p:cNvPr>
          <p:cNvSpPr/>
          <p:nvPr/>
        </p:nvSpPr>
        <p:spPr>
          <a:xfrm rot="18884454">
            <a:off x="4847477" y="1535502"/>
            <a:ext cx="630298" cy="646981"/>
          </a:xfrm>
          <a:prstGeom prst="plus">
            <a:avLst>
              <a:gd name="adj" fmla="val 412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C157D96-007D-4CC9-BC0D-95B4E1056F5E}"/>
              </a:ext>
            </a:extLst>
          </p:cNvPr>
          <p:cNvSpPr txBox="1"/>
          <p:nvPr/>
        </p:nvSpPr>
        <p:spPr>
          <a:xfrm>
            <a:off x="4879232" y="2125882"/>
            <a:ext cx="67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gate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2B38088-9B70-47C3-9B06-F6B3DCD73DD1}"/>
              </a:ext>
            </a:extLst>
          </p:cNvPr>
          <p:cNvGrpSpPr/>
          <p:nvPr/>
        </p:nvGrpSpPr>
        <p:grpSpPr>
          <a:xfrm>
            <a:off x="9158503" y="3336169"/>
            <a:ext cx="948906" cy="940279"/>
            <a:chOff x="9158503" y="3336169"/>
            <a:chExt cx="948906" cy="940279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D219C363-45B1-4215-8941-55AF1A334612}"/>
                </a:ext>
              </a:extLst>
            </p:cNvPr>
            <p:cNvGrpSpPr/>
            <p:nvPr/>
          </p:nvGrpSpPr>
          <p:grpSpPr>
            <a:xfrm>
              <a:off x="9158503" y="3336169"/>
              <a:ext cx="948906" cy="940279"/>
              <a:chOff x="3614468" y="4304581"/>
              <a:chExt cx="948906" cy="940279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47FAF120-8575-458E-BF0E-CE3123E64E82}"/>
                  </a:ext>
                </a:extLst>
              </p:cNvPr>
              <p:cNvSpPr/>
              <p:nvPr/>
            </p:nvSpPr>
            <p:spPr>
              <a:xfrm>
                <a:off x="3614468" y="4304581"/>
                <a:ext cx="948906" cy="94027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946F908B-9295-4B08-8DCB-22559F4B89CE}"/>
                  </a:ext>
                </a:extLst>
              </p:cNvPr>
              <p:cNvSpPr/>
              <p:nvPr/>
            </p:nvSpPr>
            <p:spPr>
              <a:xfrm>
                <a:off x="3743864" y="4567686"/>
                <a:ext cx="189781" cy="41406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45D3415-AFBC-4AC4-BC66-33EC4E1AFA3F}"/>
                  </a:ext>
                </a:extLst>
              </p:cNvPr>
              <p:cNvSpPr/>
              <p:nvPr/>
            </p:nvSpPr>
            <p:spPr>
              <a:xfrm>
                <a:off x="4241320" y="4567686"/>
                <a:ext cx="189781" cy="41406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" name="等腰三角形 1">
              <a:extLst>
                <a:ext uri="{FF2B5EF4-FFF2-40B4-BE49-F238E27FC236}">
                  <a16:creationId xmlns:a16="http://schemas.microsoft.com/office/drawing/2014/main" id="{45CA9DF2-15E3-4013-BA41-5913D1946439}"/>
                </a:ext>
              </a:extLst>
            </p:cNvPr>
            <p:cNvSpPr/>
            <p:nvPr/>
          </p:nvSpPr>
          <p:spPr>
            <a:xfrm>
              <a:off x="9533157" y="3383280"/>
              <a:ext cx="199597" cy="91440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788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27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Tarshin</dc:creator>
  <cp:lastModifiedBy>HUANG Tarshin</cp:lastModifiedBy>
  <cp:revision>19</cp:revision>
  <dcterms:created xsi:type="dcterms:W3CDTF">2021-10-16T13:09:44Z</dcterms:created>
  <dcterms:modified xsi:type="dcterms:W3CDTF">2021-10-31T18:38:30Z</dcterms:modified>
</cp:coreProperties>
</file>