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25/06/2019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0"/>
            <a:ext cx="2286000" cy="17145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0"/>
            <a:ext cx="2286000" cy="17145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16632"/>
            <a:ext cx="2286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Zida</dc:creator>
  <cp:lastModifiedBy>ZIDA</cp:lastModifiedBy>
  <cp:revision>2</cp:revision>
  <dcterms:created xsi:type="dcterms:W3CDTF">2019-06-25T14:33:55Z</dcterms:created>
  <dcterms:modified xsi:type="dcterms:W3CDTF">2019-06-25T14:52:06Z</dcterms:modified>
</cp:coreProperties>
</file>