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8" r:id="rId6"/>
    <p:sldId id="295" r:id="rId7"/>
    <p:sldId id="313" r:id="rId8"/>
    <p:sldId id="310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>
        <p:scale>
          <a:sx n="66" d="100"/>
          <a:sy n="66" d="100"/>
        </p:scale>
        <p:origin x="1330" y="4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</a:rPr>
            <a:t>Dimitar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Dimitrakov</a:t>
          </a:r>
          <a:endParaRPr lang="en-US" dirty="0">
            <a:solidFill>
              <a:schemeClr val="bg1"/>
            </a:solidFill>
          </a:endParaRP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</a:rPr>
            <a:t>Yoana</a:t>
          </a:r>
          <a:r>
            <a:rPr lang="en-US" dirty="0">
              <a:solidFill>
                <a:schemeClr val="bg1"/>
              </a:solidFill>
            </a:rPr>
            <a:t> Georgieva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</a:rPr>
            <a:t>Kristiyana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Hristova</a:t>
          </a:r>
          <a:endParaRPr lang="en-US" dirty="0">
            <a:solidFill>
              <a:schemeClr val="bg1"/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2F9B3BC-1849-4A4A-BBE4-752B9B492C76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</a:rPr>
            <a:t>Dariq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Kartalova</a:t>
          </a:r>
          <a:endParaRPr lang="en-US" dirty="0">
            <a:solidFill>
              <a:schemeClr val="bg1"/>
            </a:solidFill>
          </a:endParaRP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30326" custScaleY="146617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30326" custScaleY="146617" custLinFactNeighborX="-3873" custLinFactNeighborY="35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30326" custScaleY="146617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30326" custScaleY="147372"/>
      <dgm:spPr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44680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/>
      <dgm:t>
        <a:bodyPr/>
        <a:lstStyle/>
        <a:p>
          <a:r>
            <a:rPr lang="en-US" dirty="0"/>
            <a:t>Roles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/>
        <a:lstStyle/>
        <a:p>
          <a:endParaRPr lang="en-US" sz="1400" b="0" i="0" u="none" dirty="0"/>
        </a:p>
        <a:p>
          <a:r>
            <a:rPr lang="en-US" sz="1400" b="0" i="0" u="none" dirty="0"/>
            <a:t>We started by choosing team members and their roles.</a:t>
          </a:r>
          <a:endParaRPr lang="en-US" sz="1400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/>
      <dgm:t>
        <a:bodyPr/>
        <a:lstStyle/>
        <a:p>
          <a:r>
            <a:rPr lang="en-US" dirty="0"/>
            <a:t>Theme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/>
        <a:lstStyle/>
        <a:p>
          <a:endParaRPr lang="en-US" sz="1400" dirty="0"/>
        </a:p>
        <a:p>
          <a:r>
            <a:rPr lang="en-US" sz="1400" dirty="0"/>
            <a:t>We</a:t>
          </a:r>
          <a:r>
            <a:rPr lang="en-US" sz="1400" baseline="0" dirty="0"/>
            <a:t> continued with deciding on the theme we will be working on.</a:t>
          </a:r>
          <a:endParaRPr lang="en-US" sz="1400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/>
      <dgm:t>
        <a:bodyPr/>
        <a:lstStyle/>
        <a:p>
          <a:r>
            <a:rPr lang="en-US" dirty="0"/>
            <a:t>Issues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/>
        <a:lstStyle/>
        <a:p>
          <a:endParaRPr lang="en-US" sz="1400" dirty="0"/>
        </a:p>
        <a:p>
          <a:r>
            <a:rPr lang="en-US" sz="1400" dirty="0"/>
            <a:t>Then</a:t>
          </a:r>
          <a:r>
            <a:rPr lang="en-US" sz="1800" dirty="0"/>
            <a:t>,</a:t>
          </a:r>
          <a:r>
            <a:rPr lang="en-US" sz="1400" dirty="0"/>
            <a:t> Daria made issues and labels so we could all work on our parts.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/>
      <dgm:t>
        <a:bodyPr/>
        <a:lstStyle/>
        <a:p>
          <a:r>
            <a:rPr lang="en-US" dirty="0"/>
            <a:t>Documentation and presentation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 custT="1"/>
      <dgm:spPr/>
      <dgm:t>
        <a:bodyPr/>
        <a:lstStyle/>
        <a:p>
          <a:endParaRPr lang="en-US" sz="1400" dirty="0"/>
        </a:p>
        <a:p>
          <a:r>
            <a:rPr lang="en-US" sz="1400" dirty="0"/>
            <a:t>Meanwhile everyone was working on their part, Daria made the documentation and presentation.</a:t>
          </a:r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/>
      <dgm:t>
        <a:bodyPr/>
        <a:lstStyle/>
        <a:p>
          <a:r>
            <a:rPr lang="en-US" dirty="0"/>
            <a:t>Closing issues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 custT="1"/>
      <dgm:spPr/>
      <dgm:t>
        <a:bodyPr/>
        <a:lstStyle/>
        <a:p>
          <a:endParaRPr lang="en-US" sz="1400" dirty="0"/>
        </a:p>
        <a:p>
          <a:r>
            <a:rPr lang="en-US" sz="1400" dirty="0"/>
            <a:t>When</a:t>
          </a:r>
          <a:r>
            <a:rPr lang="en-US" sz="1400" baseline="0" dirty="0"/>
            <a:t> we all were ready with our work, we closed the issues and made our repo public.</a:t>
          </a:r>
          <a:endParaRPr lang="en-US" sz="1400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 custScaleY="56836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 custScaleY="56506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 custScaleY="56144" custLinFactNeighborX="1122" custLinFactNeighborY="-280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/>
    </dgm:pt>
    <dgm:pt modelId="{69ED255C-64AC-4764-BC2C-7679ECCC9FE9}" type="pres">
      <dgm:prSet presAssocID="{5EDA317F-AB2E-47DE-BA46-16FA60C3C561}" presName="parTx" presStyleLbl="alignNode1" presStyleIdx="3" presStyleCnt="5" custScaleY="56572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/>
    </dgm:pt>
    <dgm:pt modelId="{B89F8758-DA9D-4018-859A-710084D7ABF3}" type="pres">
      <dgm:prSet presAssocID="{7B2FF309-5120-45E2-ACC8-F8FAA9DBDA55}" presName="parTx" presStyleLbl="alignNode1" presStyleIdx="4" presStyleCnt="5" custScaleY="56572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94950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624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800" kern="1200" dirty="0" err="1">
              <a:solidFill>
                <a:schemeClr val="bg1"/>
              </a:solidFill>
            </a:rPr>
            <a:t>Dimitar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Dimitrakov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624" y="3081438"/>
        <a:ext cx="2379213" cy="487349"/>
      </dsp:txXfrm>
    </dsp:sp>
    <dsp:sp modelId="{7D166BBB-55AF-452C-B9A0-94A1EE55FF4F}">
      <dsp:nvSpPr>
        <dsp:cNvPr id="0" name=""/>
        <dsp:cNvSpPr/>
      </dsp:nvSpPr>
      <dsp:spPr>
        <a:xfrm>
          <a:off x="2624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825308" y="461537"/>
          <a:ext cx="2194559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798199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800" kern="1200" dirty="0" err="1">
              <a:solidFill>
                <a:schemeClr val="bg1"/>
              </a:solidFill>
            </a:rPr>
            <a:t>Yoana</a:t>
          </a:r>
          <a:r>
            <a:rPr lang="en-US" sz="1800" kern="1200" dirty="0">
              <a:solidFill>
                <a:schemeClr val="bg1"/>
              </a:solidFill>
            </a:rPr>
            <a:t> Georgieva</a:t>
          </a:r>
        </a:p>
      </dsp:txBody>
      <dsp:txXfrm>
        <a:off x="2798199" y="3081438"/>
        <a:ext cx="2379213" cy="487349"/>
      </dsp:txXfrm>
    </dsp:sp>
    <dsp:sp modelId="{1223E777-77CB-4A9A-BF21-12B513842696}">
      <dsp:nvSpPr>
        <dsp:cNvPr id="0" name=""/>
        <dsp:cNvSpPr/>
      </dsp:nvSpPr>
      <dsp:spPr>
        <a:xfrm>
          <a:off x="2798199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686101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593774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800" kern="1200" dirty="0" err="1">
              <a:solidFill>
                <a:schemeClr val="bg1"/>
              </a:solidFill>
            </a:rPr>
            <a:t>Kristiyana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Hristova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593774" y="3081438"/>
        <a:ext cx="2379213" cy="487349"/>
      </dsp:txXfrm>
    </dsp:sp>
    <dsp:sp modelId="{EE420F84-477D-4635-BEF8-66426E9A259D}">
      <dsp:nvSpPr>
        <dsp:cNvPr id="0" name=""/>
        <dsp:cNvSpPr/>
      </dsp:nvSpPr>
      <dsp:spPr>
        <a:xfrm>
          <a:off x="5593774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8481676" y="454591"/>
          <a:ext cx="2194559" cy="248159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389349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800" kern="1200" dirty="0" err="1">
              <a:solidFill>
                <a:schemeClr val="bg1"/>
              </a:solidFill>
            </a:rPr>
            <a:t>Dariq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Kartalova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8389349" y="3081438"/>
        <a:ext cx="2379213" cy="487349"/>
      </dsp:txXfrm>
    </dsp:sp>
    <dsp:sp modelId="{5A7600AF-A34B-4D03-B3D6-B3C760AE8E06}">
      <dsp:nvSpPr>
        <dsp:cNvPr id="0" name=""/>
        <dsp:cNvSpPr/>
      </dsp:nvSpPr>
      <dsp:spPr>
        <a:xfrm>
          <a:off x="8389349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480730" y="1665221"/>
          <a:ext cx="1130365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85224"/>
          <a:ext cx="2062943" cy="376788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Roles</a:t>
          </a:r>
        </a:p>
      </dsp:txBody>
      <dsp:txXfrm>
        <a:off x="1934" y="2885224"/>
        <a:ext cx="2015845" cy="376788"/>
      </dsp:txXfrm>
    </dsp:sp>
    <dsp:sp modelId="{810D7AA7-A541-4507-BE7F-36CCF210089F}">
      <dsp:nvSpPr>
        <dsp:cNvPr id="0" name=""/>
        <dsp:cNvSpPr/>
      </dsp:nvSpPr>
      <dsp:spPr>
        <a:xfrm>
          <a:off x="166970" y="1157586"/>
          <a:ext cx="1675110" cy="803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u="none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We started by choosing team members and their roles.</a:t>
          </a:r>
          <a:endParaRPr lang="en-US" sz="1400" kern="1200" dirty="0"/>
        </a:p>
      </dsp:txBody>
      <dsp:txXfrm>
        <a:off x="166970" y="1157586"/>
        <a:ext cx="1675110" cy="803837"/>
      </dsp:txXfrm>
    </dsp:sp>
    <dsp:sp modelId="{E41E7729-FD3F-426D-804C-45BD60BD762D}">
      <dsp:nvSpPr>
        <dsp:cNvPr id="0" name=""/>
        <dsp:cNvSpPr/>
      </dsp:nvSpPr>
      <dsp:spPr>
        <a:xfrm rot="5400000">
          <a:off x="1482347" y="1664601"/>
          <a:ext cx="1123802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40825"/>
              <a:satOff val="0"/>
              <a:lumOff val="46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85698"/>
          <a:ext cx="2062943" cy="374600"/>
        </a:xfrm>
        <a:prstGeom prst="chevron">
          <a:avLst>
            <a:gd name="adj" fmla="val 25000"/>
          </a:avLst>
        </a:prstGeom>
        <a:solidFill>
          <a:schemeClr val="accent2">
            <a:hueOff val="1540825"/>
            <a:satOff val="0"/>
            <a:lumOff val="4657"/>
            <a:alphaOff val="0"/>
          </a:schemeClr>
        </a:solidFill>
        <a:ln w="12700" cap="flat" cmpd="sng" algn="ctr">
          <a:solidFill>
            <a:schemeClr val="accent2">
              <a:hueOff val="1540825"/>
              <a:satOff val="0"/>
              <a:lumOff val="46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Theme</a:t>
          </a:r>
        </a:p>
      </dsp:txBody>
      <dsp:txXfrm>
        <a:off x="2055381" y="2885698"/>
        <a:ext cx="1875643" cy="374600"/>
      </dsp:txXfrm>
    </dsp:sp>
    <dsp:sp modelId="{5E07F9E4-149C-4A89-848F-4ABDD305F0C5}">
      <dsp:nvSpPr>
        <dsp:cNvPr id="0" name=""/>
        <dsp:cNvSpPr/>
      </dsp:nvSpPr>
      <dsp:spPr>
        <a:xfrm>
          <a:off x="2126766" y="1159300"/>
          <a:ext cx="1675110" cy="79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</a:t>
          </a:r>
          <a:r>
            <a:rPr lang="en-US" sz="1400" kern="1200" baseline="0" dirty="0"/>
            <a:t> continued with deciding on the theme we will be working on.</a:t>
          </a:r>
          <a:endParaRPr lang="en-US" sz="1400" kern="1200" dirty="0"/>
        </a:p>
      </dsp:txBody>
      <dsp:txXfrm>
        <a:off x="2126766" y="1159300"/>
        <a:ext cx="1675110" cy="799170"/>
      </dsp:txXfrm>
    </dsp:sp>
    <dsp:sp modelId="{473F2067-7126-4D56-A328-5A8CFD3D8D52}">
      <dsp:nvSpPr>
        <dsp:cNvPr id="0" name=""/>
        <dsp:cNvSpPr/>
      </dsp:nvSpPr>
      <dsp:spPr>
        <a:xfrm rot="5400000">
          <a:off x="3468890" y="1662065"/>
          <a:ext cx="1116603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44674" y="2884362"/>
          <a:ext cx="2062943" cy="372201"/>
        </a:xfrm>
        <a:prstGeom prst="chevron">
          <a:avLst>
            <a:gd name="adj" fmla="val 25000"/>
          </a:avLst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Issues</a:t>
          </a:r>
        </a:p>
      </dsp:txBody>
      <dsp:txXfrm>
        <a:off x="4037724" y="2884362"/>
        <a:ext cx="1876843" cy="372201"/>
      </dsp:txXfrm>
    </dsp:sp>
    <dsp:sp modelId="{FD7B29F2-0D66-4B4B-BC8A-82DA23575305}">
      <dsp:nvSpPr>
        <dsp:cNvPr id="0" name=""/>
        <dsp:cNvSpPr/>
      </dsp:nvSpPr>
      <dsp:spPr>
        <a:xfrm>
          <a:off x="4109709" y="1159324"/>
          <a:ext cx="1675110" cy="79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Then</a:t>
          </a:r>
          <a:r>
            <a:rPr lang="en-US" sz="1800" kern="1200" dirty="0"/>
            <a:t>,</a:t>
          </a:r>
          <a:r>
            <a:rPr lang="en-US" sz="1400" kern="1200" dirty="0"/>
            <a:t> Daria made issues and labels so we could all work on our parts.</a:t>
          </a:r>
        </a:p>
      </dsp:txBody>
      <dsp:txXfrm>
        <a:off x="4109709" y="1159324"/>
        <a:ext cx="1675110" cy="794050"/>
      </dsp:txXfrm>
    </dsp:sp>
    <dsp:sp modelId="{2377F551-4CF6-4656-B644-60A7FC1B0F64}">
      <dsp:nvSpPr>
        <dsp:cNvPr id="0" name=""/>
        <dsp:cNvSpPr/>
      </dsp:nvSpPr>
      <dsp:spPr>
        <a:xfrm rot="5400000">
          <a:off x="5401284" y="1664725"/>
          <a:ext cx="1125115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622474"/>
              <a:satOff val="0"/>
              <a:lumOff val="1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85603"/>
          <a:ext cx="2062943" cy="375038"/>
        </a:xfrm>
        <a:prstGeom prst="chevron">
          <a:avLst>
            <a:gd name="adj" fmla="val 25000"/>
          </a:avLst>
        </a:prstGeom>
        <a:solidFill>
          <a:schemeClr val="accent2">
            <a:hueOff val="4622474"/>
            <a:satOff val="0"/>
            <a:lumOff val="13971"/>
            <a:alphaOff val="0"/>
          </a:schemeClr>
        </a:solidFill>
        <a:ln w="12700" cap="flat" cmpd="sng" algn="ctr">
          <a:solidFill>
            <a:schemeClr val="accent2">
              <a:hueOff val="4622474"/>
              <a:satOff val="0"/>
              <a:lumOff val="1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 and presentation</a:t>
          </a:r>
        </a:p>
      </dsp:txBody>
      <dsp:txXfrm>
        <a:off x="5975084" y="2885603"/>
        <a:ext cx="1875424" cy="375038"/>
      </dsp:txXfrm>
    </dsp:sp>
    <dsp:sp modelId="{1F1B09A6-DA7E-41D1-B8A6-E3B6E775E5C1}">
      <dsp:nvSpPr>
        <dsp:cNvPr id="0" name=""/>
        <dsp:cNvSpPr/>
      </dsp:nvSpPr>
      <dsp:spPr>
        <a:xfrm>
          <a:off x="6046360" y="1158957"/>
          <a:ext cx="1675110" cy="80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Meanwhile everyone was working on their part, Daria made the documentation and presentation.</a:t>
          </a:r>
        </a:p>
      </dsp:txBody>
      <dsp:txXfrm>
        <a:off x="6046360" y="1158957"/>
        <a:ext cx="1675110" cy="800103"/>
      </dsp:txXfrm>
    </dsp:sp>
    <dsp:sp modelId="{E2C584B7-5B6E-4F6E-A7B8-E679FEF7BC4D}">
      <dsp:nvSpPr>
        <dsp:cNvPr id="0" name=""/>
        <dsp:cNvSpPr/>
      </dsp:nvSpPr>
      <dsp:spPr>
        <a:xfrm rot="5400000">
          <a:off x="7361081" y="1664725"/>
          <a:ext cx="1125115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85603"/>
          <a:ext cx="2062943" cy="375038"/>
        </a:xfrm>
        <a:prstGeom prst="chevron">
          <a:avLst>
            <a:gd name="adj" fmla="val 25000"/>
          </a:avLst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Closing issues</a:t>
          </a:r>
        </a:p>
      </dsp:txBody>
      <dsp:txXfrm>
        <a:off x="7934881" y="2885603"/>
        <a:ext cx="1875424" cy="375038"/>
      </dsp:txXfrm>
    </dsp:sp>
    <dsp:sp modelId="{B73D2BBA-574C-491E-A31C-8B6EA5CC871A}">
      <dsp:nvSpPr>
        <dsp:cNvPr id="0" name=""/>
        <dsp:cNvSpPr/>
      </dsp:nvSpPr>
      <dsp:spPr>
        <a:xfrm>
          <a:off x="8006156" y="1158957"/>
          <a:ext cx="1675110" cy="80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When</a:t>
          </a:r>
          <a:r>
            <a:rPr lang="en-US" sz="1400" kern="1200" baseline="0" dirty="0"/>
            <a:t> we all were ready with our work, we closed the issues and made our repo public.</a:t>
          </a:r>
          <a:endParaRPr lang="en-US" sz="1400" kern="1200" dirty="0"/>
        </a:p>
      </dsp:txBody>
      <dsp:txXfrm>
        <a:off x="8006156" y="1158957"/>
        <a:ext cx="1675110" cy="800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7030A0"/>
            </a:gs>
            <a:gs pos="0">
              <a:srgbClr val="7030A0">
                <a:lumMod val="97000"/>
                <a:lumOff val="3000"/>
              </a:srgbClr>
            </a:gs>
            <a:gs pos="100000">
              <a:srgbClr val="2A4294"/>
            </a:gs>
            <a:gs pos="100000">
              <a:srgbClr val="002060"/>
            </a:gs>
            <a:gs pos="100000">
              <a:srgbClr val="002060"/>
            </a:gs>
            <a:gs pos="64000">
              <a:srgbClr val="00206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261" y="1997186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spc="400" dirty="0"/>
              <a:t>Robotics in the tourism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902490"/>
            <a:ext cx="3633923" cy="239748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Team North Robotics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25" y="1645920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Introduction to th</a:t>
            </a:r>
            <a:r>
              <a:rPr lang="en-US" dirty="0"/>
              <a:t>e 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5/6/2023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 robotics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34EF2-2F8E-A175-2955-BA98DBE1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80" b="89740" l="10000" r="90000">
                        <a14:foregroundMark x1="43056" y1="8671" x2="58889" y2="7081"/>
                        <a14:foregroundMark x1="58889" y1="7081" x2="61111" y2="7081"/>
                        <a14:foregroundMark x1="51528" y1="4480" x2="56250" y2="4624"/>
                        <a14:foregroundMark x1="44583" y1="74566" x2="50139" y2="81503"/>
                        <a14:foregroundMark x1="50139" y1="81503" x2="58611" y2="78902"/>
                        <a14:foregroundMark x1="58611" y1="78902" x2="73472" y2="48699"/>
                        <a14:foregroundMark x1="73472" y1="48699" x2="68472" y2="31358"/>
                        <a14:foregroundMark x1="68472" y1="31358" x2="53611" y2="30058"/>
                        <a14:foregroundMark x1="53611" y1="30058" x2="43750" y2="46676"/>
                        <a14:foregroundMark x1="43750" y1="46676" x2="42639" y2="58092"/>
                        <a14:foregroundMark x1="31667" y1="70520" x2="24861" y2="54191"/>
                        <a14:foregroundMark x1="24861" y1="54191" x2="25694" y2="33237"/>
                        <a14:foregroundMark x1="25694" y1="33237" x2="31667" y2="20954"/>
                        <a14:foregroundMark x1="56806" y1="15462" x2="66111" y2="21098"/>
                        <a14:foregroundMark x1="66111" y1="21098" x2="79583" y2="46243"/>
                        <a14:foregroundMark x1="79583" y1="46243" x2="80139" y2="63006"/>
                        <a14:foregroundMark x1="80139" y1="63006" x2="73472" y2="69942"/>
                        <a14:foregroundMark x1="73472" y1="69942" x2="54306" y2="79480"/>
                        <a14:foregroundMark x1="48611" y1="85405" x2="54722" y2="87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65530"/>
            <a:ext cx="6027420" cy="579247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DA1D9F-C2A1-BD45-D18C-E0F5B62E12DC}"/>
              </a:ext>
            </a:extLst>
          </p:cNvPr>
          <p:cNvSpPr txBox="1"/>
          <p:nvPr/>
        </p:nvSpPr>
        <p:spPr>
          <a:xfrm>
            <a:off x="1400537" y="3535902"/>
            <a:ext cx="5254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were given the task to make a project which consists of a website, a documentation and a presentation on the theme “Robotics”. Our team chose to make it about  “Robotics in the tourism”. 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745" y="407499"/>
            <a:ext cx="5309140" cy="17114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19B8E33-A42E-DEE2-6CA7-54D5AB76E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833317"/>
              </p:ext>
            </p:extLst>
          </p:nvPr>
        </p:nvGraphicFramePr>
        <p:xfrm>
          <a:off x="1460705" y="2573247"/>
          <a:ext cx="10277435" cy="3880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0183">
                  <a:extLst>
                    <a:ext uri="{9D8B030D-6E8A-4147-A177-3AD203B41FA5}">
                      <a16:colId xmlns:a16="http://schemas.microsoft.com/office/drawing/2014/main" val="636311116"/>
                    </a:ext>
                  </a:extLst>
                </a:gridCol>
                <a:gridCol w="3478626">
                  <a:extLst>
                    <a:ext uri="{9D8B030D-6E8A-4147-A177-3AD203B41FA5}">
                      <a16:colId xmlns:a16="http://schemas.microsoft.com/office/drawing/2014/main" val="2837921060"/>
                    </a:ext>
                  </a:extLst>
                </a:gridCol>
                <a:gridCol w="3478626">
                  <a:extLst>
                    <a:ext uri="{9D8B030D-6E8A-4147-A177-3AD203B41FA5}">
                      <a16:colId xmlns:a16="http://schemas.microsoft.com/office/drawing/2014/main" val="967999366"/>
                    </a:ext>
                  </a:extLst>
                </a:gridCol>
              </a:tblGrid>
              <a:tr h="989008">
                <a:tc>
                  <a:txBody>
                    <a:bodyPr/>
                    <a:lstStyle/>
                    <a:p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Dimitar</a:t>
                      </a:r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Dimitrakov</a:t>
                      </a:r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Front-end developer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DPDimitrakov22@codingburgas.bg</a:t>
                      </a:r>
                    </a:p>
                  </a:txBody>
                  <a:tcPr marL="112631" marR="160901" marT="32180" marB="241352"/>
                </a:tc>
                <a:extLst>
                  <a:ext uri="{0D108BD9-81ED-4DB2-BD59-A6C34878D82A}">
                    <a16:rowId xmlns:a16="http://schemas.microsoft.com/office/drawing/2014/main" val="442467948"/>
                  </a:ext>
                </a:extLst>
              </a:tr>
              <a:tr h="989008">
                <a:tc>
                  <a:txBody>
                    <a:bodyPr/>
                    <a:lstStyle/>
                    <a:p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Yoana</a:t>
                      </a:r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 Georgieva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Designer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YTGeorgieva22@codingburgas.bg</a:t>
                      </a:r>
                    </a:p>
                  </a:txBody>
                  <a:tcPr marL="112631" marR="160901" marT="32180" marB="241352"/>
                </a:tc>
                <a:extLst>
                  <a:ext uri="{0D108BD9-81ED-4DB2-BD59-A6C34878D82A}">
                    <a16:rowId xmlns:a16="http://schemas.microsoft.com/office/drawing/2014/main" val="3359902672"/>
                  </a:ext>
                </a:extLst>
              </a:tr>
              <a:tr h="989008">
                <a:tc>
                  <a:txBody>
                    <a:bodyPr/>
                    <a:lstStyle/>
                    <a:p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Kristiyana</a:t>
                      </a:r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Hristova</a:t>
                      </a:r>
                      <a:endParaRPr lang="en-US" sz="21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Front-end developer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KIHristova22@codingburgas.bg</a:t>
                      </a:r>
                    </a:p>
                  </a:txBody>
                  <a:tcPr marL="112631" marR="160901" marT="32180" marB="241352"/>
                </a:tc>
                <a:extLst>
                  <a:ext uri="{0D108BD9-81ED-4DB2-BD59-A6C34878D82A}">
                    <a16:rowId xmlns:a16="http://schemas.microsoft.com/office/drawing/2014/main" val="160713656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Dariq</a:t>
                      </a:r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Kartalova</a:t>
                      </a:r>
                      <a:endParaRPr lang="en-US" sz="21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SCRUM trainer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DYKartalova22@codingburgas.bg</a:t>
                      </a:r>
                    </a:p>
                  </a:txBody>
                  <a:tcPr marL="112631" marR="160901" marT="32180" marB="241352"/>
                </a:tc>
                <a:extLst>
                  <a:ext uri="{0D108BD9-81ED-4DB2-BD59-A6C34878D82A}">
                    <a16:rowId xmlns:a16="http://schemas.microsoft.com/office/drawing/2014/main" val="7667881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AC32DA-885D-A887-54B2-D4C022E6582F}"/>
              </a:ext>
            </a:extLst>
          </p:cNvPr>
          <p:cNvSpPr txBox="1"/>
          <p:nvPr/>
        </p:nvSpPr>
        <p:spPr>
          <a:xfrm rot="16200000">
            <a:off x="-320721" y="5128983"/>
            <a:ext cx="237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NORTH ROBOTICS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53" y="500062"/>
            <a:ext cx="10771632" cy="1325563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 robotics</a:t>
            </a:r>
          </a:p>
        </p:txBody>
      </p:sp>
      <p:graphicFrame>
        <p:nvGraphicFramePr>
          <p:cNvPr id="7" name="Content Placeholder 2" descr="Team SmartArt graphic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212267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Technologies we used for making our project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214" y="1057035"/>
            <a:ext cx="5838831" cy="602565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Teams and Discord- for communicating.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Figma- to make our design.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Visual Studio Code- for html and </a:t>
            </a:r>
            <a:r>
              <a:rPr lang="en-US" sz="4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4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codes, also README and SECURITY.md files.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22493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North robotics</a:t>
            </a:r>
            <a:endParaRPr lang="en-US" b="1" i="0" kern="1200" cap="all" spc="1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DF3A7-87A9-1AC2-F2CC-CAD4E8F6F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783" y1="57617" x2="43261" y2="51367"/>
                        <a14:foregroundMark x1="33261" y1="46094" x2="49783" y2="46094"/>
                        <a14:foregroundMark x1="38587" y1="41797" x2="31522" y2="38672"/>
                        <a14:foregroundMark x1="49130" y1="15430" x2="42065" y2="14453"/>
                        <a14:foregroundMark x1="43261" y1="10156" x2="43261" y2="101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4493" y="4835176"/>
            <a:ext cx="1540766" cy="857470"/>
          </a:xfrm>
          <a:prstGeom prst="rect">
            <a:avLst/>
          </a:prstGeom>
        </p:spPr>
      </p:pic>
      <p:pic>
        <p:nvPicPr>
          <p:cNvPr id="1030" name="Picture 6" descr="Figma Logo - PNG and Vector - Logo Download">
            <a:extLst>
              <a:ext uri="{FF2B5EF4-FFF2-40B4-BE49-F238E27FC236}">
                <a16:creationId xmlns:a16="http://schemas.microsoft.com/office/drawing/2014/main" id="{7C269523-CC0D-14C7-3615-B3FAC4D9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70" y="4619995"/>
            <a:ext cx="1279518" cy="127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 – Чат и време заедно – Приложения в Google Play">
            <a:extLst>
              <a:ext uri="{FF2B5EF4-FFF2-40B4-BE49-F238E27FC236}">
                <a16:creationId xmlns:a16="http://schemas.microsoft.com/office/drawing/2014/main" id="{0F03574A-4495-D1A0-E432-DA8DF4B8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11" y="4819697"/>
            <a:ext cx="872949" cy="8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B2A4F2A-AE2F-583D-F8C1-08F621EC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383" y="4819696"/>
            <a:ext cx="872949" cy="8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PNG transparent image download, size: 1150x465px">
            <a:extLst>
              <a:ext uri="{FF2B5EF4-FFF2-40B4-BE49-F238E27FC236}">
                <a16:creationId xmlns:a16="http://schemas.microsoft.com/office/drawing/2014/main" id="{6BA3B2AA-8DFD-3DC2-1013-4545DBD1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81" y="5937021"/>
            <a:ext cx="1999237" cy="8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6309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did we proceed?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291149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{E1AA837F-9C47-43BC-B62B-CB82B89D04DB}tf89338750_win32</Template>
  <TotalTime>80</TotalTime>
  <Words>234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Robotics in the tourism</vt:lpstr>
      <vt:lpstr>Introduction to the task</vt:lpstr>
      <vt:lpstr>Team members</vt:lpstr>
      <vt:lpstr>Team</vt:lpstr>
      <vt:lpstr>Technologies we used for making our project :</vt:lpstr>
      <vt:lpstr>How did we proceed?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in the tourism</dc:title>
  <dc:creator>Дария Йорданова Карталова</dc:creator>
  <cp:lastModifiedBy>Дария Йорданова Карталова</cp:lastModifiedBy>
  <cp:revision>1</cp:revision>
  <dcterms:created xsi:type="dcterms:W3CDTF">2023-06-05T18:10:53Z</dcterms:created>
  <dcterms:modified xsi:type="dcterms:W3CDTF">2023-06-05T19:31:07Z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