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2"/>
  </p:notesMasterIdLst>
  <p:sldIdLst>
    <p:sldId id="306" r:id="rId5"/>
    <p:sldId id="308" r:id="rId6"/>
    <p:sldId id="295" r:id="rId7"/>
    <p:sldId id="313" r:id="rId8"/>
    <p:sldId id="310" r:id="rId9"/>
    <p:sldId id="303" r:id="rId10"/>
    <p:sldId id="3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CA95F9-8BCF-40C1-B842-BCFFD43632F6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dirty="0" err="1">
              <a:solidFill>
                <a:schemeClr val="bg1"/>
              </a:solidFill>
            </a:rPr>
            <a:t>Dimitar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Dimitrakov</a:t>
          </a:r>
          <a:endParaRPr lang="en-US" dirty="0">
            <a:solidFill>
              <a:schemeClr val="bg1"/>
            </a:solidFill>
          </a:endParaRPr>
        </a:p>
      </dgm:t>
    </dgm:pt>
    <dgm:pt modelId="{FC4F4986-5DCD-4DC2-B7FD-2C5FABEF9979}" type="parTrans" cxnId="{E6EDE7CF-5B3F-4E2C-99EE-D5462F0EC9CE}">
      <dgm:prSet/>
      <dgm:spPr/>
      <dgm:t>
        <a:bodyPr/>
        <a:lstStyle/>
        <a:p>
          <a:endParaRPr lang="en-US"/>
        </a:p>
      </dgm:t>
    </dgm:pt>
    <dgm:pt modelId="{D868EA7F-D868-4231-86D5-66D9B2DF2F62}" type="sibTrans" cxnId="{E6EDE7CF-5B3F-4E2C-99EE-D5462F0EC9CE}">
      <dgm:prSet/>
      <dgm:spPr/>
      <dgm:t>
        <a:bodyPr/>
        <a:lstStyle/>
        <a:p>
          <a:endParaRPr lang="en-US"/>
        </a:p>
      </dgm:t>
    </dgm:pt>
    <dgm:pt modelId="{1E293C9C-50F7-4DF0-A45F-EF6AA41E15B2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dirty="0" err="1">
              <a:solidFill>
                <a:schemeClr val="bg1"/>
              </a:solidFill>
            </a:rPr>
            <a:t>Yoana</a:t>
          </a:r>
          <a:r>
            <a:rPr lang="en-US" dirty="0">
              <a:solidFill>
                <a:schemeClr val="bg1"/>
              </a:solidFill>
            </a:rPr>
            <a:t> Georgieva</a:t>
          </a:r>
        </a:p>
      </dgm:t>
    </dgm:pt>
    <dgm:pt modelId="{04936CC5-1B2F-4620-ABDF-F195956C3F4A}" type="parTrans" cxnId="{A7E7000F-0D10-4D88-844F-C9CB2A6A39DA}">
      <dgm:prSet/>
      <dgm:spPr/>
      <dgm:t>
        <a:bodyPr/>
        <a:lstStyle/>
        <a:p>
          <a:endParaRPr lang="en-US"/>
        </a:p>
      </dgm:t>
    </dgm:pt>
    <dgm:pt modelId="{E019F05B-61F4-4915-9D10-5D6F328EA591}" type="sibTrans" cxnId="{A7E7000F-0D10-4D88-844F-C9CB2A6A39DA}">
      <dgm:prSet/>
      <dgm:spPr/>
      <dgm:t>
        <a:bodyPr/>
        <a:lstStyle/>
        <a:p>
          <a:endParaRPr lang="en-US"/>
        </a:p>
      </dgm:t>
    </dgm:pt>
    <dgm:pt modelId="{DA3F2F2F-B5A8-4CFD-ABCE-1BC48CD913AF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dirty="0" err="1">
              <a:solidFill>
                <a:schemeClr val="bg1"/>
              </a:solidFill>
            </a:rPr>
            <a:t>Kristiyana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Hristova</a:t>
          </a:r>
          <a:endParaRPr lang="en-US" dirty="0">
            <a:solidFill>
              <a:schemeClr val="bg1"/>
            </a:solidFill>
          </a:endParaRPr>
        </a:p>
      </dgm:t>
    </dgm:pt>
    <dgm:pt modelId="{D4AFA5E0-6624-49A6-B10B-4FFA7483C001}" type="parTrans" cxnId="{307321D6-32A9-4F29-A35B-8328C6417311}">
      <dgm:prSet/>
      <dgm:spPr/>
      <dgm:t>
        <a:bodyPr/>
        <a:lstStyle/>
        <a:p>
          <a:endParaRPr lang="en-US"/>
        </a:p>
      </dgm:t>
    </dgm:pt>
    <dgm:pt modelId="{038FE749-6004-418E-86C7-7C1B1D7930F4}" type="sibTrans" cxnId="{307321D6-32A9-4F29-A35B-8328C6417311}">
      <dgm:prSet/>
      <dgm:spPr/>
      <dgm:t>
        <a:bodyPr/>
        <a:lstStyle/>
        <a:p>
          <a:endParaRPr lang="en-US"/>
        </a:p>
      </dgm:t>
    </dgm:pt>
    <dgm:pt modelId="{B2F9B3BC-1849-4A4A-BBE4-752B9B492C76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dirty="0" err="1">
              <a:solidFill>
                <a:schemeClr val="bg1"/>
              </a:solidFill>
            </a:rPr>
            <a:t>Dariq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Kartalova</a:t>
          </a:r>
          <a:endParaRPr lang="en-US" dirty="0">
            <a:solidFill>
              <a:schemeClr val="bg1"/>
            </a:solidFill>
          </a:endParaRPr>
        </a:p>
      </dgm:t>
    </dgm:pt>
    <dgm:pt modelId="{48FD486C-824F-4590-8CFC-BC1053E533DD}" type="parTrans" cxnId="{BB48F2B9-3F80-43D5-9223-76526A774C2D}">
      <dgm:prSet/>
      <dgm:spPr/>
      <dgm:t>
        <a:bodyPr/>
        <a:lstStyle/>
        <a:p>
          <a:endParaRPr lang="en-US"/>
        </a:p>
      </dgm:t>
    </dgm:pt>
    <dgm:pt modelId="{2946CE56-B018-4C0E-918D-0B36D170024F}" type="sibTrans" cxnId="{BB48F2B9-3F80-43D5-9223-76526A774C2D}">
      <dgm:prSet/>
      <dgm:spPr/>
      <dgm:t>
        <a:bodyPr/>
        <a:lstStyle/>
        <a:p>
          <a:endParaRPr lang="en-US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4" custScaleX="130326" custScaleY="146617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8" custLinFactNeighborY="44680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8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4" custScaleX="130326" custScaleY="146617" custLinFactNeighborX="-3873" custLinFactNeighborY="35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8" custLinFactNeighborY="44680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8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4" custScaleX="130326" custScaleY="146617"/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8" custLinFactNeighborY="44680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8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  <dgm:pt modelId="{75D7FAE6-857D-40F6-B564-3F282FD27B77}" type="pres">
      <dgm:prSet presAssocID="{038FE749-6004-418E-86C7-7C1B1D7930F4}" presName="sibTrans" presStyleCnt="0"/>
      <dgm:spPr/>
    </dgm:pt>
    <dgm:pt modelId="{F836F72C-94C1-41ED-BA62-813057647F9C}" type="pres">
      <dgm:prSet presAssocID="{B2F9B3BC-1849-4A4A-BBE4-752B9B492C76}" presName="compNode" presStyleCnt="0"/>
      <dgm:spPr/>
    </dgm:pt>
    <dgm:pt modelId="{8D7BA638-A338-4090-BADA-C1ECE7868394}" type="pres">
      <dgm:prSet presAssocID="{B2F9B3BC-1849-4A4A-BBE4-752B9B492C76}" presName="topSpace" presStyleCnt="0"/>
      <dgm:spPr/>
    </dgm:pt>
    <dgm:pt modelId="{04A8E640-7EB5-4EF2-8C83-19A3E5328324}" type="pres">
      <dgm:prSet presAssocID="{B2F9B3BC-1849-4A4A-BBE4-752B9B492C76}" presName="photoElip" presStyleLbl="node1" presStyleIdx="3" presStyleCnt="4" custScaleX="130326" custScaleY="147372"/>
      <dgm:spPr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9000" b="-49000"/>
          </a:stretch>
        </a:blipFill>
        <a:ln>
          <a:noFill/>
        </a:ln>
      </dgm:spPr>
    </dgm:pt>
    <dgm:pt modelId="{278B038A-7223-4C22-98FA-84D16AB2359F}" type="pres">
      <dgm:prSet presAssocID="{B2F9B3BC-1849-4A4A-BBE4-752B9B492C76}" presName="iconSpace" presStyleCnt="0"/>
      <dgm:spPr/>
    </dgm:pt>
    <dgm:pt modelId="{79C5F495-3DD9-41C8-99AE-150A333447D0}" type="pres">
      <dgm:prSet presAssocID="{B2F9B3BC-1849-4A4A-BBE4-752B9B492C76}" presName="nameTx" presStyleLbl="revTx" presStyleIdx="6" presStyleCnt="8" custLinFactNeighborY="44680">
        <dgm:presLayoutVars>
          <dgm:chMax val="0"/>
          <dgm:chPref val="0"/>
        </dgm:presLayoutVars>
      </dgm:prSet>
      <dgm:spPr/>
    </dgm:pt>
    <dgm:pt modelId="{0D329E5F-B8D6-4027-B396-6AF7DD7D0537}" type="pres">
      <dgm:prSet presAssocID="{B2F9B3BC-1849-4A4A-BBE4-752B9B492C76}" presName="txSpace" presStyleCnt="0"/>
      <dgm:spPr/>
    </dgm:pt>
    <dgm:pt modelId="{5A7600AF-A34B-4D03-B3D6-B3C760AE8E06}" type="pres">
      <dgm:prSet presAssocID="{B2F9B3BC-1849-4A4A-BBE4-752B9B492C76}" presName="desTx" presStyleLbl="revTx" presStyleIdx="7" presStyleCnt="8">
        <dgm:presLayoutVars/>
      </dgm:prSet>
      <dgm:spPr/>
    </dgm:pt>
    <dgm:pt modelId="{F9799C58-A628-4E75-9DAC-6616D2E34649}" type="pres">
      <dgm:prSet presAssocID="{B2F9B3BC-1849-4A4A-BBE4-752B9B492C76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4C525577-8965-4DD8-A876-005F65E1D723}" type="presOf" srcId="{B2F9B3BC-1849-4A4A-BBE4-752B9B492C76}" destId="{79C5F495-3DD9-41C8-99AE-150A333447D0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BB48F2B9-3F80-43D5-9223-76526A774C2D}" srcId="{5C72703F-EB58-4B0C-8B2A-EDF2A51B2C6C}" destId="{B2F9B3BC-1849-4A4A-BBE4-752B9B492C76}" srcOrd="3" destOrd="0" parTransId="{48FD486C-824F-4590-8CFC-BC1053E533DD}" sibTransId="{2946CE56-B018-4C0E-918D-0B36D170024F}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  <dgm:cxn modelId="{B37D38BA-04F9-4FDE-90E3-13C84B9D3351}" type="presParOf" srcId="{BF30E86D-EAFC-44CE-B56C-D7C5EC7742F3}" destId="{75D7FAE6-857D-40F6-B564-3F282FD27B77}" srcOrd="5" destOrd="0" presId="urn:microsoft.com/office/officeart/2019/1/layout/PeoplePortraitsList"/>
    <dgm:cxn modelId="{C9461069-5B02-4E7D-89BF-60D89C5520D1}" type="presParOf" srcId="{BF30E86D-EAFC-44CE-B56C-D7C5EC7742F3}" destId="{F836F72C-94C1-41ED-BA62-813057647F9C}" srcOrd="6" destOrd="0" presId="urn:microsoft.com/office/officeart/2019/1/layout/PeoplePortraitsList"/>
    <dgm:cxn modelId="{074A72EB-DB29-40AB-9670-D77CF64F72EE}" type="presParOf" srcId="{F836F72C-94C1-41ED-BA62-813057647F9C}" destId="{8D7BA638-A338-4090-BADA-C1ECE7868394}" srcOrd="0" destOrd="0" presId="urn:microsoft.com/office/officeart/2019/1/layout/PeoplePortraitsList"/>
    <dgm:cxn modelId="{ACF70A6D-0F45-437B-9C70-8A65D4111C5E}" type="presParOf" srcId="{F836F72C-94C1-41ED-BA62-813057647F9C}" destId="{04A8E640-7EB5-4EF2-8C83-19A3E5328324}" srcOrd="1" destOrd="0" presId="urn:microsoft.com/office/officeart/2019/1/layout/PeoplePortraitsList"/>
    <dgm:cxn modelId="{207CB733-8608-4FD4-8942-AEF56B8AD050}" type="presParOf" srcId="{F836F72C-94C1-41ED-BA62-813057647F9C}" destId="{278B038A-7223-4C22-98FA-84D16AB2359F}" srcOrd="2" destOrd="0" presId="urn:microsoft.com/office/officeart/2019/1/layout/PeoplePortraitsList"/>
    <dgm:cxn modelId="{ABBDB8AD-1D60-4A5E-A05E-58E73FB4EE6D}" type="presParOf" srcId="{F836F72C-94C1-41ED-BA62-813057647F9C}" destId="{79C5F495-3DD9-41C8-99AE-150A333447D0}" srcOrd="3" destOrd="0" presId="urn:microsoft.com/office/officeart/2019/1/layout/PeoplePortraitsList"/>
    <dgm:cxn modelId="{4C2F2B28-9C3F-433B-AB15-CE2605DCD325}" type="presParOf" srcId="{F836F72C-94C1-41ED-BA62-813057647F9C}" destId="{0D329E5F-B8D6-4027-B396-6AF7DD7D0537}" srcOrd="4" destOrd="0" presId="urn:microsoft.com/office/officeart/2019/1/layout/PeoplePortraitsList"/>
    <dgm:cxn modelId="{A3CD0915-11F1-4C29-91BA-EF724E1525A8}" type="presParOf" srcId="{F836F72C-94C1-41ED-BA62-813057647F9C}" destId="{5A7600AF-A34B-4D03-B3D6-B3C760AE8E06}" srcOrd="5" destOrd="0" presId="urn:microsoft.com/office/officeart/2019/1/layout/PeoplePortraitsList"/>
    <dgm:cxn modelId="{82E4B52A-F0D2-438B-8CA3-5A6EB2771E78}" type="presParOf" srcId="{F836F72C-94C1-41ED-BA62-813057647F9C}" destId="{F9799C58-A628-4E75-9DAC-6616D2E34649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/>
      <dgm:t>
        <a:bodyPr/>
        <a:lstStyle/>
        <a:p>
          <a:r>
            <a:rPr lang="en-US" dirty="0"/>
            <a:t>Roles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 custT="1"/>
      <dgm:spPr/>
      <dgm:t>
        <a:bodyPr/>
        <a:lstStyle/>
        <a:p>
          <a:endParaRPr lang="en-US" sz="1400" b="0" i="0" u="none" dirty="0"/>
        </a:p>
        <a:p>
          <a:r>
            <a:rPr lang="en-US" sz="1400" b="0" i="0" u="none" dirty="0"/>
            <a:t>We started by choosing team members and their roles.</a:t>
          </a:r>
          <a:endParaRPr lang="en-US" sz="1400" dirty="0"/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/>
      <dgm:t>
        <a:bodyPr/>
        <a:lstStyle/>
        <a:p>
          <a:r>
            <a:rPr lang="en-US" dirty="0"/>
            <a:t>Theme</a:t>
          </a:r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 custT="1"/>
      <dgm:spPr/>
      <dgm:t>
        <a:bodyPr/>
        <a:lstStyle/>
        <a:p>
          <a:endParaRPr lang="en-US" sz="1400" dirty="0"/>
        </a:p>
        <a:p>
          <a:r>
            <a:rPr lang="en-US" sz="1400" dirty="0"/>
            <a:t>We</a:t>
          </a:r>
          <a:r>
            <a:rPr lang="en-US" sz="1400" baseline="0" dirty="0"/>
            <a:t> continued with deciding on the theme we will be working on.</a:t>
          </a:r>
          <a:endParaRPr lang="en-US" sz="1400" dirty="0"/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/>
      <dgm:t>
        <a:bodyPr/>
        <a:lstStyle/>
        <a:p>
          <a:r>
            <a:rPr lang="en-US" dirty="0"/>
            <a:t>Issues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 custT="1"/>
      <dgm:spPr/>
      <dgm:t>
        <a:bodyPr/>
        <a:lstStyle/>
        <a:p>
          <a:endParaRPr lang="en-US" sz="1400" dirty="0"/>
        </a:p>
        <a:p>
          <a:r>
            <a:rPr lang="en-US" sz="1400" dirty="0"/>
            <a:t>Then</a:t>
          </a:r>
          <a:r>
            <a:rPr lang="en-US" sz="1800" dirty="0"/>
            <a:t>,</a:t>
          </a:r>
          <a:r>
            <a:rPr lang="en-US" sz="1400" dirty="0"/>
            <a:t> Daria made issues and labels so we could all work on our parts.</a:t>
          </a: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5EDA317F-AB2E-47DE-BA46-16FA60C3C561}">
      <dgm:prSet phldrT="[Text]"/>
      <dgm:spPr/>
      <dgm:t>
        <a:bodyPr/>
        <a:lstStyle/>
        <a:p>
          <a:r>
            <a:rPr lang="en-US" dirty="0"/>
            <a:t>Documentation and presentation</a:t>
          </a:r>
        </a:p>
      </dgm:t>
    </dgm:pt>
    <dgm:pt modelId="{775EBB35-E8CF-4A14-B0A8-45A53D65E711}" type="parTrans" cxnId="{7B8F902E-4BA3-41AA-9991-54805A6B93DE}">
      <dgm:prSet/>
      <dgm:spPr/>
      <dgm:t>
        <a:bodyPr/>
        <a:lstStyle/>
        <a:p>
          <a:endParaRPr lang="en-US"/>
        </a:p>
      </dgm:t>
    </dgm:pt>
    <dgm:pt modelId="{A75B061E-69EA-487C-8330-1430DA0F139D}" type="sibTrans" cxnId="{7B8F902E-4BA3-41AA-9991-54805A6B93DE}">
      <dgm:prSet/>
      <dgm:spPr/>
      <dgm:t>
        <a:bodyPr/>
        <a:lstStyle/>
        <a:p>
          <a:endParaRPr lang="en-US"/>
        </a:p>
      </dgm:t>
    </dgm:pt>
    <dgm:pt modelId="{F757DBC8-3670-4122-937A-47DB91C0F3FE}">
      <dgm:prSet phldrT="[Text]" custT="1"/>
      <dgm:spPr/>
      <dgm:t>
        <a:bodyPr/>
        <a:lstStyle/>
        <a:p>
          <a:endParaRPr lang="en-US" sz="1400" dirty="0"/>
        </a:p>
        <a:p>
          <a:r>
            <a:rPr lang="en-US" sz="1400" dirty="0"/>
            <a:t>Meanwhile everyone was working on their part, Daria made the documentation and presentation.</a:t>
          </a:r>
        </a:p>
      </dgm:t>
    </dgm:pt>
    <dgm:pt modelId="{8F483F27-8D97-48E5-9210-1B448F1CE277}" type="parTrans" cxnId="{8A3D4B73-3658-4A4C-9DFE-F59E22A79482}">
      <dgm:prSet/>
      <dgm:spPr/>
      <dgm:t>
        <a:bodyPr/>
        <a:lstStyle/>
        <a:p>
          <a:endParaRPr lang="en-US"/>
        </a:p>
      </dgm:t>
    </dgm:pt>
    <dgm:pt modelId="{A46A41DD-2CA4-4800-8F85-546ABB24ED07}" type="sibTrans" cxnId="{8A3D4B73-3658-4A4C-9DFE-F59E22A79482}">
      <dgm:prSet/>
      <dgm:spPr/>
      <dgm:t>
        <a:bodyPr/>
        <a:lstStyle/>
        <a:p>
          <a:endParaRPr lang="en-US"/>
        </a:p>
      </dgm:t>
    </dgm:pt>
    <dgm:pt modelId="{7B2FF309-5120-45E2-ACC8-F8FAA9DBDA55}">
      <dgm:prSet phldrT="[Text]"/>
      <dgm:spPr/>
      <dgm:t>
        <a:bodyPr/>
        <a:lstStyle/>
        <a:p>
          <a:r>
            <a:rPr lang="en-US" dirty="0"/>
            <a:t>Closing issues</a:t>
          </a:r>
        </a:p>
      </dgm:t>
    </dgm:pt>
    <dgm:pt modelId="{2CF5AF8A-5687-489A-9838-EDDBB760D421}" type="parTrans" cxnId="{D35DB9DA-961B-46CD-BB14-44CD766D8CB7}">
      <dgm:prSet/>
      <dgm:spPr/>
      <dgm:t>
        <a:bodyPr/>
        <a:lstStyle/>
        <a:p>
          <a:endParaRPr lang="en-US"/>
        </a:p>
      </dgm:t>
    </dgm:pt>
    <dgm:pt modelId="{D5CAA101-B828-45D7-965B-F77CD6FBA109}" type="sibTrans" cxnId="{D35DB9DA-961B-46CD-BB14-44CD766D8CB7}">
      <dgm:prSet/>
      <dgm:spPr/>
      <dgm:t>
        <a:bodyPr/>
        <a:lstStyle/>
        <a:p>
          <a:endParaRPr lang="en-US"/>
        </a:p>
      </dgm:t>
    </dgm:pt>
    <dgm:pt modelId="{EE155DB2-6788-4019-961C-F8B89C275CE8}">
      <dgm:prSet phldrT="[Text]" custT="1"/>
      <dgm:spPr/>
      <dgm:t>
        <a:bodyPr/>
        <a:lstStyle/>
        <a:p>
          <a:endParaRPr lang="en-US" sz="1400" dirty="0"/>
        </a:p>
        <a:p>
          <a:r>
            <a:rPr lang="en-US" sz="1400" dirty="0"/>
            <a:t>When</a:t>
          </a:r>
          <a:r>
            <a:rPr lang="en-US" sz="1400" baseline="0" dirty="0"/>
            <a:t> we all were ready with our work, we closed the issues and made our repo public.</a:t>
          </a:r>
          <a:endParaRPr lang="en-US" sz="1400" dirty="0"/>
        </a:p>
      </dgm:t>
    </dgm:pt>
    <dgm:pt modelId="{8395B9D5-FF39-4045-8569-9C13F11FB1E5}" type="parTrans" cxnId="{E3D274C7-DB39-45B8-B18F-742495FE5026}">
      <dgm:prSet/>
      <dgm:spPr/>
      <dgm:t>
        <a:bodyPr/>
        <a:lstStyle/>
        <a:p>
          <a:endParaRPr lang="en-US"/>
        </a:p>
      </dgm:t>
    </dgm:pt>
    <dgm:pt modelId="{F94C628D-62C1-4AF5-B102-2A2AA7FD22DE}" type="sibTrans" cxnId="{E3D274C7-DB39-45B8-B18F-742495FE5026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/>
    </dgm:pt>
    <dgm:pt modelId="{CA3A6A4E-2D39-41D2-A6B1-B590D0C452D2}" type="pres">
      <dgm:prSet presAssocID="{AACEAFD5-63CF-4AFC-B46F-BE086C5D447C}" presName="parTx" presStyleLbl="alignNode1" presStyleIdx="0" presStyleCnt="5" custScaleY="56836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/>
    </dgm:pt>
    <dgm:pt modelId="{6C46E586-0364-4C52-98F9-74A7ACD803D1}" type="pres">
      <dgm:prSet presAssocID="{D07AD3FD-84FF-467E-9693-752776549C61}" presName="parTx" presStyleLbl="alignNode1" presStyleIdx="1" presStyleCnt="5" custScaleY="56506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/>
    </dgm:pt>
    <dgm:pt modelId="{7A0B5EFC-88FB-4ED5-994F-D5F6584C2293}" type="pres">
      <dgm:prSet presAssocID="{D71FC021-6A65-44D1-95B9-0E6C89079866}" presName="parTx" presStyleLbl="alignNode1" presStyleIdx="2" presStyleCnt="5" custScaleY="56144" custLinFactNeighborX="1122" custLinFactNeighborY="-280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/>
    </dgm:pt>
    <dgm:pt modelId="{69ED255C-64AC-4764-BC2C-7679ECCC9FE9}" type="pres">
      <dgm:prSet presAssocID="{5EDA317F-AB2E-47DE-BA46-16FA60C3C561}" presName="parTx" presStyleLbl="alignNode1" presStyleIdx="3" presStyleCnt="5" custScaleY="56572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/>
    </dgm:pt>
    <dgm:pt modelId="{B89F8758-DA9D-4018-859A-710084D7ABF3}" type="pres">
      <dgm:prSet presAssocID="{7B2FF309-5120-45E2-ACC8-F8FAA9DBDA55}" presName="parTx" presStyleLbl="alignNode1" presStyleIdx="4" presStyleCnt="5" custScaleY="56572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94950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2624" y="3081438"/>
          <a:ext cx="237921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800" kern="1200" dirty="0" err="1">
              <a:solidFill>
                <a:schemeClr val="bg1"/>
              </a:solidFill>
            </a:rPr>
            <a:t>Dimitar</a:t>
          </a:r>
          <a:r>
            <a:rPr lang="en-US" sz="1800" kern="1200" dirty="0">
              <a:solidFill>
                <a:schemeClr val="bg1"/>
              </a:solidFill>
            </a:rPr>
            <a:t> </a:t>
          </a:r>
          <a:r>
            <a:rPr lang="en-US" sz="1800" kern="1200" dirty="0" err="1">
              <a:solidFill>
                <a:schemeClr val="bg1"/>
              </a:solidFill>
            </a:rPr>
            <a:t>Dimitrakov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2624" y="3081438"/>
        <a:ext cx="2379213" cy="487349"/>
      </dsp:txXfrm>
    </dsp:sp>
    <dsp:sp modelId="{7D166BBB-55AF-452C-B9A0-94A1EE55FF4F}">
      <dsp:nvSpPr>
        <dsp:cNvPr id="0" name=""/>
        <dsp:cNvSpPr/>
      </dsp:nvSpPr>
      <dsp:spPr>
        <a:xfrm>
          <a:off x="2624" y="3416310"/>
          <a:ext cx="237921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2825308" y="461537"/>
          <a:ext cx="2194559" cy="246888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2798199" y="3081438"/>
          <a:ext cx="237921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800" kern="1200" dirty="0" err="1">
              <a:solidFill>
                <a:schemeClr val="bg1"/>
              </a:solidFill>
            </a:rPr>
            <a:t>Yoana</a:t>
          </a:r>
          <a:r>
            <a:rPr lang="en-US" sz="1800" kern="1200" dirty="0">
              <a:solidFill>
                <a:schemeClr val="bg1"/>
              </a:solidFill>
            </a:rPr>
            <a:t> Georgieva</a:t>
          </a:r>
        </a:p>
      </dsp:txBody>
      <dsp:txXfrm>
        <a:off x="2798199" y="3081438"/>
        <a:ext cx="2379213" cy="487349"/>
      </dsp:txXfrm>
    </dsp:sp>
    <dsp:sp modelId="{1223E777-77CB-4A9A-BF21-12B513842696}">
      <dsp:nvSpPr>
        <dsp:cNvPr id="0" name=""/>
        <dsp:cNvSpPr/>
      </dsp:nvSpPr>
      <dsp:spPr>
        <a:xfrm>
          <a:off x="2798199" y="3416310"/>
          <a:ext cx="237921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5686101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5593774" y="3081438"/>
          <a:ext cx="237921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800" kern="1200" dirty="0" err="1">
              <a:solidFill>
                <a:schemeClr val="bg1"/>
              </a:solidFill>
            </a:rPr>
            <a:t>Kristiyana</a:t>
          </a:r>
          <a:r>
            <a:rPr lang="en-US" sz="1800" kern="1200" dirty="0">
              <a:solidFill>
                <a:schemeClr val="bg1"/>
              </a:solidFill>
            </a:rPr>
            <a:t> </a:t>
          </a:r>
          <a:r>
            <a:rPr lang="en-US" sz="1800" kern="1200" dirty="0" err="1">
              <a:solidFill>
                <a:schemeClr val="bg1"/>
              </a:solidFill>
            </a:rPr>
            <a:t>Hristova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5593774" y="3081438"/>
        <a:ext cx="2379213" cy="487349"/>
      </dsp:txXfrm>
    </dsp:sp>
    <dsp:sp modelId="{EE420F84-477D-4635-BEF8-66426E9A259D}">
      <dsp:nvSpPr>
        <dsp:cNvPr id="0" name=""/>
        <dsp:cNvSpPr/>
      </dsp:nvSpPr>
      <dsp:spPr>
        <a:xfrm>
          <a:off x="5593774" y="3416310"/>
          <a:ext cx="237921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8E640-7EB5-4EF2-8C83-19A3E5328324}">
      <dsp:nvSpPr>
        <dsp:cNvPr id="0" name=""/>
        <dsp:cNvSpPr/>
      </dsp:nvSpPr>
      <dsp:spPr>
        <a:xfrm>
          <a:off x="8481676" y="454591"/>
          <a:ext cx="2194559" cy="248159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9000" b="-4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F495-3DD9-41C8-99AE-150A333447D0}">
      <dsp:nvSpPr>
        <dsp:cNvPr id="0" name=""/>
        <dsp:cNvSpPr/>
      </dsp:nvSpPr>
      <dsp:spPr>
        <a:xfrm>
          <a:off x="8389349" y="3081438"/>
          <a:ext cx="237921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800" kern="1200" dirty="0" err="1">
              <a:solidFill>
                <a:schemeClr val="bg1"/>
              </a:solidFill>
            </a:rPr>
            <a:t>Dariq</a:t>
          </a:r>
          <a:r>
            <a:rPr lang="en-US" sz="1800" kern="1200" dirty="0">
              <a:solidFill>
                <a:schemeClr val="bg1"/>
              </a:solidFill>
            </a:rPr>
            <a:t> </a:t>
          </a:r>
          <a:r>
            <a:rPr lang="en-US" sz="1800" kern="1200" dirty="0" err="1">
              <a:solidFill>
                <a:schemeClr val="bg1"/>
              </a:solidFill>
            </a:rPr>
            <a:t>Kartalova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8389349" y="3081438"/>
        <a:ext cx="2379213" cy="487349"/>
      </dsp:txXfrm>
    </dsp:sp>
    <dsp:sp modelId="{5A7600AF-A34B-4D03-B3D6-B3C760AE8E06}">
      <dsp:nvSpPr>
        <dsp:cNvPr id="0" name=""/>
        <dsp:cNvSpPr/>
      </dsp:nvSpPr>
      <dsp:spPr>
        <a:xfrm>
          <a:off x="8389349" y="3416310"/>
          <a:ext cx="237921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480730" y="1665221"/>
          <a:ext cx="1130365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85224"/>
          <a:ext cx="2062943" cy="376788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Roles</a:t>
          </a:r>
        </a:p>
      </dsp:txBody>
      <dsp:txXfrm>
        <a:off x="1934" y="2885224"/>
        <a:ext cx="2015845" cy="376788"/>
      </dsp:txXfrm>
    </dsp:sp>
    <dsp:sp modelId="{810D7AA7-A541-4507-BE7F-36CCF210089F}">
      <dsp:nvSpPr>
        <dsp:cNvPr id="0" name=""/>
        <dsp:cNvSpPr/>
      </dsp:nvSpPr>
      <dsp:spPr>
        <a:xfrm>
          <a:off x="166970" y="1157586"/>
          <a:ext cx="1675110" cy="803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i="0" u="none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We started by choosing team members and their roles.</a:t>
          </a:r>
          <a:endParaRPr lang="en-US" sz="1400" kern="1200" dirty="0"/>
        </a:p>
      </dsp:txBody>
      <dsp:txXfrm>
        <a:off x="166970" y="1157586"/>
        <a:ext cx="1675110" cy="803837"/>
      </dsp:txXfrm>
    </dsp:sp>
    <dsp:sp modelId="{E41E7729-FD3F-426D-804C-45BD60BD762D}">
      <dsp:nvSpPr>
        <dsp:cNvPr id="0" name=""/>
        <dsp:cNvSpPr/>
      </dsp:nvSpPr>
      <dsp:spPr>
        <a:xfrm rot="5400000">
          <a:off x="1482347" y="1664601"/>
          <a:ext cx="1123802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540825"/>
              <a:satOff val="0"/>
              <a:lumOff val="46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85698"/>
          <a:ext cx="2062943" cy="374600"/>
        </a:xfrm>
        <a:prstGeom prst="chevron">
          <a:avLst>
            <a:gd name="adj" fmla="val 25000"/>
          </a:avLst>
        </a:prstGeom>
        <a:solidFill>
          <a:schemeClr val="accent2">
            <a:hueOff val="1540825"/>
            <a:satOff val="0"/>
            <a:lumOff val="4657"/>
            <a:alphaOff val="0"/>
          </a:schemeClr>
        </a:solidFill>
        <a:ln w="12700" cap="flat" cmpd="sng" algn="ctr">
          <a:solidFill>
            <a:schemeClr val="accent2">
              <a:hueOff val="1540825"/>
              <a:satOff val="0"/>
              <a:lumOff val="46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Theme</a:t>
          </a:r>
        </a:p>
      </dsp:txBody>
      <dsp:txXfrm>
        <a:off x="2055381" y="2885698"/>
        <a:ext cx="1875643" cy="374600"/>
      </dsp:txXfrm>
    </dsp:sp>
    <dsp:sp modelId="{5E07F9E4-149C-4A89-848F-4ABDD305F0C5}">
      <dsp:nvSpPr>
        <dsp:cNvPr id="0" name=""/>
        <dsp:cNvSpPr/>
      </dsp:nvSpPr>
      <dsp:spPr>
        <a:xfrm>
          <a:off x="2126766" y="1159300"/>
          <a:ext cx="1675110" cy="79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</a:t>
          </a:r>
          <a:r>
            <a:rPr lang="en-US" sz="1400" kern="1200" baseline="0" dirty="0"/>
            <a:t> continued with deciding on the theme we will be working on.</a:t>
          </a:r>
          <a:endParaRPr lang="en-US" sz="1400" kern="1200" dirty="0"/>
        </a:p>
      </dsp:txBody>
      <dsp:txXfrm>
        <a:off x="2126766" y="1159300"/>
        <a:ext cx="1675110" cy="799170"/>
      </dsp:txXfrm>
    </dsp:sp>
    <dsp:sp modelId="{473F2067-7126-4D56-A328-5A8CFD3D8D52}">
      <dsp:nvSpPr>
        <dsp:cNvPr id="0" name=""/>
        <dsp:cNvSpPr/>
      </dsp:nvSpPr>
      <dsp:spPr>
        <a:xfrm rot="5400000">
          <a:off x="3468890" y="1662065"/>
          <a:ext cx="1116603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081649"/>
              <a:satOff val="0"/>
              <a:lumOff val="9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44674" y="2884362"/>
          <a:ext cx="2062943" cy="372201"/>
        </a:xfrm>
        <a:prstGeom prst="chevron">
          <a:avLst>
            <a:gd name="adj" fmla="val 25000"/>
          </a:avLst>
        </a:prstGeom>
        <a:solidFill>
          <a:schemeClr val="accent2">
            <a:hueOff val="3081649"/>
            <a:satOff val="0"/>
            <a:lumOff val="9314"/>
            <a:alphaOff val="0"/>
          </a:schemeClr>
        </a:solidFill>
        <a:ln w="12700" cap="flat" cmpd="sng" algn="ctr">
          <a:solidFill>
            <a:schemeClr val="accent2">
              <a:hueOff val="3081649"/>
              <a:satOff val="0"/>
              <a:lumOff val="9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Issues</a:t>
          </a:r>
        </a:p>
      </dsp:txBody>
      <dsp:txXfrm>
        <a:off x="4037724" y="2884362"/>
        <a:ext cx="1876843" cy="372201"/>
      </dsp:txXfrm>
    </dsp:sp>
    <dsp:sp modelId="{FD7B29F2-0D66-4B4B-BC8A-82DA23575305}">
      <dsp:nvSpPr>
        <dsp:cNvPr id="0" name=""/>
        <dsp:cNvSpPr/>
      </dsp:nvSpPr>
      <dsp:spPr>
        <a:xfrm>
          <a:off x="4109709" y="1159324"/>
          <a:ext cx="1675110" cy="794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Then</a:t>
          </a:r>
          <a:r>
            <a:rPr lang="en-US" sz="1800" kern="1200" dirty="0"/>
            <a:t>,</a:t>
          </a:r>
          <a:r>
            <a:rPr lang="en-US" sz="1400" kern="1200" dirty="0"/>
            <a:t> Daria made issues and labels so we could all work on our parts.</a:t>
          </a:r>
        </a:p>
      </dsp:txBody>
      <dsp:txXfrm>
        <a:off x="4109709" y="1159324"/>
        <a:ext cx="1675110" cy="794050"/>
      </dsp:txXfrm>
    </dsp:sp>
    <dsp:sp modelId="{2377F551-4CF6-4656-B644-60A7FC1B0F64}">
      <dsp:nvSpPr>
        <dsp:cNvPr id="0" name=""/>
        <dsp:cNvSpPr/>
      </dsp:nvSpPr>
      <dsp:spPr>
        <a:xfrm rot="5400000">
          <a:off x="5401284" y="1664725"/>
          <a:ext cx="1125115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622474"/>
              <a:satOff val="0"/>
              <a:lumOff val="139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85603"/>
          <a:ext cx="2062943" cy="375038"/>
        </a:xfrm>
        <a:prstGeom prst="chevron">
          <a:avLst>
            <a:gd name="adj" fmla="val 25000"/>
          </a:avLst>
        </a:prstGeom>
        <a:solidFill>
          <a:schemeClr val="accent2">
            <a:hueOff val="4622474"/>
            <a:satOff val="0"/>
            <a:lumOff val="13971"/>
            <a:alphaOff val="0"/>
          </a:schemeClr>
        </a:solidFill>
        <a:ln w="12700" cap="flat" cmpd="sng" algn="ctr">
          <a:solidFill>
            <a:schemeClr val="accent2">
              <a:hueOff val="4622474"/>
              <a:satOff val="0"/>
              <a:lumOff val="139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Documentation and presentation</a:t>
          </a:r>
        </a:p>
      </dsp:txBody>
      <dsp:txXfrm>
        <a:off x="5975084" y="2885603"/>
        <a:ext cx="1875424" cy="375038"/>
      </dsp:txXfrm>
    </dsp:sp>
    <dsp:sp modelId="{1F1B09A6-DA7E-41D1-B8A6-E3B6E775E5C1}">
      <dsp:nvSpPr>
        <dsp:cNvPr id="0" name=""/>
        <dsp:cNvSpPr/>
      </dsp:nvSpPr>
      <dsp:spPr>
        <a:xfrm>
          <a:off x="6046360" y="1158957"/>
          <a:ext cx="1675110" cy="800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Meanwhile everyone was working on their part, Daria made the documentation and presentation.</a:t>
          </a:r>
        </a:p>
      </dsp:txBody>
      <dsp:txXfrm>
        <a:off x="6046360" y="1158957"/>
        <a:ext cx="1675110" cy="800103"/>
      </dsp:txXfrm>
    </dsp:sp>
    <dsp:sp modelId="{E2C584B7-5B6E-4F6E-A7B8-E679FEF7BC4D}">
      <dsp:nvSpPr>
        <dsp:cNvPr id="0" name=""/>
        <dsp:cNvSpPr/>
      </dsp:nvSpPr>
      <dsp:spPr>
        <a:xfrm rot="5400000">
          <a:off x="7361081" y="1664725"/>
          <a:ext cx="1125115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85603"/>
          <a:ext cx="2062943" cy="375038"/>
        </a:xfrm>
        <a:prstGeom prst="chevron">
          <a:avLst>
            <a:gd name="adj" fmla="val 25000"/>
          </a:avLst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Closing issues</a:t>
          </a:r>
        </a:p>
      </dsp:txBody>
      <dsp:txXfrm>
        <a:off x="7934881" y="2885603"/>
        <a:ext cx="1875424" cy="375038"/>
      </dsp:txXfrm>
    </dsp:sp>
    <dsp:sp modelId="{B73D2BBA-574C-491E-A31C-8B6EA5CC871A}">
      <dsp:nvSpPr>
        <dsp:cNvPr id="0" name=""/>
        <dsp:cNvSpPr/>
      </dsp:nvSpPr>
      <dsp:spPr>
        <a:xfrm>
          <a:off x="8006156" y="1158957"/>
          <a:ext cx="1675110" cy="800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When</a:t>
          </a:r>
          <a:r>
            <a:rPr lang="en-US" sz="1400" kern="1200" baseline="0" dirty="0"/>
            <a:t> we all were ready with our work, we closed the issues and made our repo public.</a:t>
          </a:r>
          <a:endParaRPr lang="en-US" sz="1400" kern="1200" dirty="0"/>
        </a:p>
      </dsp:txBody>
      <dsp:txXfrm>
        <a:off x="8006156" y="1158957"/>
        <a:ext cx="1675110" cy="800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ople Portrait List"/>
  <dgm:desc val="People Portrait List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000">
              <a:srgbClr val="7030A0"/>
            </a:gs>
            <a:gs pos="0">
              <a:srgbClr val="7030A0">
                <a:lumMod val="97000"/>
                <a:lumOff val="3000"/>
              </a:srgbClr>
            </a:gs>
            <a:gs pos="100000">
              <a:srgbClr val="2A4294"/>
            </a:gs>
            <a:gs pos="100000">
              <a:srgbClr val="002060"/>
            </a:gs>
            <a:gs pos="100000">
              <a:srgbClr val="002060"/>
            </a:gs>
            <a:gs pos="64000">
              <a:srgbClr val="00206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261" y="1997186"/>
            <a:ext cx="6347918" cy="3670098"/>
          </a:xfrm>
        </p:spPr>
        <p:txBody>
          <a:bodyPr anchor="b">
            <a:normAutofit/>
          </a:bodyPr>
          <a:lstStyle/>
          <a:p>
            <a:r>
              <a:rPr lang="en-US" sz="6600" spc="400" dirty="0"/>
              <a:t>Robotics in the tourism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902490"/>
            <a:ext cx="3633923" cy="239748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Team North Robotics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25" y="1645920"/>
            <a:ext cx="6190488" cy="1179576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Introduction to th</a:t>
            </a:r>
            <a:r>
              <a:rPr lang="en-US" dirty="0"/>
              <a:t>e task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5/6/2023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North robotics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634EF2-2F8E-A175-2955-BA98DBE13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80" b="89740" l="10000" r="90000">
                        <a14:foregroundMark x1="43056" y1="8671" x2="58889" y2="7081"/>
                        <a14:foregroundMark x1="58889" y1="7081" x2="61111" y2="7081"/>
                        <a14:foregroundMark x1="51528" y1="4480" x2="56250" y2="4624"/>
                        <a14:foregroundMark x1="44583" y1="74566" x2="50139" y2="81503"/>
                        <a14:foregroundMark x1="50139" y1="81503" x2="58611" y2="78902"/>
                        <a14:foregroundMark x1="58611" y1="78902" x2="73472" y2="48699"/>
                        <a14:foregroundMark x1="73472" y1="48699" x2="68472" y2="31358"/>
                        <a14:foregroundMark x1="68472" y1="31358" x2="53611" y2="30058"/>
                        <a14:foregroundMark x1="53611" y1="30058" x2="43750" y2="46676"/>
                        <a14:foregroundMark x1="43750" y1="46676" x2="42639" y2="58092"/>
                        <a14:foregroundMark x1="31667" y1="70520" x2="24861" y2="54191"/>
                        <a14:foregroundMark x1="24861" y1="54191" x2="25694" y2="33237"/>
                        <a14:foregroundMark x1="25694" y1="33237" x2="31667" y2="20954"/>
                        <a14:foregroundMark x1="56806" y1="15462" x2="66111" y2="21098"/>
                        <a14:foregroundMark x1="66111" y1="21098" x2="79583" y2="46243"/>
                        <a14:foregroundMark x1="79583" y1="46243" x2="80139" y2="63006"/>
                        <a14:foregroundMark x1="80139" y1="63006" x2="73472" y2="69942"/>
                        <a14:foregroundMark x1="73472" y1="69942" x2="54306" y2="79480"/>
                        <a14:foregroundMark x1="48611" y1="85405" x2="54722" y2="871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65530"/>
            <a:ext cx="6027420" cy="579247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DA1D9F-C2A1-BD45-D18C-E0F5B62E12DC}"/>
              </a:ext>
            </a:extLst>
          </p:cNvPr>
          <p:cNvSpPr txBox="1"/>
          <p:nvPr/>
        </p:nvSpPr>
        <p:spPr>
          <a:xfrm>
            <a:off x="1400537" y="3535902"/>
            <a:ext cx="5254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were given the task to make a project which consists of a website, a documentation and a presentation on the theme “Robotics”. Our team chose to make it about  “Robotics in the tourism”. 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745" y="407499"/>
            <a:ext cx="5309140" cy="17114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Team members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0768" y="229592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9518" y="275600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003" y="6344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19B8E33-A42E-DEE2-6CA7-54D5AB76E0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833317"/>
              </p:ext>
            </p:extLst>
          </p:nvPr>
        </p:nvGraphicFramePr>
        <p:xfrm>
          <a:off x="1460705" y="2573247"/>
          <a:ext cx="10277435" cy="3880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0183">
                  <a:extLst>
                    <a:ext uri="{9D8B030D-6E8A-4147-A177-3AD203B41FA5}">
                      <a16:colId xmlns:a16="http://schemas.microsoft.com/office/drawing/2014/main" val="636311116"/>
                    </a:ext>
                  </a:extLst>
                </a:gridCol>
                <a:gridCol w="3478626">
                  <a:extLst>
                    <a:ext uri="{9D8B030D-6E8A-4147-A177-3AD203B41FA5}">
                      <a16:colId xmlns:a16="http://schemas.microsoft.com/office/drawing/2014/main" val="2837921060"/>
                    </a:ext>
                  </a:extLst>
                </a:gridCol>
                <a:gridCol w="3478626">
                  <a:extLst>
                    <a:ext uri="{9D8B030D-6E8A-4147-A177-3AD203B41FA5}">
                      <a16:colId xmlns:a16="http://schemas.microsoft.com/office/drawing/2014/main" val="967999366"/>
                    </a:ext>
                  </a:extLst>
                </a:gridCol>
              </a:tblGrid>
              <a:tr h="989008">
                <a:tc>
                  <a:txBody>
                    <a:bodyPr/>
                    <a:lstStyle/>
                    <a:p>
                      <a:r>
                        <a:rPr lang="en-US" sz="2100" b="1" cap="none" spc="0" dirty="0" err="1">
                          <a:solidFill>
                            <a:schemeClr val="bg1"/>
                          </a:solidFill>
                        </a:rPr>
                        <a:t>Dimitar</a:t>
                      </a:r>
                      <a:r>
                        <a:rPr lang="en-US" sz="2100" b="1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100" b="1" cap="none" spc="0" dirty="0" err="1">
                          <a:solidFill>
                            <a:schemeClr val="bg1"/>
                          </a:solidFill>
                        </a:rPr>
                        <a:t>Dimitrakov</a:t>
                      </a:r>
                      <a:r>
                        <a:rPr lang="en-US" sz="2100" b="1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112631" marR="160901" marT="32180" marB="241352"/>
                </a:tc>
                <a:tc>
                  <a:txBody>
                    <a:bodyPr/>
                    <a:lstStyle/>
                    <a:p>
                      <a:r>
                        <a:rPr lang="en-US" sz="2100" b="1" cap="none" spc="0" dirty="0">
                          <a:solidFill>
                            <a:schemeClr val="bg1"/>
                          </a:solidFill>
                        </a:rPr>
                        <a:t>Front-end developer</a:t>
                      </a:r>
                    </a:p>
                  </a:txBody>
                  <a:tcPr marL="112631" marR="160901" marT="32180" marB="241352"/>
                </a:tc>
                <a:tc>
                  <a:txBody>
                    <a:bodyPr/>
                    <a:lstStyle/>
                    <a:p>
                      <a:r>
                        <a:rPr lang="en-US" sz="2100" b="1" cap="none" spc="0" dirty="0">
                          <a:solidFill>
                            <a:schemeClr val="bg1"/>
                          </a:solidFill>
                        </a:rPr>
                        <a:t>DPDimitrakov22@codingburgas.bg</a:t>
                      </a:r>
                    </a:p>
                  </a:txBody>
                  <a:tcPr marL="112631" marR="160901" marT="32180" marB="241352"/>
                </a:tc>
                <a:extLst>
                  <a:ext uri="{0D108BD9-81ED-4DB2-BD59-A6C34878D82A}">
                    <a16:rowId xmlns:a16="http://schemas.microsoft.com/office/drawing/2014/main" val="442467948"/>
                  </a:ext>
                </a:extLst>
              </a:tr>
              <a:tr h="989008">
                <a:tc>
                  <a:txBody>
                    <a:bodyPr/>
                    <a:lstStyle/>
                    <a:p>
                      <a:r>
                        <a:rPr lang="en-US" sz="2100" b="1" cap="none" spc="0" dirty="0" err="1">
                          <a:solidFill>
                            <a:schemeClr val="bg1"/>
                          </a:solidFill>
                        </a:rPr>
                        <a:t>Yoana</a:t>
                      </a:r>
                      <a:r>
                        <a:rPr lang="en-US" sz="2100" b="1" cap="none" spc="0" dirty="0">
                          <a:solidFill>
                            <a:schemeClr val="bg1"/>
                          </a:solidFill>
                        </a:rPr>
                        <a:t> Georgieva</a:t>
                      </a:r>
                    </a:p>
                  </a:txBody>
                  <a:tcPr marL="112631" marR="160901" marT="32180" marB="241352"/>
                </a:tc>
                <a:tc>
                  <a:txBody>
                    <a:bodyPr/>
                    <a:lstStyle/>
                    <a:p>
                      <a:r>
                        <a:rPr lang="en-US" sz="2100" b="1" cap="none" spc="0" dirty="0">
                          <a:solidFill>
                            <a:schemeClr val="bg1"/>
                          </a:solidFill>
                        </a:rPr>
                        <a:t>Designer</a:t>
                      </a:r>
                    </a:p>
                  </a:txBody>
                  <a:tcPr marL="112631" marR="160901" marT="32180" marB="241352"/>
                </a:tc>
                <a:tc>
                  <a:txBody>
                    <a:bodyPr/>
                    <a:lstStyle/>
                    <a:p>
                      <a:r>
                        <a:rPr lang="en-US" sz="2100" b="1" cap="none" spc="0" dirty="0">
                          <a:solidFill>
                            <a:schemeClr val="bg1"/>
                          </a:solidFill>
                        </a:rPr>
                        <a:t>YTGeorgieva22@codingburgas.bg</a:t>
                      </a:r>
                    </a:p>
                  </a:txBody>
                  <a:tcPr marL="112631" marR="160901" marT="32180" marB="241352"/>
                </a:tc>
                <a:extLst>
                  <a:ext uri="{0D108BD9-81ED-4DB2-BD59-A6C34878D82A}">
                    <a16:rowId xmlns:a16="http://schemas.microsoft.com/office/drawing/2014/main" val="3359902672"/>
                  </a:ext>
                </a:extLst>
              </a:tr>
              <a:tr h="989008">
                <a:tc>
                  <a:txBody>
                    <a:bodyPr/>
                    <a:lstStyle/>
                    <a:p>
                      <a:r>
                        <a:rPr lang="en-US" sz="2100" b="1" cap="none" spc="0" dirty="0" err="1">
                          <a:solidFill>
                            <a:schemeClr val="bg1"/>
                          </a:solidFill>
                        </a:rPr>
                        <a:t>Kristiyana</a:t>
                      </a:r>
                      <a:r>
                        <a:rPr lang="en-US" sz="2100" b="1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100" b="1" cap="none" spc="0" dirty="0" err="1">
                          <a:solidFill>
                            <a:schemeClr val="bg1"/>
                          </a:solidFill>
                        </a:rPr>
                        <a:t>Hristova</a:t>
                      </a:r>
                      <a:endParaRPr lang="en-US" sz="2100" b="1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12631" marR="160901" marT="32180" marB="241352"/>
                </a:tc>
                <a:tc>
                  <a:txBody>
                    <a:bodyPr/>
                    <a:lstStyle/>
                    <a:p>
                      <a:r>
                        <a:rPr lang="en-US" sz="2100" b="1" cap="none" spc="0" dirty="0">
                          <a:solidFill>
                            <a:schemeClr val="bg1"/>
                          </a:solidFill>
                        </a:rPr>
                        <a:t>Front-end developer</a:t>
                      </a:r>
                    </a:p>
                  </a:txBody>
                  <a:tcPr marL="112631" marR="160901" marT="32180" marB="241352"/>
                </a:tc>
                <a:tc>
                  <a:txBody>
                    <a:bodyPr/>
                    <a:lstStyle/>
                    <a:p>
                      <a:r>
                        <a:rPr lang="en-US" sz="2100" b="1" cap="none" spc="0" dirty="0">
                          <a:solidFill>
                            <a:schemeClr val="bg1"/>
                          </a:solidFill>
                        </a:rPr>
                        <a:t>KIHristova22@codingburgas.bg</a:t>
                      </a:r>
                    </a:p>
                  </a:txBody>
                  <a:tcPr marL="112631" marR="160901" marT="32180" marB="241352"/>
                </a:tc>
                <a:extLst>
                  <a:ext uri="{0D108BD9-81ED-4DB2-BD59-A6C34878D82A}">
                    <a16:rowId xmlns:a16="http://schemas.microsoft.com/office/drawing/2014/main" val="160713656"/>
                  </a:ext>
                </a:extLst>
              </a:tr>
              <a:tr h="686909">
                <a:tc>
                  <a:txBody>
                    <a:bodyPr/>
                    <a:lstStyle/>
                    <a:p>
                      <a:r>
                        <a:rPr lang="en-US" sz="2100" b="1" cap="none" spc="0" dirty="0" err="1">
                          <a:solidFill>
                            <a:schemeClr val="bg1"/>
                          </a:solidFill>
                        </a:rPr>
                        <a:t>Dariq</a:t>
                      </a:r>
                      <a:r>
                        <a:rPr lang="en-US" sz="2100" b="1" cap="none" spc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100" b="1" cap="none" spc="0" dirty="0" err="1">
                          <a:solidFill>
                            <a:schemeClr val="bg1"/>
                          </a:solidFill>
                        </a:rPr>
                        <a:t>Kartalova</a:t>
                      </a:r>
                      <a:endParaRPr lang="en-US" sz="2100" b="1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12631" marR="160901" marT="32180" marB="241352"/>
                </a:tc>
                <a:tc>
                  <a:txBody>
                    <a:bodyPr/>
                    <a:lstStyle/>
                    <a:p>
                      <a:r>
                        <a:rPr lang="en-US" sz="2100" b="1" cap="none" spc="0" dirty="0">
                          <a:solidFill>
                            <a:schemeClr val="bg1"/>
                          </a:solidFill>
                        </a:rPr>
                        <a:t>SCRUM trainer</a:t>
                      </a:r>
                    </a:p>
                  </a:txBody>
                  <a:tcPr marL="112631" marR="160901" marT="32180" marB="241352"/>
                </a:tc>
                <a:tc>
                  <a:txBody>
                    <a:bodyPr/>
                    <a:lstStyle/>
                    <a:p>
                      <a:r>
                        <a:rPr lang="en-US" sz="2100" b="1" cap="none" spc="0" dirty="0">
                          <a:solidFill>
                            <a:schemeClr val="bg1"/>
                          </a:solidFill>
                        </a:rPr>
                        <a:t>DYKartalova22@codingburgas.bg</a:t>
                      </a:r>
                    </a:p>
                  </a:txBody>
                  <a:tcPr marL="112631" marR="160901" marT="32180" marB="241352"/>
                </a:tc>
                <a:extLst>
                  <a:ext uri="{0D108BD9-81ED-4DB2-BD59-A6C34878D82A}">
                    <a16:rowId xmlns:a16="http://schemas.microsoft.com/office/drawing/2014/main" val="7667881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FAC32DA-885D-A887-54B2-D4C022E6582F}"/>
              </a:ext>
            </a:extLst>
          </p:cNvPr>
          <p:cNvSpPr txBox="1"/>
          <p:nvPr/>
        </p:nvSpPr>
        <p:spPr>
          <a:xfrm rot="16200000">
            <a:off x="-320721" y="5128983"/>
            <a:ext cx="2372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NORTH ROBOTICS</a:t>
            </a:r>
          </a:p>
        </p:txBody>
      </p: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553" y="500062"/>
            <a:ext cx="10771632" cy="1325563"/>
          </a:xfrm>
        </p:spPr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North robotics</a:t>
            </a:r>
          </a:p>
        </p:txBody>
      </p:sp>
      <p:graphicFrame>
        <p:nvGraphicFramePr>
          <p:cNvPr id="7" name="Content Placeholder 2" descr="Team SmartArt graphic">
            <a:extLst>
              <a:ext uri="{FF2B5EF4-FFF2-40B4-BE49-F238E27FC236}">
                <a16:creationId xmlns:a16="http://schemas.microsoft.com/office/drawing/2014/main" id="{03C6056F-38E4-47B4-87B7-F1F7D129B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212267"/>
              </p:ext>
            </p:extLst>
          </p:nvPr>
        </p:nvGraphicFramePr>
        <p:xfrm>
          <a:off x="576263" y="1825625"/>
          <a:ext cx="107711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5D16-EDC5-46DE-A0B9-0765F4F5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5/6/2023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Technologies we used for making our project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214" y="1057035"/>
            <a:ext cx="5838831" cy="6025655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Teams and Discord- for communicating.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Figma- to make our design.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Visual Studio Code- for html and </a:t>
            </a:r>
            <a:r>
              <a:rPr lang="en-US" sz="4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css</a:t>
            </a:r>
            <a:r>
              <a:rPr lang="en-US" sz="4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codes, also README and SECURITY.md files.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22493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North robotics</a:t>
            </a:r>
            <a:endParaRPr lang="en-US" b="1" i="0" kern="1200" cap="all" spc="1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CDF3A7-87A9-1AC2-F2CC-CAD4E8F6F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9783" y1="57617" x2="43261" y2="51367"/>
                        <a14:foregroundMark x1="33261" y1="46094" x2="49783" y2="46094"/>
                        <a14:foregroundMark x1="38587" y1="41797" x2="31522" y2="38672"/>
                        <a14:foregroundMark x1="49130" y1="15430" x2="42065" y2="14453"/>
                        <a14:foregroundMark x1="43261" y1="10156" x2="43261" y2="101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4493" y="4835176"/>
            <a:ext cx="1540766" cy="857470"/>
          </a:xfrm>
          <a:prstGeom prst="rect">
            <a:avLst/>
          </a:prstGeom>
        </p:spPr>
      </p:pic>
      <p:pic>
        <p:nvPicPr>
          <p:cNvPr id="1030" name="Picture 6" descr="Figma Logo - PNG and Vector - Logo Download">
            <a:extLst>
              <a:ext uri="{FF2B5EF4-FFF2-40B4-BE49-F238E27FC236}">
                <a16:creationId xmlns:a16="http://schemas.microsoft.com/office/drawing/2014/main" id="{7C269523-CC0D-14C7-3615-B3FAC4D9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70" y="4619995"/>
            <a:ext cx="1279518" cy="127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cord – Чат и време заедно – Приложения в Google Play">
            <a:extLst>
              <a:ext uri="{FF2B5EF4-FFF2-40B4-BE49-F238E27FC236}">
                <a16:creationId xmlns:a16="http://schemas.microsoft.com/office/drawing/2014/main" id="{0F03574A-4495-D1A0-E432-DA8DF4B8A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011" y="4819697"/>
            <a:ext cx="872949" cy="87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B2A4F2A-AE2F-583D-F8C1-08F621EC0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383" y="4819696"/>
            <a:ext cx="872949" cy="87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logo PNG transparent image download, size: 1150x465px">
            <a:extLst>
              <a:ext uri="{FF2B5EF4-FFF2-40B4-BE49-F238E27FC236}">
                <a16:creationId xmlns:a16="http://schemas.microsoft.com/office/drawing/2014/main" id="{6BA3B2AA-8DFD-3DC2-1013-4545DBD1F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781" y="5937021"/>
            <a:ext cx="1999237" cy="80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66309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How did we proceed?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Content Placeholder 6" descr="timeline SmartArt Graphic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291149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1054-3E65-F1D1-A3E3-F2B5E5821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Now let’s see the project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7273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{E1AA837F-9C47-43BC-B62B-CB82B89D04DB}tf89338750_win32</Template>
  <TotalTime>80</TotalTime>
  <Words>239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Univers</vt:lpstr>
      <vt:lpstr>GradientUnivers</vt:lpstr>
      <vt:lpstr>Robotics in the tourism</vt:lpstr>
      <vt:lpstr>Introduction to the task</vt:lpstr>
      <vt:lpstr>Team members</vt:lpstr>
      <vt:lpstr>Team</vt:lpstr>
      <vt:lpstr>Technologies we used for making our project :</vt:lpstr>
      <vt:lpstr>How did we proceed?</vt:lpstr>
      <vt:lpstr>Now let’s see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in the tourism</dc:title>
  <dc:creator>Дария Йорданова Карталова</dc:creator>
  <cp:lastModifiedBy>Кристияна Иванова Христова</cp:lastModifiedBy>
  <cp:revision>2</cp:revision>
  <dcterms:created xsi:type="dcterms:W3CDTF">2023-06-05T18:10:53Z</dcterms:created>
  <dcterms:modified xsi:type="dcterms:W3CDTF">2023-06-08T07:17:13Z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