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1" r:id="rId3"/>
    <p:sldId id="285" r:id="rId4"/>
    <p:sldId id="27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得意黑" charset="-122"/>
                <a:ea typeface="得意黑" charset="-122"/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12140" y="774065"/>
            <a:ext cx="10965180" cy="548259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  <a:cs typeface="得意黑" charset="-122"/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2140" y="1490345"/>
            <a:ext cx="10965180" cy="4759325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1505" y="1501140"/>
            <a:ext cx="5173345" cy="47485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595" y="1501140"/>
            <a:ext cx="5165725" cy="47485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1505" y="1854200"/>
            <a:ext cx="5339080" cy="439547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00" y="1854200"/>
            <a:ext cx="5340985" cy="439547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12140" y="1555115"/>
            <a:ext cx="522922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635" y="1555115"/>
            <a:ext cx="522668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330" y="1490345"/>
            <a:ext cx="109683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rgbClr val="0000CC"/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Title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2001-1-1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TSE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names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00CC"/>
                </a:solidFill>
              </a:rPr>
              <a:t>Thanks for Your Attention</a:t>
            </a:r>
            <a:r>
              <a:rPr lang="zh-CN" altLang="en-US">
                <a:solidFill>
                  <a:srgbClr val="0000CC"/>
                </a:solidFill>
              </a:rPr>
              <a:t>！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Q&amp;A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17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得意黑</vt:lpstr>
      <vt:lpstr>微软雅黑</vt:lpstr>
      <vt:lpstr>Wingdings</vt:lpstr>
      <vt:lpstr>Arial Unicode MS</vt:lpstr>
      <vt:lpstr>Calibri</vt:lpstr>
      <vt:lpstr>WPS</vt:lpstr>
      <vt:lpstr>Title</vt:lpstr>
      <vt:lpstr>研究背景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287</cp:revision>
  <dcterms:created xsi:type="dcterms:W3CDTF">2019-06-19T02:08:00Z</dcterms:created>
  <dcterms:modified xsi:type="dcterms:W3CDTF">2025-02-17T12:06:53Z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