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得意黑" charset="-122"/>
                <a:ea typeface="得意黑" charset="-122"/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  <a:cs typeface="得意黑" charset="-122"/>
              </a:defRPr>
            </a:lvl1pPr>
          </a:lstStyle>
          <a:p>
            <a:pPr lvl="0"/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2pPr>
              <a:buFont typeface="Wingdings" panose="05000000000000000000" charset="0"/>
              <a:buChar char="Ø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0" normalizeH="0" baseline="0">
          <a:solidFill>
            <a:srgbClr val="0000CC"/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Ø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The Secret Life of Software Vulnerabilities: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A Large Scale of Empirical Study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2001-1-1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TSE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Emanuele Iannone, Roberta Guadagni, Filomena Ferrucci, Andrea De Lucia, Fabio Palomba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00CC"/>
                </a:solidFill>
              </a:rPr>
              <a:t>Thanks for Your Attention</a:t>
            </a:r>
            <a:r>
              <a:rPr lang="zh-CN" altLang="en-US">
                <a:solidFill>
                  <a:srgbClr val="0000CC"/>
                </a:solidFill>
              </a:rPr>
              <a:t>！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Q&amp;A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单击选择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占位符 5" descr="海的那边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38250" y="2734945"/>
            <a:ext cx="3971925" cy="2247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77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得意黑</vt:lpstr>
      <vt:lpstr>Wingdings</vt:lpstr>
      <vt:lpstr>微软雅黑</vt:lpstr>
      <vt:lpstr>Arial Unicode MS</vt:lpstr>
      <vt:lpstr>Calibri</vt:lpstr>
      <vt:lpstr>Times New Roman</vt:lpstr>
      <vt:lpstr>楷体</vt:lpstr>
      <vt:lpstr>WPS</vt:lpstr>
      <vt:lpstr>The Secret Life of Software Vulnerabilities: A Large Scale of Empirical Study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  <vt:lpstr>标题</vt:lpstr>
      <vt:lpstr>PowerPoint 演示文稿</vt:lpstr>
      <vt:lpstr>Thanks for Your Attention！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258</cp:revision>
  <dcterms:created xsi:type="dcterms:W3CDTF">2019-06-19T02:08:00Z</dcterms:created>
  <dcterms:modified xsi:type="dcterms:W3CDTF">2025-02-16T11:19:55Z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16055AD5726A444FBFEFE942A6E2DAB9_11</vt:lpwstr>
  </property>
</Properties>
</file>