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71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72" r:id="rId14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1" orient="horz" pos="221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5CA2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  <p:guide orient="horz" pos="221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6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8.xml"/><Relationship Id="rId8" Type="http://schemas.openxmlformats.org/officeDocument/2006/relationships/tags" Target="../tags/tag27.xml"/><Relationship Id="rId7" Type="http://schemas.openxmlformats.org/officeDocument/2006/relationships/tags" Target="../tags/tag26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12140" y="2310765"/>
            <a:ext cx="10965180" cy="184404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3600" b="1">
                <a:solidFill>
                  <a:srgbClr val="0000CC"/>
                </a:solidFill>
              </a:defRPr>
            </a:lvl1pPr>
          </a:lstStyle>
          <a:p>
            <a:r>
              <a:rPr lang="zh-CN" altLang="en-US" dirty="0">
                <a:sym typeface="+mn-ea"/>
              </a:rPr>
              <a:t>文章</a:t>
            </a:r>
            <a:r>
              <a:rPr lang="zh-CN" altLang="en-US" dirty="0">
                <a:sym typeface="+mn-ea"/>
              </a:rPr>
              <a:t>题目</a:t>
            </a:r>
            <a:endParaRPr lang="zh-CN" altLang="en-US" dirty="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12140" y="4883150"/>
            <a:ext cx="10964545" cy="72517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1400" spc="200">
                <a:solidFill>
                  <a:srgbClr val="0000C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文章日期，文章</a:t>
            </a:r>
            <a:r>
              <a:rPr lang="zh-CN" altLang="en-US" dirty="0"/>
              <a:t>来源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 dirty="0"/>
              <a:t>汇报人：</a:t>
            </a:r>
            <a:r>
              <a:rPr lang="zh-CN" altLang="en-US" dirty="0"/>
              <a:t>戴子轩</a:t>
            </a:r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7" name="组合 55"/>
          <p:cNvGrpSpPr/>
          <p:nvPr userDrawn="1"/>
        </p:nvGrpSpPr>
        <p:grpSpPr>
          <a:xfrm>
            <a:off x="5265419" y="584407"/>
            <a:ext cx="1660776" cy="1660776"/>
            <a:chOff x="1128982" y="2642197"/>
            <a:chExt cx="1774763" cy="1774763"/>
          </a:xfrm>
        </p:grpSpPr>
        <p:grpSp>
          <p:nvGrpSpPr>
            <p:cNvPr id="8" name="组合 56"/>
            <p:cNvGrpSpPr/>
            <p:nvPr/>
          </p:nvGrpSpPr>
          <p:grpSpPr>
            <a:xfrm>
              <a:off x="1277721" y="2786671"/>
              <a:ext cx="1477284" cy="1485815"/>
              <a:chOff x="3767138" y="1090613"/>
              <a:chExt cx="4673600" cy="4700588"/>
            </a:xfrm>
          </p:grpSpPr>
          <p:sp>
            <p:nvSpPr>
              <p:cNvPr id="9" name="Freeform 5"/>
              <p:cNvSpPr/>
              <p:nvPr/>
            </p:nvSpPr>
            <p:spPr bwMode="auto">
              <a:xfrm>
                <a:off x="5795963" y="3930651"/>
                <a:ext cx="92075" cy="177800"/>
              </a:xfrm>
              <a:custGeom>
                <a:avLst/>
                <a:gdLst>
                  <a:gd name="T0" fmla="*/ 12 w 12"/>
                  <a:gd name="T1" fmla="*/ 0 h 23"/>
                  <a:gd name="T2" fmla="*/ 12 w 12"/>
                  <a:gd name="T3" fmla="*/ 23 h 23"/>
                  <a:gd name="T4" fmla="*/ 6 w 12"/>
                  <a:gd name="T5" fmla="*/ 23 h 23"/>
                  <a:gd name="T6" fmla="*/ 6 w 12"/>
                  <a:gd name="T7" fmla="*/ 8 h 23"/>
                  <a:gd name="T8" fmla="*/ 0 w 12"/>
                  <a:gd name="T9" fmla="*/ 11 h 23"/>
                  <a:gd name="T10" fmla="*/ 0 w 12"/>
                  <a:gd name="T11" fmla="*/ 5 h 23"/>
                  <a:gd name="T12" fmla="*/ 7 w 12"/>
                  <a:gd name="T13" fmla="*/ 0 h 23"/>
                  <a:gd name="T14" fmla="*/ 12 w 12"/>
                  <a:gd name="T1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23">
                    <a:moveTo>
                      <a:pt x="12" y="0"/>
                    </a:moveTo>
                    <a:cubicBezTo>
                      <a:pt x="12" y="23"/>
                      <a:pt x="12" y="23"/>
                      <a:pt x="12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4" y="9"/>
                      <a:pt x="2" y="10"/>
                      <a:pt x="0" y="1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3" y="4"/>
                      <a:pt x="5" y="2"/>
                      <a:pt x="7" y="0"/>
                    </a:cubicBez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5CA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" name="Freeform 6"/>
              <p:cNvSpPr>
                <a:spLocks noEditPoints="1"/>
              </p:cNvSpPr>
              <p:nvPr/>
            </p:nvSpPr>
            <p:spPr bwMode="auto">
              <a:xfrm>
                <a:off x="5964238" y="3930651"/>
                <a:ext cx="147638" cy="177800"/>
              </a:xfrm>
              <a:custGeom>
                <a:avLst/>
                <a:gdLst>
                  <a:gd name="T0" fmla="*/ 12 w 19"/>
                  <a:gd name="T1" fmla="*/ 14 h 23"/>
                  <a:gd name="T2" fmla="*/ 10 w 19"/>
                  <a:gd name="T3" fmla="*/ 15 h 23"/>
                  <a:gd name="T4" fmla="*/ 10 w 19"/>
                  <a:gd name="T5" fmla="*/ 12 h 23"/>
                  <a:gd name="T6" fmla="*/ 10 w 19"/>
                  <a:gd name="T7" fmla="*/ 12 h 23"/>
                  <a:gd name="T8" fmla="*/ 12 w 19"/>
                  <a:gd name="T9" fmla="*/ 10 h 23"/>
                  <a:gd name="T10" fmla="*/ 12 w 19"/>
                  <a:gd name="T11" fmla="*/ 7 h 23"/>
                  <a:gd name="T12" fmla="*/ 12 w 19"/>
                  <a:gd name="T13" fmla="*/ 4 h 23"/>
                  <a:gd name="T14" fmla="*/ 10 w 19"/>
                  <a:gd name="T15" fmla="*/ 4 h 23"/>
                  <a:gd name="T16" fmla="*/ 10 w 19"/>
                  <a:gd name="T17" fmla="*/ 0 h 23"/>
                  <a:gd name="T18" fmla="*/ 15 w 19"/>
                  <a:gd name="T19" fmla="*/ 2 h 23"/>
                  <a:gd name="T20" fmla="*/ 19 w 19"/>
                  <a:gd name="T21" fmla="*/ 9 h 23"/>
                  <a:gd name="T22" fmla="*/ 18 w 19"/>
                  <a:gd name="T23" fmla="*/ 16 h 23"/>
                  <a:gd name="T24" fmla="*/ 15 w 19"/>
                  <a:gd name="T25" fmla="*/ 21 h 23"/>
                  <a:gd name="T26" fmla="*/ 10 w 19"/>
                  <a:gd name="T27" fmla="*/ 23 h 23"/>
                  <a:gd name="T28" fmla="*/ 10 w 19"/>
                  <a:gd name="T29" fmla="*/ 19 h 23"/>
                  <a:gd name="T30" fmla="*/ 11 w 19"/>
                  <a:gd name="T31" fmla="*/ 18 h 23"/>
                  <a:gd name="T32" fmla="*/ 13 w 19"/>
                  <a:gd name="T33" fmla="*/ 14 h 23"/>
                  <a:gd name="T34" fmla="*/ 12 w 19"/>
                  <a:gd name="T35" fmla="*/ 14 h 23"/>
                  <a:gd name="T36" fmla="*/ 10 w 19"/>
                  <a:gd name="T37" fmla="*/ 15 h 23"/>
                  <a:gd name="T38" fmla="*/ 8 w 19"/>
                  <a:gd name="T39" fmla="*/ 15 h 23"/>
                  <a:gd name="T40" fmla="*/ 3 w 19"/>
                  <a:gd name="T41" fmla="*/ 13 h 23"/>
                  <a:gd name="T42" fmla="*/ 1 w 19"/>
                  <a:gd name="T43" fmla="*/ 9 h 23"/>
                  <a:gd name="T44" fmla="*/ 2 w 19"/>
                  <a:gd name="T45" fmla="*/ 3 h 23"/>
                  <a:gd name="T46" fmla="*/ 9 w 19"/>
                  <a:gd name="T47" fmla="*/ 0 h 23"/>
                  <a:gd name="T48" fmla="*/ 10 w 19"/>
                  <a:gd name="T49" fmla="*/ 0 h 23"/>
                  <a:gd name="T50" fmla="*/ 10 w 19"/>
                  <a:gd name="T51" fmla="*/ 4 h 23"/>
                  <a:gd name="T52" fmla="*/ 9 w 19"/>
                  <a:gd name="T53" fmla="*/ 4 h 23"/>
                  <a:gd name="T54" fmla="*/ 7 w 19"/>
                  <a:gd name="T55" fmla="*/ 5 h 23"/>
                  <a:gd name="T56" fmla="*/ 7 w 19"/>
                  <a:gd name="T57" fmla="*/ 9 h 23"/>
                  <a:gd name="T58" fmla="*/ 8 w 19"/>
                  <a:gd name="T59" fmla="*/ 11 h 23"/>
                  <a:gd name="T60" fmla="*/ 10 w 19"/>
                  <a:gd name="T61" fmla="*/ 12 h 23"/>
                  <a:gd name="T62" fmla="*/ 10 w 19"/>
                  <a:gd name="T63" fmla="*/ 15 h 23"/>
                  <a:gd name="T64" fmla="*/ 10 w 19"/>
                  <a:gd name="T65" fmla="*/ 23 h 23"/>
                  <a:gd name="T66" fmla="*/ 9 w 19"/>
                  <a:gd name="T67" fmla="*/ 23 h 23"/>
                  <a:gd name="T68" fmla="*/ 4 w 19"/>
                  <a:gd name="T69" fmla="*/ 22 h 23"/>
                  <a:gd name="T70" fmla="*/ 1 w 19"/>
                  <a:gd name="T71" fmla="*/ 18 h 23"/>
                  <a:gd name="T72" fmla="*/ 7 w 19"/>
                  <a:gd name="T73" fmla="*/ 17 h 23"/>
                  <a:gd name="T74" fmla="*/ 9 w 19"/>
                  <a:gd name="T75" fmla="*/ 19 h 23"/>
                  <a:gd name="T76" fmla="*/ 10 w 19"/>
                  <a:gd name="T77" fmla="*/ 19 h 23"/>
                  <a:gd name="T78" fmla="*/ 10 w 19"/>
                  <a:gd name="T79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9" h="23">
                    <a:moveTo>
                      <a:pt x="12" y="14"/>
                    </a:moveTo>
                    <a:cubicBezTo>
                      <a:pt x="12" y="14"/>
                      <a:pt x="11" y="15"/>
                      <a:pt x="10" y="15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1" y="12"/>
                      <a:pt x="11" y="11"/>
                      <a:pt x="12" y="10"/>
                    </a:cubicBezTo>
                    <a:cubicBezTo>
                      <a:pt x="13" y="9"/>
                      <a:pt x="13" y="8"/>
                      <a:pt x="12" y="7"/>
                    </a:cubicBezTo>
                    <a:cubicBezTo>
                      <a:pt x="12" y="6"/>
                      <a:pt x="12" y="5"/>
                      <a:pt x="12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2" y="0"/>
                      <a:pt x="14" y="1"/>
                      <a:pt x="15" y="2"/>
                    </a:cubicBezTo>
                    <a:cubicBezTo>
                      <a:pt x="17" y="4"/>
                      <a:pt x="18" y="6"/>
                      <a:pt x="19" y="9"/>
                    </a:cubicBezTo>
                    <a:cubicBezTo>
                      <a:pt x="19" y="11"/>
                      <a:pt x="19" y="13"/>
                      <a:pt x="18" y="16"/>
                    </a:cubicBezTo>
                    <a:cubicBezTo>
                      <a:pt x="18" y="18"/>
                      <a:pt x="17" y="20"/>
                      <a:pt x="15" y="21"/>
                    </a:cubicBezTo>
                    <a:cubicBezTo>
                      <a:pt x="14" y="23"/>
                      <a:pt x="12" y="23"/>
                      <a:pt x="10" y="23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9"/>
                      <a:pt x="11" y="19"/>
                      <a:pt x="11" y="18"/>
                    </a:cubicBezTo>
                    <a:cubicBezTo>
                      <a:pt x="12" y="17"/>
                      <a:pt x="12" y="16"/>
                      <a:pt x="13" y="14"/>
                    </a:cubicBezTo>
                    <a:lnTo>
                      <a:pt x="12" y="14"/>
                    </a:lnTo>
                    <a:close/>
                    <a:moveTo>
                      <a:pt x="10" y="15"/>
                    </a:moveTo>
                    <a:cubicBezTo>
                      <a:pt x="9" y="15"/>
                      <a:pt x="9" y="15"/>
                      <a:pt x="8" y="15"/>
                    </a:cubicBezTo>
                    <a:cubicBezTo>
                      <a:pt x="6" y="15"/>
                      <a:pt x="5" y="15"/>
                      <a:pt x="3" y="13"/>
                    </a:cubicBezTo>
                    <a:cubicBezTo>
                      <a:pt x="2" y="12"/>
                      <a:pt x="1" y="11"/>
                      <a:pt x="1" y="9"/>
                    </a:cubicBezTo>
                    <a:cubicBezTo>
                      <a:pt x="0" y="6"/>
                      <a:pt x="1" y="4"/>
                      <a:pt x="2" y="3"/>
                    </a:cubicBezTo>
                    <a:cubicBezTo>
                      <a:pt x="4" y="1"/>
                      <a:pt x="6" y="0"/>
                      <a:pt x="9" y="0"/>
                    </a:cubicBezTo>
                    <a:cubicBezTo>
                      <a:pt x="9" y="0"/>
                      <a:pt x="9" y="0"/>
                      <a:pt x="10" y="0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4"/>
                      <a:pt x="8" y="4"/>
                      <a:pt x="7" y="5"/>
                    </a:cubicBezTo>
                    <a:cubicBezTo>
                      <a:pt x="6" y="6"/>
                      <a:pt x="6" y="7"/>
                      <a:pt x="7" y="9"/>
                    </a:cubicBezTo>
                    <a:cubicBezTo>
                      <a:pt x="7" y="10"/>
                      <a:pt x="7" y="10"/>
                      <a:pt x="8" y="11"/>
                    </a:cubicBezTo>
                    <a:cubicBezTo>
                      <a:pt x="8" y="11"/>
                      <a:pt x="9" y="12"/>
                      <a:pt x="10" y="12"/>
                    </a:cubicBezTo>
                    <a:cubicBezTo>
                      <a:pt x="10" y="15"/>
                      <a:pt x="10" y="15"/>
                      <a:pt x="10" y="15"/>
                    </a:cubicBezTo>
                    <a:close/>
                    <a:moveTo>
                      <a:pt x="10" y="23"/>
                    </a:moveTo>
                    <a:cubicBezTo>
                      <a:pt x="9" y="23"/>
                      <a:pt x="9" y="23"/>
                      <a:pt x="9" y="23"/>
                    </a:cubicBezTo>
                    <a:cubicBezTo>
                      <a:pt x="7" y="23"/>
                      <a:pt x="5" y="23"/>
                      <a:pt x="4" y="22"/>
                    </a:cubicBezTo>
                    <a:cubicBezTo>
                      <a:pt x="2" y="21"/>
                      <a:pt x="1" y="20"/>
                      <a:pt x="1" y="18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9"/>
                      <a:pt x="8" y="19"/>
                      <a:pt x="9" y="19"/>
                    </a:cubicBezTo>
                    <a:cubicBezTo>
                      <a:pt x="9" y="19"/>
                      <a:pt x="9" y="19"/>
                      <a:pt x="10" y="19"/>
                    </a:cubicBezTo>
                    <a:lnTo>
                      <a:pt x="10" y="23"/>
                    </a:lnTo>
                    <a:close/>
                  </a:path>
                </a:pathLst>
              </a:custGeom>
              <a:solidFill>
                <a:srgbClr val="005CA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" name="Freeform 7"/>
              <p:cNvSpPr/>
              <p:nvPr/>
            </p:nvSpPr>
            <p:spPr bwMode="auto">
              <a:xfrm>
                <a:off x="6149975" y="3930651"/>
                <a:ext cx="100013" cy="177800"/>
              </a:xfrm>
              <a:custGeom>
                <a:avLst/>
                <a:gdLst>
                  <a:gd name="T0" fmla="*/ 13 w 13"/>
                  <a:gd name="T1" fmla="*/ 0 h 23"/>
                  <a:gd name="T2" fmla="*/ 13 w 13"/>
                  <a:gd name="T3" fmla="*/ 23 h 23"/>
                  <a:gd name="T4" fmla="*/ 7 w 13"/>
                  <a:gd name="T5" fmla="*/ 23 h 23"/>
                  <a:gd name="T6" fmla="*/ 7 w 13"/>
                  <a:gd name="T7" fmla="*/ 8 h 23"/>
                  <a:gd name="T8" fmla="*/ 0 w 13"/>
                  <a:gd name="T9" fmla="*/ 11 h 23"/>
                  <a:gd name="T10" fmla="*/ 0 w 13"/>
                  <a:gd name="T11" fmla="*/ 5 h 23"/>
                  <a:gd name="T12" fmla="*/ 8 w 13"/>
                  <a:gd name="T13" fmla="*/ 0 h 23"/>
                  <a:gd name="T14" fmla="*/ 13 w 13"/>
                  <a:gd name="T1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23">
                    <a:moveTo>
                      <a:pt x="13" y="0"/>
                    </a:moveTo>
                    <a:cubicBezTo>
                      <a:pt x="13" y="23"/>
                      <a:pt x="13" y="23"/>
                      <a:pt x="13" y="23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5" y="9"/>
                      <a:pt x="3" y="10"/>
                      <a:pt x="0" y="1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4" y="4"/>
                      <a:pt x="6" y="2"/>
                      <a:pt x="8" y="0"/>
                    </a:cubicBez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005CA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" name="Freeform 8"/>
              <p:cNvSpPr/>
              <p:nvPr/>
            </p:nvSpPr>
            <p:spPr bwMode="auto">
              <a:xfrm>
                <a:off x="6335713" y="3930651"/>
                <a:ext cx="92075" cy="177800"/>
              </a:xfrm>
              <a:custGeom>
                <a:avLst/>
                <a:gdLst>
                  <a:gd name="T0" fmla="*/ 12 w 12"/>
                  <a:gd name="T1" fmla="*/ 0 h 23"/>
                  <a:gd name="T2" fmla="*/ 12 w 12"/>
                  <a:gd name="T3" fmla="*/ 23 h 23"/>
                  <a:gd name="T4" fmla="*/ 6 w 12"/>
                  <a:gd name="T5" fmla="*/ 23 h 23"/>
                  <a:gd name="T6" fmla="*/ 6 w 12"/>
                  <a:gd name="T7" fmla="*/ 8 h 23"/>
                  <a:gd name="T8" fmla="*/ 0 w 12"/>
                  <a:gd name="T9" fmla="*/ 11 h 23"/>
                  <a:gd name="T10" fmla="*/ 0 w 12"/>
                  <a:gd name="T11" fmla="*/ 5 h 23"/>
                  <a:gd name="T12" fmla="*/ 7 w 12"/>
                  <a:gd name="T13" fmla="*/ 0 h 23"/>
                  <a:gd name="T14" fmla="*/ 12 w 12"/>
                  <a:gd name="T1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23">
                    <a:moveTo>
                      <a:pt x="12" y="0"/>
                    </a:moveTo>
                    <a:cubicBezTo>
                      <a:pt x="12" y="23"/>
                      <a:pt x="12" y="23"/>
                      <a:pt x="12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4" y="9"/>
                      <a:pt x="2" y="10"/>
                      <a:pt x="0" y="1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3" y="4"/>
                      <a:pt x="5" y="2"/>
                      <a:pt x="7" y="0"/>
                    </a:cubicBez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5CA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" name="Freeform 9"/>
              <p:cNvSpPr>
                <a:spLocks noEditPoints="1"/>
              </p:cNvSpPr>
              <p:nvPr/>
            </p:nvSpPr>
            <p:spPr bwMode="auto">
              <a:xfrm>
                <a:off x="4391025" y="2239963"/>
                <a:ext cx="1897063" cy="2632075"/>
              </a:xfrm>
              <a:custGeom>
                <a:avLst/>
                <a:gdLst>
                  <a:gd name="T0" fmla="*/ 198 w 246"/>
                  <a:gd name="T1" fmla="*/ 315 h 341"/>
                  <a:gd name="T2" fmla="*/ 175 w 246"/>
                  <a:gd name="T3" fmla="*/ 299 h 341"/>
                  <a:gd name="T4" fmla="*/ 188 w 246"/>
                  <a:gd name="T5" fmla="*/ 312 h 341"/>
                  <a:gd name="T6" fmla="*/ 188 w 246"/>
                  <a:gd name="T7" fmla="*/ 321 h 341"/>
                  <a:gd name="T8" fmla="*/ 169 w 246"/>
                  <a:gd name="T9" fmla="*/ 300 h 341"/>
                  <a:gd name="T10" fmla="*/ 169 w 246"/>
                  <a:gd name="T11" fmla="*/ 298 h 341"/>
                  <a:gd name="T12" fmla="*/ 152 w 246"/>
                  <a:gd name="T13" fmla="*/ 317 h 341"/>
                  <a:gd name="T14" fmla="*/ 136 w 246"/>
                  <a:gd name="T15" fmla="*/ 303 h 341"/>
                  <a:gd name="T16" fmla="*/ 120 w 246"/>
                  <a:gd name="T17" fmla="*/ 295 h 341"/>
                  <a:gd name="T18" fmla="*/ 120 w 246"/>
                  <a:gd name="T19" fmla="*/ 286 h 341"/>
                  <a:gd name="T20" fmla="*/ 120 w 246"/>
                  <a:gd name="T21" fmla="*/ 279 h 341"/>
                  <a:gd name="T22" fmla="*/ 106 w 246"/>
                  <a:gd name="T23" fmla="*/ 263 h 341"/>
                  <a:gd name="T24" fmla="*/ 100 w 246"/>
                  <a:gd name="T25" fmla="*/ 263 h 341"/>
                  <a:gd name="T26" fmla="*/ 120 w 246"/>
                  <a:gd name="T27" fmla="*/ 295 h 341"/>
                  <a:gd name="T28" fmla="*/ 120 w 246"/>
                  <a:gd name="T29" fmla="*/ 286 h 341"/>
                  <a:gd name="T30" fmla="*/ 115 w 246"/>
                  <a:gd name="T31" fmla="*/ 306 h 341"/>
                  <a:gd name="T32" fmla="*/ 79 w 246"/>
                  <a:gd name="T33" fmla="*/ 252 h 341"/>
                  <a:gd name="T34" fmla="*/ 68 w 246"/>
                  <a:gd name="T35" fmla="*/ 240 h 341"/>
                  <a:gd name="T36" fmla="*/ 70 w 246"/>
                  <a:gd name="T37" fmla="*/ 235 h 341"/>
                  <a:gd name="T38" fmla="*/ 67 w 246"/>
                  <a:gd name="T39" fmla="*/ 146 h 341"/>
                  <a:gd name="T40" fmla="*/ 67 w 246"/>
                  <a:gd name="T41" fmla="*/ 51 h 341"/>
                  <a:gd name="T42" fmla="*/ 53 w 246"/>
                  <a:gd name="T43" fmla="*/ 53 h 341"/>
                  <a:gd name="T44" fmla="*/ 50 w 246"/>
                  <a:gd name="T45" fmla="*/ 58 h 341"/>
                  <a:gd name="T46" fmla="*/ 50 w 246"/>
                  <a:gd name="T47" fmla="*/ 101 h 341"/>
                  <a:gd name="T48" fmla="*/ 61 w 246"/>
                  <a:gd name="T49" fmla="*/ 159 h 341"/>
                  <a:gd name="T50" fmla="*/ 67 w 246"/>
                  <a:gd name="T51" fmla="*/ 129 h 341"/>
                  <a:gd name="T52" fmla="*/ 61 w 246"/>
                  <a:gd name="T53" fmla="*/ 213 h 341"/>
                  <a:gd name="T54" fmla="*/ 67 w 246"/>
                  <a:gd name="T55" fmla="*/ 243 h 341"/>
                  <a:gd name="T56" fmla="*/ 64 w 246"/>
                  <a:gd name="T57" fmla="*/ 244 h 341"/>
                  <a:gd name="T58" fmla="*/ 50 w 246"/>
                  <a:gd name="T59" fmla="*/ 53 h 341"/>
                  <a:gd name="T60" fmla="*/ 50 w 246"/>
                  <a:gd name="T61" fmla="*/ 3 h 341"/>
                  <a:gd name="T62" fmla="*/ 43 w 246"/>
                  <a:gd name="T63" fmla="*/ 31 h 341"/>
                  <a:gd name="T64" fmla="*/ 50 w 246"/>
                  <a:gd name="T65" fmla="*/ 58 h 341"/>
                  <a:gd name="T66" fmla="*/ 38 w 246"/>
                  <a:gd name="T67" fmla="*/ 89 h 341"/>
                  <a:gd name="T68" fmla="*/ 50 w 246"/>
                  <a:gd name="T69" fmla="*/ 101 h 341"/>
                  <a:gd name="T70" fmla="*/ 50 w 246"/>
                  <a:gd name="T71" fmla="*/ 140 h 341"/>
                  <a:gd name="T72" fmla="*/ 50 w 246"/>
                  <a:gd name="T73" fmla="*/ 228 h 341"/>
                  <a:gd name="T74" fmla="*/ 39 w 246"/>
                  <a:gd name="T75" fmla="*/ 198 h 341"/>
                  <a:gd name="T76" fmla="*/ 38 w 246"/>
                  <a:gd name="T77" fmla="*/ 189 h 341"/>
                  <a:gd name="T78" fmla="*/ 38 w 246"/>
                  <a:gd name="T79" fmla="*/ 70 h 341"/>
                  <a:gd name="T80" fmla="*/ 38 w 246"/>
                  <a:gd name="T81" fmla="*/ 70 h 341"/>
                  <a:gd name="T82" fmla="*/ 38 w 246"/>
                  <a:gd name="T83" fmla="*/ 89 h 341"/>
                  <a:gd name="T84" fmla="*/ 36 w 246"/>
                  <a:gd name="T85" fmla="*/ 117 h 341"/>
                  <a:gd name="T86" fmla="*/ 38 w 246"/>
                  <a:gd name="T87" fmla="*/ 155 h 341"/>
                  <a:gd name="T88" fmla="*/ 38 w 246"/>
                  <a:gd name="T89" fmla="*/ 185 h 341"/>
                  <a:gd name="T90" fmla="*/ 36 w 246"/>
                  <a:gd name="T91" fmla="*/ 231 h 341"/>
                  <a:gd name="T92" fmla="*/ 36 w 246"/>
                  <a:gd name="T93" fmla="*/ 16 h 341"/>
                  <a:gd name="T94" fmla="*/ 36 w 246"/>
                  <a:gd name="T95" fmla="*/ 62 h 341"/>
                  <a:gd name="T96" fmla="*/ 27 w 246"/>
                  <a:gd name="T97" fmla="*/ 64 h 341"/>
                  <a:gd name="T98" fmla="*/ 36 w 246"/>
                  <a:gd name="T99" fmla="*/ 112 h 341"/>
                  <a:gd name="T100" fmla="*/ 36 w 246"/>
                  <a:gd name="T101" fmla="*/ 185 h 341"/>
                  <a:gd name="T102" fmla="*/ 36 w 246"/>
                  <a:gd name="T103" fmla="*/ 196 h 341"/>
                  <a:gd name="T104" fmla="*/ 27 w 246"/>
                  <a:gd name="T105" fmla="*/ 124 h 341"/>
                  <a:gd name="T106" fmla="*/ 27 w 246"/>
                  <a:gd name="T107" fmla="*/ 118 h 341"/>
                  <a:gd name="T108" fmla="*/ 9 w 246"/>
                  <a:gd name="T109" fmla="*/ 84 h 341"/>
                  <a:gd name="T110" fmla="*/ 27 w 246"/>
                  <a:gd name="T111" fmla="*/ 124 h 341"/>
                  <a:gd name="T112" fmla="*/ 11 w 246"/>
                  <a:gd name="T113" fmla="*/ 162 h 341"/>
                  <a:gd name="T114" fmla="*/ 27 w 246"/>
                  <a:gd name="T115" fmla="*/ 191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46" h="341">
                    <a:moveTo>
                      <a:pt x="188" y="323"/>
                    </a:moveTo>
                    <a:cubicBezTo>
                      <a:pt x="188" y="321"/>
                      <a:pt x="188" y="321"/>
                      <a:pt x="188" y="321"/>
                    </a:cubicBezTo>
                    <a:cubicBezTo>
                      <a:pt x="190" y="321"/>
                      <a:pt x="190" y="321"/>
                      <a:pt x="190" y="321"/>
                    </a:cubicBezTo>
                    <a:cubicBezTo>
                      <a:pt x="188" y="323"/>
                      <a:pt x="188" y="323"/>
                      <a:pt x="188" y="323"/>
                    </a:cubicBezTo>
                    <a:close/>
                    <a:moveTo>
                      <a:pt x="188" y="319"/>
                    </a:moveTo>
                    <a:cubicBezTo>
                      <a:pt x="201" y="319"/>
                      <a:pt x="229" y="327"/>
                      <a:pt x="236" y="341"/>
                    </a:cubicBezTo>
                    <a:cubicBezTo>
                      <a:pt x="246" y="341"/>
                      <a:pt x="246" y="341"/>
                      <a:pt x="246" y="341"/>
                    </a:cubicBezTo>
                    <a:cubicBezTo>
                      <a:pt x="232" y="323"/>
                      <a:pt x="216" y="320"/>
                      <a:pt x="198" y="315"/>
                    </a:cubicBezTo>
                    <a:cubicBezTo>
                      <a:pt x="194" y="314"/>
                      <a:pt x="191" y="313"/>
                      <a:pt x="188" y="312"/>
                    </a:cubicBezTo>
                    <a:cubicBezTo>
                      <a:pt x="188" y="312"/>
                      <a:pt x="188" y="312"/>
                      <a:pt x="188" y="312"/>
                    </a:cubicBezTo>
                    <a:cubicBezTo>
                      <a:pt x="192" y="316"/>
                      <a:pt x="192" y="316"/>
                      <a:pt x="192" y="316"/>
                    </a:cubicBezTo>
                    <a:cubicBezTo>
                      <a:pt x="188" y="318"/>
                      <a:pt x="188" y="318"/>
                      <a:pt x="188" y="318"/>
                    </a:cubicBezTo>
                    <a:lnTo>
                      <a:pt x="188" y="319"/>
                    </a:lnTo>
                    <a:close/>
                    <a:moveTo>
                      <a:pt x="169" y="298"/>
                    </a:moveTo>
                    <a:cubicBezTo>
                      <a:pt x="171" y="298"/>
                      <a:pt x="174" y="300"/>
                      <a:pt x="175" y="301"/>
                    </a:cubicBezTo>
                    <a:cubicBezTo>
                      <a:pt x="175" y="300"/>
                      <a:pt x="175" y="300"/>
                      <a:pt x="175" y="299"/>
                    </a:cubicBezTo>
                    <a:cubicBezTo>
                      <a:pt x="174" y="293"/>
                      <a:pt x="169" y="282"/>
                      <a:pt x="169" y="282"/>
                    </a:cubicBezTo>
                    <a:cubicBezTo>
                      <a:pt x="169" y="282"/>
                      <a:pt x="176" y="288"/>
                      <a:pt x="179" y="297"/>
                    </a:cubicBezTo>
                    <a:cubicBezTo>
                      <a:pt x="180" y="299"/>
                      <a:pt x="180" y="301"/>
                      <a:pt x="181" y="305"/>
                    </a:cubicBezTo>
                    <a:cubicBezTo>
                      <a:pt x="183" y="306"/>
                      <a:pt x="185" y="308"/>
                      <a:pt x="186" y="310"/>
                    </a:cubicBezTo>
                    <a:cubicBezTo>
                      <a:pt x="186" y="302"/>
                      <a:pt x="185" y="291"/>
                      <a:pt x="180" y="278"/>
                    </a:cubicBezTo>
                    <a:cubicBezTo>
                      <a:pt x="178" y="271"/>
                      <a:pt x="173" y="266"/>
                      <a:pt x="169" y="262"/>
                    </a:cubicBezTo>
                    <a:cubicBezTo>
                      <a:pt x="169" y="298"/>
                      <a:pt x="169" y="298"/>
                      <a:pt x="169" y="298"/>
                    </a:cubicBezTo>
                    <a:close/>
                    <a:moveTo>
                      <a:pt x="188" y="312"/>
                    </a:moveTo>
                    <a:cubicBezTo>
                      <a:pt x="188" y="312"/>
                      <a:pt x="188" y="312"/>
                      <a:pt x="188" y="312"/>
                    </a:cubicBezTo>
                    <a:cubicBezTo>
                      <a:pt x="188" y="312"/>
                      <a:pt x="188" y="312"/>
                      <a:pt x="188" y="312"/>
                    </a:cubicBezTo>
                    <a:cubicBezTo>
                      <a:pt x="188" y="312"/>
                      <a:pt x="188" y="312"/>
                      <a:pt x="188" y="312"/>
                    </a:cubicBezTo>
                    <a:close/>
                    <a:moveTo>
                      <a:pt x="188" y="318"/>
                    </a:moveTo>
                    <a:cubicBezTo>
                      <a:pt x="188" y="319"/>
                      <a:pt x="188" y="319"/>
                      <a:pt x="188" y="319"/>
                    </a:cubicBezTo>
                    <a:cubicBezTo>
                      <a:pt x="187" y="319"/>
                      <a:pt x="186" y="319"/>
                      <a:pt x="185" y="319"/>
                    </a:cubicBezTo>
                    <a:cubicBezTo>
                      <a:pt x="188" y="318"/>
                      <a:pt x="188" y="318"/>
                      <a:pt x="188" y="318"/>
                    </a:cubicBezTo>
                    <a:close/>
                    <a:moveTo>
                      <a:pt x="188" y="321"/>
                    </a:moveTo>
                    <a:cubicBezTo>
                      <a:pt x="188" y="323"/>
                      <a:pt x="188" y="323"/>
                      <a:pt x="188" y="323"/>
                    </a:cubicBezTo>
                    <a:cubicBezTo>
                      <a:pt x="187" y="323"/>
                      <a:pt x="187" y="323"/>
                      <a:pt x="187" y="323"/>
                    </a:cubicBezTo>
                    <a:cubicBezTo>
                      <a:pt x="186" y="324"/>
                      <a:pt x="180" y="328"/>
                      <a:pt x="169" y="330"/>
                    </a:cubicBezTo>
                    <a:cubicBezTo>
                      <a:pt x="169" y="323"/>
                      <a:pt x="169" y="323"/>
                      <a:pt x="169" y="323"/>
                    </a:cubicBezTo>
                    <a:cubicBezTo>
                      <a:pt x="176" y="322"/>
                      <a:pt x="186" y="321"/>
                      <a:pt x="186" y="321"/>
                    </a:cubicBezTo>
                    <a:cubicBezTo>
                      <a:pt x="188" y="321"/>
                      <a:pt x="188" y="321"/>
                      <a:pt x="188" y="321"/>
                    </a:cubicBezTo>
                    <a:close/>
                    <a:moveTo>
                      <a:pt x="169" y="319"/>
                    </a:moveTo>
                    <a:cubicBezTo>
                      <a:pt x="169" y="300"/>
                      <a:pt x="169" y="300"/>
                      <a:pt x="169" y="300"/>
                    </a:cubicBezTo>
                    <a:cubicBezTo>
                      <a:pt x="181" y="304"/>
                      <a:pt x="186" y="314"/>
                      <a:pt x="186" y="315"/>
                    </a:cubicBezTo>
                    <a:cubicBezTo>
                      <a:pt x="187" y="316"/>
                      <a:pt x="187" y="316"/>
                      <a:pt x="187" y="316"/>
                    </a:cubicBezTo>
                    <a:cubicBezTo>
                      <a:pt x="185" y="316"/>
                      <a:pt x="185" y="316"/>
                      <a:pt x="185" y="316"/>
                    </a:cubicBezTo>
                    <a:cubicBezTo>
                      <a:pt x="185" y="316"/>
                      <a:pt x="177" y="318"/>
                      <a:pt x="169" y="319"/>
                    </a:cubicBezTo>
                    <a:close/>
                    <a:moveTo>
                      <a:pt x="157" y="296"/>
                    </a:moveTo>
                    <a:cubicBezTo>
                      <a:pt x="157" y="296"/>
                      <a:pt x="158" y="296"/>
                      <a:pt x="158" y="296"/>
                    </a:cubicBezTo>
                    <a:cubicBezTo>
                      <a:pt x="160" y="296"/>
                      <a:pt x="162" y="296"/>
                      <a:pt x="164" y="297"/>
                    </a:cubicBezTo>
                    <a:cubicBezTo>
                      <a:pt x="166" y="297"/>
                      <a:pt x="167" y="297"/>
                      <a:pt x="169" y="298"/>
                    </a:cubicBezTo>
                    <a:cubicBezTo>
                      <a:pt x="169" y="262"/>
                      <a:pt x="169" y="262"/>
                      <a:pt x="169" y="262"/>
                    </a:cubicBezTo>
                    <a:cubicBezTo>
                      <a:pt x="161" y="256"/>
                      <a:pt x="152" y="254"/>
                      <a:pt x="152" y="254"/>
                    </a:cubicBezTo>
                    <a:cubicBezTo>
                      <a:pt x="152" y="254"/>
                      <a:pt x="156" y="269"/>
                      <a:pt x="157" y="276"/>
                    </a:cubicBezTo>
                    <a:cubicBezTo>
                      <a:pt x="157" y="281"/>
                      <a:pt x="156" y="287"/>
                      <a:pt x="157" y="296"/>
                    </a:cubicBezTo>
                    <a:close/>
                    <a:moveTo>
                      <a:pt x="169" y="300"/>
                    </a:moveTo>
                    <a:cubicBezTo>
                      <a:pt x="169" y="319"/>
                      <a:pt x="169" y="319"/>
                      <a:pt x="169" y="319"/>
                    </a:cubicBezTo>
                    <a:cubicBezTo>
                      <a:pt x="167" y="319"/>
                      <a:pt x="166" y="319"/>
                      <a:pt x="164" y="319"/>
                    </a:cubicBezTo>
                    <a:cubicBezTo>
                      <a:pt x="161" y="319"/>
                      <a:pt x="155" y="318"/>
                      <a:pt x="152" y="317"/>
                    </a:cubicBezTo>
                    <a:cubicBezTo>
                      <a:pt x="154" y="320"/>
                      <a:pt x="159" y="323"/>
                      <a:pt x="164" y="323"/>
                    </a:cubicBezTo>
                    <a:cubicBezTo>
                      <a:pt x="166" y="323"/>
                      <a:pt x="167" y="323"/>
                      <a:pt x="169" y="323"/>
                    </a:cubicBezTo>
                    <a:cubicBezTo>
                      <a:pt x="169" y="330"/>
                      <a:pt x="169" y="330"/>
                      <a:pt x="169" y="330"/>
                    </a:cubicBezTo>
                    <a:cubicBezTo>
                      <a:pt x="165" y="331"/>
                      <a:pt x="160" y="331"/>
                      <a:pt x="155" y="331"/>
                    </a:cubicBezTo>
                    <a:cubicBezTo>
                      <a:pt x="152" y="331"/>
                      <a:pt x="149" y="331"/>
                      <a:pt x="146" y="331"/>
                    </a:cubicBezTo>
                    <a:cubicBezTo>
                      <a:pt x="133" y="329"/>
                      <a:pt x="125" y="321"/>
                      <a:pt x="120" y="314"/>
                    </a:cubicBezTo>
                    <a:cubicBezTo>
                      <a:pt x="120" y="305"/>
                      <a:pt x="120" y="305"/>
                      <a:pt x="120" y="305"/>
                    </a:cubicBezTo>
                    <a:cubicBezTo>
                      <a:pt x="125" y="305"/>
                      <a:pt x="132" y="304"/>
                      <a:pt x="136" y="303"/>
                    </a:cubicBezTo>
                    <a:cubicBezTo>
                      <a:pt x="138" y="303"/>
                      <a:pt x="140" y="302"/>
                      <a:pt x="141" y="302"/>
                    </a:cubicBezTo>
                    <a:cubicBezTo>
                      <a:pt x="146" y="300"/>
                      <a:pt x="151" y="299"/>
                      <a:pt x="158" y="299"/>
                    </a:cubicBezTo>
                    <a:cubicBezTo>
                      <a:pt x="160" y="299"/>
                      <a:pt x="162" y="299"/>
                      <a:pt x="164" y="299"/>
                    </a:cubicBezTo>
                    <a:cubicBezTo>
                      <a:pt x="166" y="299"/>
                      <a:pt x="167" y="300"/>
                      <a:pt x="169" y="300"/>
                    </a:cubicBezTo>
                    <a:close/>
                    <a:moveTo>
                      <a:pt x="120" y="295"/>
                    </a:moveTo>
                    <a:cubicBezTo>
                      <a:pt x="120" y="295"/>
                      <a:pt x="120" y="295"/>
                      <a:pt x="120" y="295"/>
                    </a:cubicBezTo>
                    <a:cubicBezTo>
                      <a:pt x="122" y="295"/>
                      <a:pt x="122" y="295"/>
                      <a:pt x="122" y="295"/>
                    </a:cubicBezTo>
                    <a:cubicBezTo>
                      <a:pt x="120" y="295"/>
                      <a:pt x="120" y="295"/>
                      <a:pt x="120" y="295"/>
                    </a:cubicBezTo>
                    <a:close/>
                    <a:moveTo>
                      <a:pt x="120" y="292"/>
                    </a:moveTo>
                    <a:cubicBezTo>
                      <a:pt x="124" y="293"/>
                      <a:pt x="135" y="297"/>
                      <a:pt x="136" y="296"/>
                    </a:cubicBezTo>
                    <a:cubicBezTo>
                      <a:pt x="137" y="294"/>
                      <a:pt x="130" y="293"/>
                      <a:pt x="123" y="285"/>
                    </a:cubicBezTo>
                    <a:cubicBezTo>
                      <a:pt x="126" y="291"/>
                      <a:pt x="126" y="291"/>
                      <a:pt x="126" y="291"/>
                    </a:cubicBezTo>
                    <a:cubicBezTo>
                      <a:pt x="120" y="291"/>
                      <a:pt x="120" y="291"/>
                      <a:pt x="120" y="291"/>
                    </a:cubicBezTo>
                    <a:cubicBezTo>
                      <a:pt x="120" y="292"/>
                      <a:pt x="120" y="292"/>
                      <a:pt x="120" y="292"/>
                    </a:cubicBezTo>
                    <a:close/>
                    <a:moveTo>
                      <a:pt x="120" y="289"/>
                    </a:moveTo>
                    <a:cubicBezTo>
                      <a:pt x="120" y="286"/>
                      <a:pt x="120" y="286"/>
                      <a:pt x="120" y="286"/>
                    </a:cubicBezTo>
                    <a:cubicBezTo>
                      <a:pt x="120" y="287"/>
                      <a:pt x="120" y="288"/>
                      <a:pt x="120" y="288"/>
                    </a:cubicBezTo>
                    <a:cubicBezTo>
                      <a:pt x="121" y="289"/>
                      <a:pt x="121" y="289"/>
                      <a:pt x="121" y="289"/>
                    </a:cubicBezTo>
                    <a:cubicBezTo>
                      <a:pt x="120" y="289"/>
                      <a:pt x="120" y="289"/>
                      <a:pt x="120" y="289"/>
                    </a:cubicBezTo>
                    <a:close/>
                    <a:moveTo>
                      <a:pt x="120" y="279"/>
                    </a:moveTo>
                    <a:cubicBezTo>
                      <a:pt x="120" y="232"/>
                      <a:pt x="120" y="232"/>
                      <a:pt x="120" y="232"/>
                    </a:cubicBezTo>
                    <a:cubicBezTo>
                      <a:pt x="123" y="237"/>
                      <a:pt x="126" y="244"/>
                      <a:pt x="127" y="252"/>
                    </a:cubicBezTo>
                    <a:cubicBezTo>
                      <a:pt x="127" y="266"/>
                      <a:pt x="124" y="276"/>
                      <a:pt x="122" y="283"/>
                    </a:cubicBezTo>
                    <a:cubicBezTo>
                      <a:pt x="121" y="282"/>
                      <a:pt x="121" y="280"/>
                      <a:pt x="120" y="279"/>
                    </a:cubicBezTo>
                    <a:close/>
                    <a:moveTo>
                      <a:pt x="120" y="232"/>
                    </a:moveTo>
                    <a:cubicBezTo>
                      <a:pt x="120" y="279"/>
                      <a:pt x="120" y="279"/>
                      <a:pt x="120" y="279"/>
                    </a:cubicBezTo>
                    <a:cubicBezTo>
                      <a:pt x="120" y="278"/>
                      <a:pt x="119" y="277"/>
                      <a:pt x="119" y="277"/>
                    </a:cubicBezTo>
                    <a:cubicBezTo>
                      <a:pt x="119" y="274"/>
                      <a:pt x="119" y="271"/>
                      <a:pt x="120" y="269"/>
                    </a:cubicBezTo>
                    <a:cubicBezTo>
                      <a:pt x="120" y="260"/>
                      <a:pt x="115" y="252"/>
                      <a:pt x="115" y="252"/>
                    </a:cubicBezTo>
                    <a:cubicBezTo>
                      <a:pt x="115" y="252"/>
                      <a:pt x="116" y="263"/>
                      <a:pt x="115" y="270"/>
                    </a:cubicBezTo>
                    <a:cubicBezTo>
                      <a:pt x="115" y="270"/>
                      <a:pt x="115" y="271"/>
                      <a:pt x="115" y="271"/>
                    </a:cubicBezTo>
                    <a:cubicBezTo>
                      <a:pt x="113" y="268"/>
                      <a:pt x="110" y="266"/>
                      <a:pt x="106" y="263"/>
                    </a:cubicBezTo>
                    <a:cubicBezTo>
                      <a:pt x="104" y="262"/>
                      <a:pt x="102" y="262"/>
                      <a:pt x="101" y="261"/>
                    </a:cubicBezTo>
                    <a:cubicBezTo>
                      <a:pt x="100" y="261"/>
                      <a:pt x="100" y="261"/>
                      <a:pt x="99" y="260"/>
                    </a:cubicBezTo>
                    <a:cubicBezTo>
                      <a:pt x="101" y="252"/>
                      <a:pt x="105" y="246"/>
                      <a:pt x="106" y="242"/>
                    </a:cubicBezTo>
                    <a:cubicBezTo>
                      <a:pt x="107" y="236"/>
                      <a:pt x="108" y="220"/>
                      <a:pt x="108" y="220"/>
                    </a:cubicBezTo>
                    <a:cubicBezTo>
                      <a:pt x="108" y="220"/>
                      <a:pt x="115" y="224"/>
                      <a:pt x="120" y="232"/>
                    </a:cubicBezTo>
                    <a:close/>
                    <a:moveTo>
                      <a:pt x="120" y="286"/>
                    </a:moveTo>
                    <a:cubicBezTo>
                      <a:pt x="119" y="282"/>
                      <a:pt x="115" y="271"/>
                      <a:pt x="105" y="266"/>
                    </a:cubicBezTo>
                    <a:cubicBezTo>
                      <a:pt x="103" y="265"/>
                      <a:pt x="101" y="264"/>
                      <a:pt x="100" y="263"/>
                    </a:cubicBezTo>
                    <a:cubicBezTo>
                      <a:pt x="94" y="261"/>
                      <a:pt x="88" y="260"/>
                      <a:pt x="84" y="260"/>
                    </a:cubicBezTo>
                    <a:cubicBezTo>
                      <a:pt x="82" y="260"/>
                      <a:pt x="80" y="260"/>
                      <a:pt x="79" y="259"/>
                    </a:cubicBezTo>
                    <a:cubicBezTo>
                      <a:pt x="76" y="259"/>
                      <a:pt x="71" y="258"/>
                      <a:pt x="67" y="257"/>
                    </a:cubicBezTo>
                    <a:cubicBezTo>
                      <a:pt x="67" y="277"/>
                      <a:pt x="67" y="277"/>
                      <a:pt x="67" y="277"/>
                    </a:cubicBezTo>
                    <a:cubicBezTo>
                      <a:pt x="69" y="281"/>
                      <a:pt x="73" y="285"/>
                      <a:pt x="79" y="288"/>
                    </a:cubicBezTo>
                    <a:cubicBezTo>
                      <a:pt x="81" y="290"/>
                      <a:pt x="84" y="291"/>
                      <a:pt x="87" y="292"/>
                    </a:cubicBezTo>
                    <a:cubicBezTo>
                      <a:pt x="105" y="299"/>
                      <a:pt x="118" y="296"/>
                      <a:pt x="118" y="296"/>
                    </a:cubicBezTo>
                    <a:cubicBezTo>
                      <a:pt x="120" y="295"/>
                      <a:pt x="120" y="295"/>
                      <a:pt x="120" y="295"/>
                    </a:cubicBezTo>
                    <a:cubicBezTo>
                      <a:pt x="120" y="295"/>
                      <a:pt x="120" y="295"/>
                      <a:pt x="120" y="295"/>
                    </a:cubicBezTo>
                    <a:cubicBezTo>
                      <a:pt x="119" y="294"/>
                      <a:pt x="119" y="294"/>
                      <a:pt x="119" y="294"/>
                    </a:cubicBezTo>
                    <a:cubicBezTo>
                      <a:pt x="119" y="294"/>
                      <a:pt x="104" y="290"/>
                      <a:pt x="98" y="287"/>
                    </a:cubicBezTo>
                    <a:cubicBezTo>
                      <a:pt x="93" y="285"/>
                      <a:pt x="89" y="281"/>
                      <a:pt x="89" y="278"/>
                    </a:cubicBezTo>
                    <a:cubicBezTo>
                      <a:pt x="91" y="280"/>
                      <a:pt x="96" y="283"/>
                      <a:pt x="99" y="284"/>
                    </a:cubicBezTo>
                    <a:cubicBezTo>
                      <a:pt x="106" y="287"/>
                      <a:pt x="119" y="289"/>
                      <a:pt x="119" y="289"/>
                    </a:cubicBezTo>
                    <a:cubicBezTo>
                      <a:pt x="120" y="289"/>
                      <a:pt x="120" y="289"/>
                      <a:pt x="120" y="289"/>
                    </a:cubicBezTo>
                    <a:cubicBezTo>
                      <a:pt x="120" y="286"/>
                      <a:pt x="120" y="286"/>
                      <a:pt x="120" y="286"/>
                    </a:cubicBezTo>
                    <a:close/>
                    <a:moveTo>
                      <a:pt x="120" y="291"/>
                    </a:moveTo>
                    <a:cubicBezTo>
                      <a:pt x="120" y="292"/>
                      <a:pt x="120" y="292"/>
                      <a:pt x="120" y="292"/>
                    </a:cubicBezTo>
                    <a:cubicBezTo>
                      <a:pt x="119" y="292"/>
                      <a:pt x="119" y="291"/>
                      <a:pt x="119" y="291"/>
                    </a:cubicBezTo>
                    <a:cubicBezTo>
                      <a:pt x="120" y="291"/>
                      <a:pt x="120" y="291"/>
                      <a:pt x="120" y="291"/>
                    </a:cubicBezTo>
                    <a:close/>
                    <a:moveTo>
                      <a:pt x="120" y="305"/>
                    </a:moveTo>
                    <a:cubicBezTo>
                      <a:pt x="120" y="314"/>
                      <a:pt x="120" y="314"/>
                      <a:pt x="120" y="314"/>
                    </a:cubicBezTo>
                    <a:cubicBezTo>
                      <a:pt x="117" y="310"/>
                      <a:pt x="116" y="307"/>
                      <a:pt x="116" y="307"/>
                    </a:cubicBezTo>
                    <a:cubicBezTo>
                      <a:pt x="115" y="306"/>
                      <a:pt x="115" y="306"/>
                      <a:pt x="115" y="306"/>
                    </a:cubicBezTo>
                    <a:cubicBezTo>
                      <a:pt x="117" y="306"/>
                      <a:pt x="117" y="306"/>
                      <a:pt x="117" y="306"/>
                    </a:cubicBezTo>
                    <a:cubicBezTo>
                      <a:pt x="117" y="306"/>
                      <a:pt x="118" y="306"/>
                      <a:pt x="120" y="305"/>
                    </a:cubicBezTo>
                    <a:close/>
                    <a:moveTo>
                      <a:pt x="67" y="246"/>
                    </a:moveTo>
                    <a:cubicBezTo>
                      <a:pt x="67" y="246"/>
                      <a:pt x="67" y="246"/>
                      <a:pt x="67" y="246"/>
                    </a:cubicBezTo>
                    <a:cubicBezTo>
                      <a:pt x="67" y="246"/>
                      <a:pt x="67" y="246"/>
                      <a:pt x="67" y="246"/>
                    </a:cubicBezTo>
                    <a:cubicBezTo>
                      <a:pt x="67" y="246"/>
                      <a:pt x="67" y="246"/>
                      <a:pt x="67" y="246"/>
                    </a:cubicBezTo>
                    <a:close/>
                    <a:moveTo>
                      <a:pt x="67" y="243"/>
                    </a:moveTo>
                    <a:cubicBezTo>
                      <a:pt x="70" y="246"/>
                      <a:pt x="78" y="252"/>
                      <a:pt x="79" y="252"/>
                    </a:cubicBezTo>
                    <a:cubicBezTo>
                      <a:pt x="81" y="250"/>
                      <a:pt x="75" y="247"/>
                      <a:pt x="71" y="237"/>
                    </a:cubicBezTo>
                    <a:cubicBezTo>
                      <a:pt x="71" y="243"/>
                      <a:pt x="71" y="243"/>
                      <a:pt x="71" y="243"/>
                    </a:cubicBezTo>
                    <a:cubicBezTo>
                      <a:pt x="67" y="242"/>
                      <a:pt x="67" y="242"/>
                      <a:pt x="67" y="242"/>
                    </a:cubicBezTo>
                    <a:cubicBezTo>
                      <a:pt x="67" y="243"/>
                      <a:pt x="67" y="243"/>
                      <a:pt x="67" y="243"/>
                    </a:cubicBezTo>
                    <a:close/>
                    <a:moveTo>
                      <a:pt x="67" y="239"/>
                    </a:moveTo>
                    <a:cubicBezTo>
                      <a:pt x="67" y="224"/>
                      <a:pt x="67" y="224"/>
                      <a:pt x="67" y="224"/>
                    </a:cubicBezTo>
                    <a:cubicBezTo>
                      <a:pt x="69" y="232"/>
                      <a:pt x="68" y="238"/>
                      <a:pt x="68" y="239"/>
                    </a:cubicBezTo>
                    <a:cubicBezTo>
                      <a:pt x="68" y="240"/>
                      <a:pt x="68" y="240"/>
                      <a:pt x="68" y="240"/>
                    </a:cubicBezTo>
                    <a:cubicBezTo>
                      <a:pt x="67" y="239"/>
                      <a:pt x="67" y="239"/>
                      <a:pt x="67" y="239"/>
                    </a:cubicBezTo>
                    <a:close/>
                    <a:moveTo>
                      <a:pt x="67" y="218"/>
                    </a:moveTo>
                    <a:cubicBezTo>
                      <a:pt x="67" y="219"/>
                      <a:pt x="68" y="221"/>
                      <a:pt x="68" y="222"/>
                    </a:cubicBezTo>
                    <a:cubicBezTo>
                      <a:pt x="68" y="221"/>
                      <a:pt x="68" y="221"/>
                      <a:pt x="69" y="221"/>
                    </a:cubicBezTo>
                    <a:cubicBezTo>
                      <a:pt x="71" y="215"/>
                      <a:pt x="74" y="204"/>
                      <a:pt x="74" y="204"/>
                    </a:cubicBezTo>
                    <a:cubicBezTo>
                      <a:pt x="74" y="204"/>
                      <a:pt x="76" y="213"/>
                      <a:pt x="73" y="221"/>
                    </a:cubicBezTo>
                    <a:cubicBezTo>
                      <a:pt x="72" y="223"/>
                      <a:pt x="71" y="226"/>
                      <a:pt x="70" y="228"/>
                    </a:cubicBezTo>
                    <a:cubicBezTo>
                      <a:pt x="70" y="231"/>
                      <a:pt x="70" y="233"/>
                      <a:pt x="70" y="235"/>
                    </a:cubicBezTo>
                    <a:cubicBezTo>
                      <a:pt x="75" y="229"/>
                      <a:pt x="81" y="221"/>
                      <a:pt x="84" y="209"/>
                    </a:cubicBezTo>
                    <a:cubicBezTo>
                      <a:pt x="90" y="189"/>
                      <a:pt x="78" y="173"/>
                      <a:pt x="78" y="173"/>
                    </a:cubicBezTo>
                    <a:cubicBezTo>
                      <a:pt x="78" y="173"/>
                      <a:pt x="72" y="187"/>
                      <a:pt x="69" y="192"/>
                    </a:cubicBezTo>
                    <a:cubicBezTo>
                      <a:pt x="68" y="193"/>
                      <a:pt x="67" y="194"/>
                      <a:pt x="67" y="195"/>
                    </a:cubicBezTo>
                    <a:cubicBezTo>
                      <a:pt x="67" y="218"/>
                      <a:pt x="67" y="218"/>
                      <a:pt x="67" y="218"/>
                    </a:cubicBezTo>
                    <a:close/>
                    <a:moveTo>
                      <a:pt x="67" y="146"/>
                    </a:moveTo>
                    <a:cubicBezTo>
                      <a:pt x="67" y="129"/>
                      <a:pt x="67" y="129"/>
                      <a:pt x="67" y="129"/>
                    </a:cubicBezTo>
                    <a:cubicBezTo>
                      <a:pt x="67" y="133"/>
                      <a:pt x="68" y="139"/>
                      <a:pt x="67" y="146"/>
                    </a:cubicBezTo>
                    <a:close/>
                    <a:moveTo>
                      <a:pt x="67" y="96"/>
                    </a:moveTo>
                    <a:cubicBezTo>
                      <a:pt x="67" y="81"/>
                      <a:pt x="67" y="81"/>
                      <a:pt x="67" y="81"/>
                    </a:cubicBezTo>
                    <a:cubicBezTo>
                      <a:pt x="69" y="80"/>
                      <a:pt x="71" y="79"/>
                      <a:pt x="71" y="79"/>
                    </a:cubicBezTo>
                    <a:cubicBezTo>
                      <a:pt x="71" y="79"/>
                      <a:pt x="71" y="87"/>
                      <a:pt x="67" y="96"/>
                    </a:cubicBezTo>
                    <a:close/>
                    <a:moveTo>
                      <a:pt x="67" y="61"/>
                    </a:moveTo>
                    <a:cubicBezTo>
                      <a:pt x="67" y="51"/>
                      <a:pt x="67" y="51"/>
                      <a:pt x="67" y="51"/>
                    </a:cubicBezTo>
                    <a:cubicBezTo>
                      <a:pt x="67" y="51"/>
                      <a:pt x="67" y="51"/>
                      <a:pt x="67" y="51"/>
                    </a:cubicBezTo>
                    <a:cubicBezTo>
                      <a:pt x="67" y="51"/>
                      <a:pt x="67" y="51"/>
                      <a:pt x="67" y="51"/>
                    </a:cubicBezTo>
                    <a:cubicBezTo>
                      <a:pt x="67" y="39"/>
                      <a:pt x="67" y="39"/>
                      <a:pt x="67" y="39"/>
                    </a:cubicBezTo>
                    <a:cubicBezTo>
                      <a:pt x="69" y="40"/>
                      <a:pt x="72" y="41"/>
                      <a:pt x="74" y="41"/>
                    </a:cubicBezTo>
                    <a:cubicBezTo>
                      <a:pt x="78" y="41"/>
                      <a:pt x="91" y="40"/>
                      <a:pt x="91" y="40"/>
                    </a:cubicBezTo>
                    <a:cubicBezTo>
                      <a:pt x="91" y="40"/>
                      <a:pt x="85" y="57"/>
                      <a:pt x="68" y="61"/>
                    </a:cubicBezTo>
                    <a:cubicBezTo>
                      <a:pt x="68" y="61"/>
                      <a:pt x="67" y="61"/>
                      <a:pt x="67" y="61"/>
                    </a:cubicBezTo>
                    <a:close/>
                    <a:moveTo>
                      <a:pt x="67" y="39"/>
                    </a:moveTo>
                    <a:cubicBezTo>
                      <a:pt x="67" y="51"/>
                      <a:pt x="67" y="51"/>
                      <a:pt x="67" y="51"/>
                    </a:cubicBezTo>
                    <a:cubicBezTo>
                      <a:pt x="65" y="51"/>
                      <a:pt x="57" y="53"/>
                      <a:pt x="53" y="53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4" y="51"/>
                      <a:pt x="55" y="48"/>
                      <a:pt x="56" y="44"/>
                    </a:cubicBezTo>
                    <a:cubicBezTo>
                      <a:pt x="57" y="42"/>
                      <a:pt x="57" y="41"/>
                      <a:pt x="58" y="39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61" y="38"/>
                      <a:pt x="64" y="38"/>
                      <a:pt x="67" y="39"/>
                    </a:cubicBezTo>
                    <a:close/>
                    <a:moveTo>
                      <a:pt x="67" y="51"/>
                    </a:moveTo>
                    <a:cubicBezTo>
                      <a:pt x="65" y="52"/>
                      <a:pt x="60" y="56"/>
                      <a:pt x="54" y="57"/>
                    </a:cubicBezTo>
                    <a:cubicBezTo>
                      <a:pt x="53" y="57"/>
                      <a:pt x="51" y="57"/>
                      <a:pt x="50" y="58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4" y="63"/>
                      <a:pt x="60" y="63"/>
                      <a:pt x="67" y="61"/>
                    </a:cubicBezTo>
                    <a:cubicBezTo>
                      <a:pt x="67" y="51"/>
                      <a:pt x="67" y="51"/>
                      <a:pt x="67" y="51"/>
                    </a:cubicBezTo>
                    <a:close/>
                    <a:moveTo>
                      <a:pt x="67" y="81"/>
                    </a:moveTo>
                    <a:cubicBezTo>
                      <a:pt x="67" y="96"/>
                      <a:pt x="67" y="96"/>
                      <a:pt x="67" y="96"/>
                    </a:cubicBezTo>
                    <a:cubicBezTo>
                      <a:pt x="64" y="100"/>
                      <a:pt x="61" y="104"/>
                      <a:pt x="56" y="108"/>
                    </a:cubicBezTo>
                    <a:cubicBezTo>
                      <a:pt x="54" y="109"/>
                      <a:pt x="52" y="110"/>
                      <a:pt x="50" y="112"/>
                    </a:cubicBezTo>
                    <a:cubicBezTo>
                      <a:pt x="50" y="101"/>
                      <a:pt x="50" y="101"/>
                      <a:pt x="50" y="101"/>
                    </a:cubicBezTo>
                    <a:cubicBezTo>
                      <a:pt x="51" y="100"/>
                      <a:pt x="51" y="99"/>
                      <a:pt x="51" y="99"/>
                    </a:cubicBezTo>
                    <a:cubicBezTo>
                      <a:pt x="51" y="99"/>
                      <a:pt x="51" y="99"/>
                      <a:pt x="50" y="100"/>
                    </a:cubicBezTo>
                    <a:cubicBezTo>
                      <a:pt x="50" y="87"/>
                      <a:pt x="50" y="87"/>
                      <a:pt x="50" y="87"/>
                    </a:cubicBezTo>
                    <a:cubicBezTo>
                      <a:pt x="52" y="87"/>
                      <a:pt x="53" y="87"/>
                      <a:pt x="54" y="86"/>
                    </a:cubicBezTo>
                    <a:cubicBezTo>
                      <a:pt x="57" y="85"/>
                      <a:pt x="63" y="83"/>
                      <a:pt x="67" y="81"/>
                    </a:cubicBezTo>
                    <a:close/>
                    <a:moveTo>
                      <a:pt x="67" y="129"/>
                    </a:moveTo>
                    <a:cubicBezTo>
                      <a:pt x="67" y="146"/>
                      <a:pt x="67" y="146"/>
                      <a:pt x="67" y="146"/>
                    </a:cubicBezTo>
                    <a:cubicBezTo>
                      <a:pt x="66" y="150"/>
                      <a:pt x="64" y="155"/>
                      <a:pt x="61" y="159"/>
                    </a:cubicBezTo>
                    <a:cubicBezTo>
                      <a:pt x="57" y="164"/>
                      <a:pt x="53" y="168"/>
                      <a:pt x="50" y="171"/>
                    </a:cubicBezTo>
                    <a:cubicBezTo>
                      <a:pt x="50" y="162"/>
                      <a:pt x="50" y="162"/>
                      <a:pt x="50" y="162"/>
                    </a:cubicBezTo>
                    <a:cubicBezTo>
                      <a:pt x="52" y="157"/>
                      <a:pt x="53" y="152"/>
                      <a:pt x="53" y="152"/>
                    </a:cubicBezTo>
                    <a:cubicBezTo>
                      <a:pt x="53" y="152"/>
                      <a:pt x="52" y="154"/>
                      <a:pt x="50" y="157"/>
                    </a:cubicBezTo>
                    <a:cubicBezTo>
                      <a:pt x="50" y="140"/>
                      <a:pt x="50" y="140"/>
                      <a:pt x="50" y="140"/>
                    </a:cubicBezTo>
                    <a:cubicBezTo>
                      <a:pt x="51" y="140"/>
                      <a:pt x="51" y="139"/>
                      <a:pt x="52" y="139"/>
                    </a:cubicBezTo>
                    <a:cubicBezTo>
                      <a:pt x="56" y="136"/>
                      <a:pt x="66" y="125"/>
                      <a:pt x="66" y="125"/>
                    </a:cubicBezTo>
                    <a:cubicBezTo>
                      <a:pt x="66" y="125"/>
                      <a:pt x="66" y="127"/>
                      <a:pt x="67" y="129"/>
                    </a:cubicBezTo>
                    <a:close/>
                    <a:moveTo>
                      <a:pt x="67" y="195"/>
                    </a:moveTo>
                    <a:cubicBezTo>
                      <a:pt x="67" y="218"/>
                      <a:pt x="67" y="218"/>
                      <a:pt x="67" y="218"/>
                    </a:cubicBezTo>
                    <a:cubicBezTo>
                      <a:pt x="65" y="216"/>
                      <a:pt x="64" y="214"/>
                      <a:pt x="62" y="212"/>
                    </a:cubicBezTo>
                    <a:cubicBezTo>
                      <a:pt x="61" y="210"/>
                      <a:pt x="59" y="209"/>
                      <a:pt x="58" y="207"/>
                    </a:cubicBezTo>
                    <a:cubicBezTo>
                      <a:pt x="58" y="207"/>
                      <a:pt x="57" y="207"/>
                      <a:pt x="57" y="206"/>
                    </a:cubicBezTo>
                    <a:cubicBezTo>
                      <a:pt x="60" y="201"/>
                      <a:pt x="64" y="198"/>
                      <a:pt x="67" y="195"/>
                    </a:cubicBezTo>
                    <a:close/>
                    <a:moveTo>
                      <a:pt x="67" y="224"/>
                    </a:moveTo>
                    <a:cubicBezTo>
                      <a:pt x="65" y="220"/>
                      <a:pt x="63" y="216"/>
                      <a:pt x="61" y="213"/>
                    </a:cubicBezTo>
                    <a:cubicBezTo>
                      <a:pt x="59" y="212"/>
                      <a:pt x="58" y="210"/>
                      <a:pt x="57" y="209"/>
                    </a:cubicBezTo>
                    <a:cubicBezTo>
                      <a:pt x="54" y="207"/>
                      <a:pt x="52" y="205"/>
                      <a:pt x="50" y="204"/>
                    </a:cubicBezTo>
                    <a:cubicBezTo>
                      <a:pt x="50" y="228"/>
                      <a:pt x="50" y="228"/>
                      <a:pt x="50" y="228"/>
                    </a:cubicBezTo>
                    <a:cubicBezTo>
                      <a:pt x="56" y="233"/>
                      <a:pt x="66" y="239"/>
                      <a:pt x="67" y="239"/>
                    </a:cubicBezTo>
                    <a:cubicBezTo>
                      <a:pt x="67" y="239"/>
                      <a:pt x="67" y="239"/>
                      <a:pt x="67" y="239"/>
                    </a:cubicBezTo>
                    <a:cubicBezTo>
                      <a:pt x="67" y="224"/>
                      <a:pt x="67" y="224"/>
                      <a:pt x="67" y="224"/>
                    </a:cubicBezTo>
                    <a:close/>
                    <a:moveTo>
                      <a:pt x="67" y="242"/>
                    </a:moveTo>
                    <a:cubicBezTo>
                      <a:pt x="67" y="243"/>
                      <a:pt x="67" y="243"/>
                      <a:pt x="67" y="243"/>
                    </a:cubicBezTo>
                    <a:cubicBezTo>
                      <a:pt x="66" y="242"/>
                      <a:pt x="65" y="241"/>
                      <a:pt x="65" y="241"/>
                    </a:cubicBezTo>
                    <a:cubicBezTo>
                      <a:pt x="67" y="242"/>
                      <a:pt x="67" y="242"/>
                      <a:pt x="67" y="242"/>
                    </a:cubicBezTo>
                    <a:close/>
                    <a:moveTo>
                      <a:pt x="67" y="246"/>
                    </a:moveTo>
                    <a:cubicBezTo>
                      <a:pt x="67" y="246"/>
                      <a:pt x="67" y="246"/>
                      <a:pt x="67" y="246"/>
                    </a:cubicBezTo>
                    <a:cubicBezTo>
                      <a:pt x="63" y="245"/>
                      <a:pt x="63" y="245"/>
                      <a:pt x="63" y="245"/>
                    </a:cubicBezTo>
                    <a:cubicBezTo>
                      <a:pt x="63" y="245"/>
                      <a:pt x="57" y="244"/>
                      <a:pt x="50" y="240"/>
                    </a:cubicBezTo>
                    <a:cubicBezTo>
                      <a:pt x="50" y="232"/>
                      <a:pt x="50" y="232"/>
                      <a:pt x="50" y="232"/>
                    </a:cubicBezTo>
                    <a:cubicBezTo>
                      <a:pt x="55" y="237"/>
                      <a:pt x="64" y="244"/>
                      <a:pt x="64" y="244"/>
                    </a:cubicBezTo>
                    <a:cubicBezTo>
                      <a:pt x="67" y="246"/>
                      <a:pt x="67" y="246"/>
                      <a:pt x="67" y="246"/>
                    </a:cubicBezTo>
                    <a:close/>
                    <a:moveTo>
                      <a:pt x="67" y="257"/>
                    </a:moveTo>
                    <a:cubicBezTo>
                      <a:pt x="67" y="277"/>
                      <a:pt x="67" y="277"/>
                      <a:pt x="67" y="277"/>
                    </a:cubicBezTo>
                    <a:cubicBezTo>
                      <a:pt x="60" y="267"/>
                      <a:pt x="59" y="256"/>
                      <a:pt x="59" y="256"/>
                    </a:cubicBezTo>
                    <a:cubicBezTo>
                      <a:pt x="59" y="255"/>
                      <a:pt x="59" y="255"/>
                      <a:pt x="59" y="255"/>
                    </a:cubicBezTo>
                    <a:cubicBezTo>
                      <a:pt x="60" y="255"/>
                      <a:pt x="60" y="255"/>
                      <a:pt x="60" y="255"/>
                    </a:cubicBezTo>
                    <a:cubicBezTo>
                      <a:pt x="60" y="255"/>
                      <a:pt x="63" y="256"/>
                      <a:pt x="67" y="257"/>
                    </a:cubicBezTo>
                    <a:close/>
                    <a:moveTo>
                      <a:pt x="50" y="53"/>
                    </a:moveTo>
                    <a:cubicBezTo>
                      <a:pt x="52" y="50"/>
                      <a:pt x="53" y="47"/>
                      <a:pt x="54" y="43"/>
                    </a:cubicBezTo>
                    <a:cubicBezTo>
                      <a:pt x="55" y="42"/>
                      <a:pt x="55" y="40"/>
                      <a:pt x="56" y="38"/>
                    </a:cubicBezTo>
                    <a:cubicBezTo>
                      <a:pt x="57" y="33"/>
                      <a:pt x="56" y="28"/>
                      <a:pt x="56" y="24"/>
                    </a:cubicBezTo>
                    <a:cubicBezTo>
                      <a:pt x="56" y="22"/>
                      <a:pt x="56" y="20"/>
                      <a:pt x="56" y="19"/>
                    </a:cubicBezTo>
                    <a:cubicBezTo>
                      <a:pt x="56" y="14"/>
                      <a:pt x="56" y="1"/>
                      <a:pt x="56" y="1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55" y="0"/>
                      <a:pt x="53" y="1"/>
                      <a:pt x="50" y="3"/>
                    </a:cubicBezTo>
                    <a:lnTo>
                      <a:pt x="50" y="53"/>
                    </a:lnTo>
                    <a:close/>
                    <a:moveTo>
                      <a:pt x="50" y="3"/>
                    </a:moveTo>
                    <a:cubicBezTo>
                      <a:pt x="50" y="53"/>
                      <a:pt x="50" y="53"/>
                      <a:pt x="50" y="53"/>
                    </a:cubicBezTo>
                    <a:cubicBezTo>
                      <a:pt x="45" y="59"/>
                      <a:pt x="40" y="61"/>
                      <a:pt x="39" y="61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8" y="60"/>
                      <a:pt x="38" y="60"/>
                    </a:cubicBezTo>
                    <a:cubicBezTo>
                      <a:pt x="38" y="59"/>
                      <a:pt x="38" y="48"/>
                      <a:pt x="39" y="41"/>
                    </a:cubicBezTo>
                    <a:cubicBezTo>
                      <a:pt x="40" y="38"/>
                      <a:pt x="41" y="33"/>
                      <a:pt x="43" y="31"/>
                    </a:cubicBezTo>
                    <a:cubicBezTo>
                      <a:pt x="41" y="31"/>
                      <a:pt x="39" y="33"/>
                      <a:pt x="38" y="36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42" y="8"/>
                      <a:pt x="46" y="5"/>
                      <a:pt x="50" y="3"/>
                    </a:cubicBezTo>
                    <a:close/>
                    <a:moveTo>
                      <a:pt x="50" y="58"/>
                    </a:moveTo>
                    <a:cubicBezTo>
                      <a:pt x="49" y="58"/>
                      <a:pt x="48" y="58"/>
                      <a:pt x="48" y="58"/>
                    </a:cubicBezTo>
                    <a:cubicBezTo>
                      <a:pt x="46" y="59"/>
                      <a:pt x="44" y="60"/>
                      <a:pt x="43" y="61"/>
                    </a:cubicBezTo>
                    <a:cubicBezTo>
                      <a:pt x="45" y="62"/>
                      <a:pt x="47" y="62"/>
                      <a:pt x="50" y="62"/>
                    </a:cubicBezTo>
                    <a:cubicBezTo>
                      <a:pt x="50" y="58"/>
                      <a:pt x="50" y="58"/>
                      <a:pt x="50" y="58"/>
                    </a:cubicBezTo>
                    <a:close/>
                    <a:moveTo>
                      <a:pt x="50" y="87"/>
                    </a:moveTo>
                    <a:cubicBezTo>
                      <a:pt x="50" y="100"/>
                      <a:pt x="50" y="100"/>
                      <a:pt x="50" y="100"/>
                    </a:cubicBezTo>
                    <a:cubicBezTo>
                      <a:pt x="47" y="101"/>
                      <a:pt x="42" y="105"/>
                      <a:pt x="38" y="106"/>
                    </a:cubicBezTo>
                    <a:cubicBezTo>
                      <a:pt x="38" y="106"/>
                      <a:pt x="38" y="106"/>
                      <a:pt x="38" y="106"/>
                    </a:cubicBezTo>
                    <a:cubicBezTo>
                      <a:pt x="38" y="104"/>
                      <a:pt x="38" y="104"/>
                      <a:pt x="38" y="104"/>
                    </a:cubicBezTo>
                    <a:cubicBezTo>
                      <a:pt x="39" y="102"/>
                      <a:pt x="39" y="99"/>
                      <a:pt x="39" y="96"/>
                    </a:cubicBezTo>
                    <a:cubicBezTo>
                      <a:pt x="39" y="94"/>
                      <a:pt x="39" y="92"/>
                      <a:pt x="38" y="90"/>
                    </a:cubicBezTo>
                    <a:cubicBezTo>
                      <a:pt x="38" y="90"/>
                      <a:pt x="38" y="90"/>
                      <a:pt x="38" y="89"/>
                    </a:cubicBezTo>
                    <a:cubicBezTo>
                      <a:pt x="38" y="89"/>
                      <a:pt x="38" y="89"/>
                      <a:pt x="38" y="89"/>
                    </a:cubicBezTo>
                    <a:cubicBezTo>
                      <a:pt x="42" y="88"/>
                      <a:pt x="46" y="87"/>
                      <a:pt x="50" y="87"/>
                    </a:cubicBezTo>
                    <a:close/>
                    <a:moveTo>
                      <a:pt x="50" y="101"/>
                    </a:moveTo>
                    <a:cubicBezTo>
                      <a:pt x="48" y="103"/>
                      <a:pt x="45" y="107"/>
                      <a:pt x="41" y="109"/>
                    </a:cubicBezTo>
                    <a:cubicBezTo>
                      <a:pt x="40" y="110"/>
                      <a:pt x="39" y="110"/>
                      <a:pt x="38" y="111"/>
                    </a:cubicBezTo>
                    <a:cubicBezTo>
                      <a:pt x="38" y="116"/>
                      <a:pt x="38" y="116"/>
                      <a:pt x="38" y="116"/>
                    </a:cubicBezTo>
                    <a:cubicBezTo>
                      <a:pt x="42" y="115"/>
                      <a:pt x="45" y="114"/>
                      <a:pt x="50" y="112"/>
                    </a:cubicBezTo>
                    <a:cubicBezTo>
                      <a:pt x="50" y="101"/>
                      <a:pt x="50" y="101"/>
                      <a:pt x="50" y="101"/>
                    </a:cubicBezTo>
                    <a:close/>
                    <a:moveTo>
                      <a:pt x="50" y="140"/>
                    </a:moveTo>
                    <a:cubicBezTo>
                      <a:pt x="50" y="157"/>
                      <a:pt x="50" y="157"/>
                      <a:pt x="50" y="157"/>
                    </a:cubicBezTo>
                    <a:cubicBezTo>
                      <a:pt x="48" y="159"/>
                      <a:pt x="45" y="162"/>
                      <a:pt x="43" y="164"/>
                    </a:cubicBezTo>
                    <a:cubicBezTo>
                      <a:pt x="43" y="165"/>
                      <a:pt x="43" y="165"/>
                      <a:pt x="42" y="165"/>
                    </a:cubicBezTo>
                    <a:cubicBezTo>
                      <a:pt x="42" y="162"/>
                      <a:pt x="42" y="158"/>
                      <a:pt x="40" y="154"/>
                    </a:cubicBezTo>
                    <a:cubicBezTo>
                      <a:pt x="40" y="153"/>
                      <a:pt x="39" y="151"/>
                      <a:pt x="38" y="150"/>
                    </a:cubicBezTo>
                    <a:cubicBezTo>
                      <a:pt x="38" y="147"/>
                      <a:pt x="38" y="147"/>
                      <a:pt x="38" y="147"/>
                    </a:cubicBezTo>
                    <a:cubicBezTo>
                      <a:pt x="42" y="144"/>
                      <a:pt x="47" y="142"/>
                      <a:pt x="50" y="140"/>
                    </a:cubicBezTo>
                    <a:close/>
                    <a:moveTo>
                      <a:pt x="50" y="162"/>
                    </a:moveTo>
                    <a:cubicBezTo>
                      <a:pt x="49" y="163"/>
                      <a:pt x="48" y="165"/>
                      <a:pt x="47" y="166"/>
                    </a:cubicBezTo>
                    <a:cubicBezTo>
                      <a:pt x="45" y="168"/>
                      <a:pt x="44" y="169"/>
                      <a:pt x="42" y="171"/>
                    </a:cubicBezTo>
                    <a:cubicBezTo>
                      <a:pt x="42" y="174"/>
                      <a:pt x="41" y="176"/>
                      <a:pt x="40" y="178"/>
                    </a:cubicBezTo>
                    <a:cubicBezTo>
                      <a:pt x="43" y="176"/>
                      <a:pt x="46" y="174"/>
                      <a:pt x="50" y="171"/>
                    </a:cubicBezTo>
                    <a:cubicBezTo>
                      <a:pt x="50" y="162"/>
                      <a:pt x="50" y="162"/>
                      <a:pt x="50" y="162"/>
                    </a:cubicBezTo>
                    <a:close/>
                    <a:moveTo>
                      <a:pt x="50" y="204"/>
                    </a:moveTo>
                    <a:cubicBezTo>
                      <a:pt x="50" y="228"/>
                      <a:pt x="50" y="228"/>
                      <a:pt x="50" y="228"/>
                    </a:cubicBezTo>
                    <a:cubicBezTo>
                      <a:pt x="49" y="228"/>
                      <a:pt x="49" y="228"/>
                      <a:pt x="49" y="228"/>
                    </a:cubicBezTo>
                    <a:cubicBezTo>
                      <a:pt x="47" y="226"/>
                      <a:pt x="44" y="221"/>
                      <a:pt x="42" y="218"/>
                    </a:cubicBezTo>
                    <a:cubicBezTo>
                      <a:pt x="42" y="221"/>
                      <a:pt x="44" y="227"/>
                      <a:pt x="48" y="231"/>
                    </a:cubicBezTo>
                    <a:cubicBezTo>
                      <a:pt x="48" y="231"/>
                      <a:pt x="49" y="232"/>
                      <a:pt x="50" y="232"/>
                    </a:cubicBezTo>
                    <a:cubicBezTo>
                      <a:pt x="50" y="240"/>
                      <a:pt x="50" y="240"/>
                      <a:pt x="50" y="240"/>
                    </a:cubicBezTo>
                    <a:cubicBezTo>
                      <a:pt x="46" y="239"/>
                      <a:pt x="42" y="236"/>
                      <a:pt x="38" y="233"/>
                    </a:cubicBezTo>
                    <a:cubicBezTo>
                      <a:pt x="38" y="198"/>
                      <a:pt x="38" y="198"/>
                      <a:pt x="38" y="198"/>
                    </a:cubicBezTo>
                    <a:cubicBezTo>
                      <a:pt x="39" y="198"/>
                      <a:pt x="39" y="198"/>
                      <a:pt x="39" y="198"/>
                    </a:cubicBezTo>
                    <a:cubicBezTo>
                      <a:pt x="40" y="199"/>
                      <a:pt x="41" y="200"/>
                      <a:pt x="43" y="200"/>
                    </a:cubicBezTo>
                    <a:cubicBezTo>
                      <a:pt x="45" y="201"/>
                      <a:pt x="47" y="203"/>
                      <a:pt x="50" y="204"/>
                    </a:cubicBezTo>
                    <a:close/>
                    <a:moveTo>
                      <a:pt x="38" y="189"/>
                    </a:moveTo>
                    <a:cubicBezTo>
                      <a:pt x="38" y="185"/>
                      <a:pt x="38" y="185"/>
                      <a:pt x="38" y="185"/>
                    </a:cubicBezTo>
                    <a:cubicBezTo>
                      <a:pt x="39" y="186"/>
                      <a:pt x="39" y="186"/>
                      <a:pt x="39" y="186"/>
                    </a:cubicBezTo>
                    <a:cubicBezTo>
                      <a:pt x="40" y="180"/>
                      <a:pt x="40" y="180"/>
                      <a:pt x="40" y="180"/>
                    </a:cubicBezTo>
                    <a:cubicBezTo>
                      <a:pt x="41" y="190"/>
                      <a:pt x="45" y="195"/>
                      <a:pt x="43" y="196"/>
                    </a:cubicBezTo>
                    <a:cubicBezTo>
                      <a:pt x="42" y="196"/>
                      <a:pt x="40" y="193"/>
                      <a:pt x="38" y="189"/>
                    </a:cubicBezTo>
                    <a:close/>
                    <a:moveTo>
                      <a:pt x="38" y="178"/>
                    </a:moveTo>
                    <a:cubicBezTo>
                      <a:pt x="40" y="173"/>
                      <a:pt x="42" y="165"/>
                      <a:pt x="38" y="155"/>
                    </a:cubicBezTo>
                    <a:cubicBezTo>
                      <a:pt x="38" y="155"/>
                      <a:pt x="38" y="155"/>
                      <a:pt x="38" y="155"/>
                    </a:cubicBezTo>
                    <a:cubicBezTo>
                      <a:pt x="38" y="178"/>
                      <a:pt x="38" y="178"/>
                      <a:pt x="38" y="178"/>
                    </a:cubicBezTo>
                    <a:close/>
                    <a:moveTo>
                      <a:pt x="38" y="70"/>
                    </a:moveTo>
                    <a:cubicBezTo>
                      <a:pt x="38" y="65"/>
                      <a:pt x="38" y="65"/>
                      <a:pt x="38" y="65"/>
                    </a:cubicBezTo>
                    <a:cubicBezTo>
                      <a:pt x="42" y="62"/>
                      <a:pt x="42" y="62"/>
                      <a:pt x="42" y="62"/>
                    </a:cubicBezTo>
                    <a:cubicBezTo>
                      <a:pt x="40" y="65"/>
                      <a:pt x="39" y="67"/>
                      <a:pt x="38" y="70"/>
                    </a:cubicBezTo>
                    <a:close/>
                    <a:moveTo>
                      <a:pt x="38" y="13"/>
                    </a:moveTo>
                    <a:cubicBezTo>
                      <a:pt x="38" y="36"/>
                      <a:pt x="38" y="36"/>
                      <a:pt x="38" y="36"/>
                    </a:cubicBezTo>
                    <a:cubicBezTo>
                      <a:pt x="37" y="37"/>
                      <a:pt x="37" y="39"/>
                      <a:pt x="36" y="41"/>
                    </a:cubicBezTo>
                    <a:cubicBezTo>
                      <a:pt x="36" y="41"/>
                      <a:pt x="36" y="42"/>
                      <a:pt x="36" y="43"/>
                    </a:cubicBezTo>
                    <a:cubicBezTo>
                      <a:pt x="36" y="16"/>
                      <a:pt x="36" y="16"/>
                      <a:pt x="36" y="16"/>
                    </a:cubicBezTo>
                    <a:cubicBezTo>
                      <a:pt x="37" y="15"/>
                      <a:pt x="37" y="14"/>
                      <a:pt x="38" y="13"/>
                    </a:cubicBezTo>
                    <a:close/>
                    <a:moveTo>
                      <a:pt x="38" y="65"/>
                    </a:moveTo>
                    <a:cubicBezTo>
                      <a:pt x="38" y="70"/>
                      <a:pt x="38" y="70"/>
                      <a:pt x="38" y="70"/>
                    </a:cubicBezTo>
                    <a:cubicBezTo>
                      <a:pt x="37" y="73"/>
                      <a:pt x="37" y="76"/>
                      <a:pt x="36" y="76"/>
                    </a:cubicBezTo>
                    <a:cubicBezTo>
                      <a:pt x="36" y="62"/>
                      <a:pt x="36" y="62"/>
                      <a:pt x="36" y="62"/>
                    </a:cubicBezTo>
                    <a:cubicBezTo>
                      <a:pt x="36" y="61"/>
                      <a:pt x="36" y="59"/>
                      <a:pt x="36" y="59"/>
                    </a:cubicBezTo>
                    <a:cubicBezTo>
                      <a:pt x="37" y="66"/>
                      <a:pt x="37" y="66"/>
                      <a:pt x="37" y="66"/>
                    </a:cubicBezTo>
                    <a:cubicBezTo>
                      <a:pt x="38" y="65"/>
                      <a:pt x="38" y="65"/>
                      <a:pt x="38" y="65"/>
                    </a:cubicBezTo>
                    <a:close/>
                    <a:moveTo>
                      <a:pt x="38" y="89"/>
                    </a:moveTo>
                    <a:cubicBezTo>
                      <a:pt x="38" y="89"/>
                      <a:pt x="38" y="89"/>
                      <a:pt x="38" y="89"/>
                    </a:cubicBezTo>
                    <a:cubicBezTo>
                      <a:pt x="38" y="89"/>
                      <a:pt x="38" y="89"/>
                      <a:pt x="38" y="89"/>
                    </a:cubicBezTo>
                    <a:cubicBezTo>
                      <a:pt x="38" y="89"/>
                      <a:pt x="38" y="89"/>
                      <a:pt x="38" y="89"/>
                    </a:cubicBezTo>
                    <a:close/>
                    <a:moveTo>
                      <a:pt x="38" y="104"/>
                    </a:moveTo>
                    <a:cubicBezTo>
                      <a:pt x="38" y="106"/>
                      <a:pt x="38" y="106"/>
                      <a:pt x="38" y="106"/>
                    </a:cubicBezTo>
                    <a:cubicBezTo>
                      <a:pt x="38" y="107"/>
                      <a:pt x="38" y="107"/>
                      <a:pt x="37" y="107"/>
                    </a:cubicBezTo>
                    <a:cubicBezTo>
                      <a:pt x="38" y="106"/>
                      <a:pt x="38" y="105"/>
                      <a:pt x="38" y="104"/>
                    </a:cubicBezTo>
                    <a:close/>
                    <a:moveTo>
                      <a:pt x="38" y="111"/>
                    </a:moveTo>
                    <a:cubicBezTo>
                      <a:pt x="38" y="116"/>
                      <a:pt x="38" y="116"/>
                      <a:pt x="38" y="116"/>
                    </a:cubicBezTo>
                    <a:cubicBezTo>
                      <a:pt x="37" y="116"/>
                      <a:pt x="37" y="116"/>
                      <a:pt x="36" y="117"/>
                    </a:cubicBezTo>
                    <a:cubicBezTo>
                      <a:pt x="36" y="112"/>
                      <a:pt x="36" y="112"/>
                      <a:pt x="36" y="112"/>
                    </a:cubicBezTo>
                    <a:cubicBezTo>
                      <a:pt x="37" y="112"/>
                      <a:pt x="37" y="111"/>
                      <a:pt x="38" y="111"/>
                    </a:cubicBezTo>
                    <a:close/>
                    <a:moveTo>
                      <a:pt x="38" y="147"/>
                    </a:moveTo>
                    <a:cubicBezTo>
                      <a:pt x="38" y="150"/>
                      <a:pt x="38" y="150"/>
                      <a:pt x="38" y="150"/>
                    </a:cubicBezTo>
                    <a:cubicBezTo>
                      <a:pt x="38" y="149"/>
                      <a:pt x="38" y="149"/>
                      <a:pt x="38" y="149"/>
                    </a:cubicBezTo>
                    <a:cubicBezTo>
                      <a:pt x="38" y="149"/>
                      <a:pt x="37" y="148"/>
                      <a:pt x="37" y="148"/>
                    </a:cubicBezTo>
                    <a:cubicBezTo>
                      <a:pt x="37" y="148"/>
                      <a:pt x="38" y="147"/>
                      <a:pt x="38" y="147"/>
                    </a:cubicBezTo>
                    <a:close/>
                    <a:moveTo>
                      <a:pt x="38" y="155"/>
                    </a:moveTo>
                    <a:cubicBezTo>
                      <a:pt x="38" y="178"/>
                      <a:pt x="38" y="178"/>
                      <a:pt x="38" y="178"/>
                    </a:cubicBezTo>
                    <a:cubicBezTo>
                      <a:pt x="38" y="179"/>
                      <a:pt x="37" y="180"/>
                      <a:pt x="37" y="180"/>
                    </a:cubicBezTo>
                    <a:cubicBezTo>
                      <a:pt x="36" y="181"/>
                      <a:pt x="36" y="181"/>
                      <a:pt x="36" y="181"/>
                    </a:cubicBezTo>
                    <a:cubicBezTo>
                      <a:pt x="36" y="180"/>
                      <a:pt x="36" y="180"/>
                      <a:pt x="36" y="180"/>
                    </a:cubicBezTo>
                    <a:cubicBezTo>
                      <a:pt x="36" y="150"/>
                      <a:pt x="36" y="150"/>
                      <a:pt x="36" y="150"/>
                    </a:cubicBezTo>
                    <a:cubicBezTo>
                      <a:pt x="36" y="150"/>
                      <a:pt x="36" y="150"/>
                      <a:pt x="36" y="150"/>
                    </a:cubicBezTo>
                    <a:cubicBezTo>
                      <a:pt x="37" y="151"/>
                      <a:pt x="37" y="153"/>
                      <a:pt x="38" y="155"/>
                    </a:cubicBezTo>
                    <a:close/>
                    <a:moveTo>
                      <a:pt x="38" y="185"/>
                    </a:moveTo>
                    <a:cubicBezTo>
                      <a:pt x="38" y="189"/>
                      <a:pt x="38" y="189"/>
                      <a:pt x="38" y="189"/>
                    </a:cubicBezTo>
                    <a:cubicBezTo>
                      <a:pt x="37" y="188"/>
                      <a:pt x="37" y="186"/>
                      <a:pt x="36" y="185"/>
                    </a:cubicBezTo>
                    <a:cubicBezTo>
                      <a:pt x="36" y="183"/>
                      <a:pt x="36" y="183"/>
                      <a:pt x="36" y="183"/>
                    </a:cubicBezTo>
                    <a:cubicBezTo>
                      <a:pt x="38" y="185"/>
                      <a:pt x="38" y="185"/>
                      <a:pt x="38" y="185"/>
                    </a:cubicBezTo>
                    <a:close/>
                    <a:moveTo>
                      <a:pt x="38" y="198"/>
                    </a:moveTo>
                    <a:cubicBezTo>
                      <a:pt x="38" y="233"/>
                      <a:pt x="38" y="233"/>
                      <a:pt x="38" y="233"/>
                    </a:cubicBezTo>
                    <a:cubicBezTo>
                      <a:pt x="37" y="232"/>
                      <a:pt x="37" y="232"/>
                      <a:pt x="36" y="231"/>
                    </a:cubicBezTo>
                    <a:cubicBezTo>
                      <a:pt x="36" y="231"/>
                      <a:pt x="36" y="231"/>
                      <a:pt x="36" y="231"/>
                    </a:cubicBezTo>
                    <a:cubicBezTo>
                      <a:pt x="36" y="196"/>
                      <a:pt x="36" y="196"/>
                      <a:pt x="36" y="196"/>
                    </a:cubicBezTo>
                    <a:cubicBezTo>
                      <a:pt x="37" y="197"/>
                      <a:pt x="37" y="197"/>
                      <a:pt x="38" y="198"/>
                    </a:cubicBezTo>
                    <a:close/>
                    <a:moveTo>
                      <a:pt x="36" y="105"/>
                    </a:moveTo>
                    <a:cubicBezTo>
                      <a:pt x="36" y="88"/>
                      <a:pt x="36" y="88"/>
                      <a:pt x="36" y="88"/>
                    </a:cubicBezTo>
                    <a:cubicBezTo>
                      <a:pt x="36" y="89"/>
                      <a:pt x="36" y="90"/>
                      <a:pt x="36" y="91"/>
                    </a:cubicBezTo>
                    <a:cubicBezTo>
                      <a:pt x="37" y="92"/>
                      <a:pt x="37" y="94"/>
                      <a:pt x="37" y="96"/>
                    </a:cubicBezTo>
                    <a:cubicBezTo>
                      <a:pt x="37" y="99"/>
                      <a:pt x="37" y="102"/>
                      <a:pt x="36" y="105"/>
                    </a:cubicBezTo>
                    <a:close/>
                    <a:moveTo>
                      <a:pt x="36" y="16"/>
                    </a:moveTo>
                    <a:cubicBezTo>
                      <a:pt x="36" y="43"/>
                      <a:pt x="36" y="43"/>
                      <a:pt x="36" y="43"/>
                    </a:cubicBezTo>
                    <a:cubicBezTo>
                      <a:pt x="35" y="50"/>
                      <a:pt x="34" y="60"/>
                      <a:pt x="34" y="60"/>
                    </a:cubicBezTo>
                    <a:cubicBezTo>
                      <a:pt x="34" y="63"/>
                      <a:pt x="34" y="63"/>
                      <a:pt x="34" y="63"/>
                    </a:cubicBezTo>
                    <a:cubicBezTo>
                      <a:pt x="33" y="60"/>
                      <a:pt x="33" y="60"/>
                      <a:pt x="33" y="60"/>
                    </a:cubicBezTo>
                    <a:cubicBezTo>
                      <a:pt x="32" y="60"/>
                      <a:pt x="28" y="48"/>
                      <a:pt x="31" y="32"/>
                    </a:cubicBezTo>
                    <a:cubicBezTo>
                      <a:pt x="31" y="29"/>
                      <a:pt x="32" y="26"/>
                      <a:pt x="33" y="23"/>
                    </a:cubicBezTo>
                    <a:cubicBezTo>
                      <a:pt x="34" y="20"/>
                      <a:pt x="35" y="18"/>
                      <a:pt x="36" y="16"/>
                    </a:cubicBezTo>
                    <a:close/>
                    <a:moveTo>
                      <a:pt x="36" y="62"/>
                    </a:moveTo>
                    <a:cubicBezTo>
                      <a:pt x="35" y="66"/>
                      <a:pt x="34" y="75"/>
                      <a:pt x="35" y="76"/>
                    </a:cubicBezTo>
                    <a:cubicBezTo>
                      <a:pt x="35" y="76"/>
                      <a:pt x="36" y="76"/>
                      <a:pt x="36" y="76"/>
                    </a:cubicBezTo>
                    <a:cubicBezTo>
                      <a:pt x="36" y="62"/>
                      <a:pt x="36" y="62"/>
                      <a:pt x="36" y="62"/>
                    </a:cubicBezTo>
                    <a:close/>
                    <a:moveTo>
                      <a:pt x="36" y="88"/>
                    </a:moveTo>
                    <a:cubicBezTo>
                      <a:pt x="36" y="105"/>
                      <a:pt x="36" y="105"/>
                      <a:pt x="36" y="105"/>
                    </a:cubicBezTo>
                    <a:cubicBezTo>
                      <a:pt x="33" y="114"/>
                      <a:pt x="28" y="118"/>
                      <a:pt x="28" y="118"/>
                    </a:cubicBezTo>
                    <a:cubicBezTo>
                      <a:pt x="27" y="119"/>
                      <a:pt x="27" y="119"/>
                      <a:pt x="27" y="119"/>
                    </a:cubicBezTo>
                    <a:cubicBezTo>
                      <a:pt x="27" y="64"/>
                      <a:pt x="27" y="64"/>
                      <a:pt x="27" y="64"/>
                    </a:cubicBezTo>
                    <a:cubicBezTo>
                      <a:pt x="28" y="67"/>
                      <a:pt x="29" y="70"/>
                      <a:pt x="30" y="72"/>
                    </a:cubicBezTo>
                    <a:cubicBezTo>
                      <a:pt x="30" y="73"/>
                      <a:pt x="31" y="75"/>
                      <a:pt x="32" y="76"/>
                    </a:cubicBezTo>
                    <a:cubicBezTo>
                      <a:pt x="33" y="79"/>
                      <a:pt x="35" y="83"/>
                      <a:pt x="36" y="88"/>
                    </a:cubicBezTo>
                    <a:close/>
                    <a:moveTo>
                      <a:pt x="36" y="112"/>
                    </a:moveTo>
                    <a:cubicBezTo>
                      <a:pt x="35" y="112"/>
                      <a:pt x="35" y="112"/>
                      <a:pt x="35" y="112"/>
                    </a:cubicBezTo>
                    <a:cubicBezTo>
                      <a:pt x="34" y="114"/>
                      <a:pt x="33" y="116"/>
                      <a:pt x="32" y="117"/>
                    </a:cubicBezTo>
                    <a:cubicBezTo>
                      <a:pt x="33" y="117"/>
                      <a:pt x="34" y="117"/>
                      <a:pt x="36" y="117"/>
                    </a:cubicBezTo>
                    <a:cubicBezTo>
                      <a:pt x="36" y="112"/>
                      <a:pt x="36" y="112"/>
                      <a:pt x="36" y="112"/>
                    </a:cubicBezTo>
                    <a:close/>
                    <a:moveTo>
                      <a:pt x="36" y="150"/>
                    </a:moveTo>
                    <a:cubicBezTo>
                      <a:pt x="36" y="180"/>
                      <a:pt x="36" y="180"/>
                      <a:pt x="36" y="180"/>
                    </a:cubicBezTo>
                    <a:cubicBezTo>
                      <a:pt x="35" y="180"/>
                      <a:pt x="35" y="180"/>
                      <a:pt x="35" y="180"/>
                    </a:cubicBezTo>
                    <a:cubicBezTo>
                      <a:pt x="35" y="180"/>
                      <a:pt x="31" y="175"/>
                      <a:pt x="27" y="170"/>
                    </a:cubicBezTo>
                    <a:cubicBezTo>
                      <a:pt x="27" y="139"/>
                      <a:pt x="27" y="139"/>
                      <a:pt x="27" y="139"/>
                    </a:cubicBezTo>
                    <a:cubicBezTo>
                      <a:pt x="30" y="141"/>
                      <a:pt x="33" y="145"/>
                      <a:pt x="36" y="150"/>
                    </a:cubicBezTo>
                    <a:close/>
                    <a:moveTo>
                      <a:pt x="36" y="183"/>
                    </a:moveTo>
                    <a:cubicBezTo>
                      <a:pt x="36" y="185"/>
                      <a:pt x="36" y="185"/>
                      <a:pt x="36" y="185"/>
                    </a:cubicBezTo>
                    <a:cubicBezTo>
                      <a:pt x="34" y="183"/>
                      <a:pt x="34" y="181"/>
                      <a:pt x="34" y="181"/>
                    </a:cubicBezTo>
                    <a:cubicBezTo>
                      <a:pt x="36" y="183"/>
                      <a:pt x="36" y="183"/>
                      <a:pt x="36" y="183"/>
                    </a:cubicBezTo>
                    <a:close/>
                    <a:moveTo>
                      <a:pt x="36" y="196"/>
                    </a:moveTo>
                    <a:cubicBezTo>
                      <a:pt x="36" y="231"/>
                      <a:pt x="36" y="231"/>
                      <a:pt x="36" y="231"/>
                    </a:cubicBezTo>
                    <a:cubicBezTo>
                      <a:pt x="34" y="229"/>
                      <a:pt x="32" y="227"/>
                      <a:pt x="30" y="224"/>
                    </a:cubicBezTo>
                    <a:cubicBezTo>
                      <a:pt x="29" y="223"/>
                      <a:pt x="28" y="222"/>
                      <a:pt x="27" y="221"/>
                    </a:cubicBezTo>
                    <a:cubicBezTo>
                      <a:pt x="27" y="191"/>
                      <a:pt x="27" y="191"/>
                      <a:pt x="27" y="191"/>
                    </a:cubicBezTo>
                    <a:cubicBezTo>
                      <a:pt x="30" y="192"/>
                      <a:pt x="33" y="195"/>
                      <a:pt x="36" y="196"/>
                    </a:cubicBezTo>
                    <a:close/>
                    <a:moveTo>
                      <a:pt x="27" y="182"/>
                    </a:moveTo>
                    <a:cubicBezTo>
                      <a:pt x="29" y="184"/>
                      <a:pt x="31" y="184"/>
                      <a:pt x="31" y="184"/>
                    </a:cubicBezTo>
                    <a:cubicBezTo>
                      <a:pt x="34" y="186"/>
                      <a:pt x="34" y="186"/>
                      <a:pt x="34" y="186"/>
                    </a:cubicBezTo>
                    <a:cubicBezTo>
                      <a:pt x="32" y="183"/>
                      <a:pt x="32" y="183"/>
                      <a:pt x="32" y="183"/>
                    </a:cubicBezTo>
                    <a:cubicBezTo>
                      <a:pt x="32" y="183"/>
                      <a:pt x="30" y="180"/>
                      <a:pt x="27" y="176"/>
                    </a:cubicBezTo>
                    <a:cubicBezTo>
                      <a:pt x="27" y="182"/>
                      <a:pt x="27" y="182"/>
                      <a:pt x="27" y="182"/>
                    </a:cubicBezTo>
                    <a:close/>
                    <a:moveTo>
                      <a:pt x="27" y="132"/>
                    </a:moveTo>
                    <a:cubicBezTo>
                      <a:pt x="27" y="124"/>
                      <a:pt x="27" y="124"/>
                      <a:pt x="27" y="124"/>
                    </a:cubicBezTo>
                    <a:cubicBezTo>
                      <a:pt x="28" y="124"/>
                      <a:pt x="28" y="124"/>
                      <a:pt x="28" y="124"/>
                    </a:cubicBezTo>
                    <a:cubicBezTo>
                      <a:pt x="31" y="119"/>
                      <a:pt x="31" y="119"/>
                      <a:pt x="31" y="119"/>
                    </a:cubicBezTo>
                    <a:cubicBezTo>
                      <a:pt x="28" y="129"/>
                      <a:pt x="31" y="135"/>
                      <a:pt x="29" y="135"/>
                    </a:cubicBezTo>
                    <a:cubicBezTo>
                      <a:pt x="28" y="135"/>
                      <a:pt x="28" y="133"/>
                      <a:pt x="27" y="132"/>
                    </a:cubicBezTo>
                    <a:close/>
                    <a:moveTo>
                      <a:pt x="27" y="64"/>
                    </a:moveTo>
                    <a:cubicBezTo>
                      <a:pt x="27" y="119"/>
                      <a:pt x="27" y="119"/>
                      <a:pt x="27" y="119"/>
                    </a:cubicBezTo>
                    <a:cubicBezTo>
                      <a:pt x="27" y="119"/>
                      <a:pt x="27" y="119"/>
                      <a:pt x="27" y="119"/>
                    </a:cubicBezTo>
                    <a:cubicBezTo>
                      <a:pt x="27" y="118"/>
                      <a:pt x="27" y="118"/>
                      <a:pt x="27" y="118"/>
                    </a:cubicBezTo>
                    <a:cubicBezTo>
                      <a:pt x="26" y="118"/>
                      <a:pt x="22" y="107"/>
                      <a:pt x="21" y="99"/>
                    </a:cubicBezTo>
                    <a:cubicBezTo>
                      <a:pt x="21" y="97"/>
                      <a:pt x="21" y="91"/>
                      <a:pt x="21" y="88"/>
                    </a:cubicBezTo>
                    <a:cubicBezTo>
                      <a:pt x="19" y="90"/>
                      <a:pt x="18" y="95"/>
                      <a:pt x="18" y="100"/>
                    </a:cubicBezTo>
                    <a:cubicBezTo>
                      <a:pt x="19" y="106"/>
                      <a:pt x="23" y="120"/>
                      <a:pt x="23" y="120"/>
                    </a:cubicBezTo>
                    <a:cubicBezTo>
                      <a:pt x="23" y="123"/>
                      <a:pt x="23" y="123"/>
                      <a:pt x="23" y="123"/>
                    </a:cubicBezTo>
                    <a:cubicBezTo>
                      <a:pt x="21" y="120"/>
                      <a:pt x="21" y="120"/>
                      <a:pt x="21" y="120"/>
                    </a:cubicBezTo>
                    <a:cubicBezTo>
                      <a:pt x="21" y="120"/>
                      <a:pt x="13" y="111"/>
                      <a:pt x="10" y="93"/>
                    </a:cubicBezTo>
                    <a:cubicBezTo>
                      <a:pt x="10" y="90"/>
                      <a:pt x="9" y="87"/>
                      <a:pt x="9" y="84"/>
                    </a:cubicBezTo>
                    <a:cubicBezTo>
                      <a:pt x="8" y="65"/>
                      <a:pt x="23" y="54"/>
                      <a:pt x="23" y="54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5" y="54"/>
                      <a:pt x="25" y="54"/>
                      <a:pt x="25" y="54"/>
                    </a:cubicBezTo>
                    <a:cubicBezTo>
                      <a:pt x="25" y="54"/>
                      <a:pt x="26" y="59"/>
                      <a:pt x="27" y="64"/>
                    </a:cubicBezTo>
                    <a:close/>
                    <a:moveTo>
                      <a:pt x="27" y="124"/>
                    </a:moveTo>
                    <a:cubicBezTo>
                      <a:pt x="24" y="118"/>
                      <a:pt x="24" y="118"/>
                      <a:pt x="24" y="118"/>
                    </a:cubicBezTo>
                    <a:cubicBezTo>
                      <a:pt x="24" y="118"/>
                      <a:pt x="26" y="127"/>
                      <a:pt x="27" y="132"/>
                    </a:cubicBezTo>
                    <a:cubicBezTo>
                      <a:pt x="27" y="124"/>
                      <a:pt x="27" y="124"/>
                      <a:pt x="27" y="124"/>
                    </a:cubicBezTo>
                    <a:close/>
                    <a:moveTo>
                      <a:pt x="27" y="139"/>
                    </a:moveTo>
                    <a:cubicBezTo>
                      <a:pt x="27" y="138"/>
                      <a:pt x="27" y="138"/>
                      <a:pt x="27" y="138"/>
                    </a:cubicBezTo>
                    <a:cubicBezTo>
                      <a:pt x="25" y="136"/>
                      <a:pt x="24" y="135"/>
                      <a:pt x="23" y="134"/>
                    </a:cubicBezTo>
                    <a:cubicBezTo>
                      <a:pt x="20" y="130"/>
                      <a:pt x="13" y="119"/>
                      <a:pt x="13" y="119"/>
                    </a:cubicBezTo>
                    <a:cubicBezTo>
                      <a:pt x="12" y="118"/>
                      <a:pt x="12" y="118"/>
                      <a:pt x="12" y="118"/>
                    </a:cubicBezTo>
                    <a:cubicBezTo>
                      <a:pt x="11" y="119"/>
                      <a:pt x="11" y="119"/>
                      <a:pt x="11" y="119"/>
                    </a:cubicBezTo>
                    <a:cubicBezTo>
                      <a:pt x="11" y="120"/>
                      <a:pt x="0" y="136"/>
                      <a:pt x="8" y="154"/>
                    </a:cubicBezTo>
                    <a:cubicBezTo>
                      <a:pt x="9" y="157"/>
                      <a:pt x="10" y="160"/>
                      <a:pt x="11" y="162"/>
                    </a:cubicBezTo>
                    <a:cubicBezTo>
                      <a:pt x="17" y="173"/>
                      <a:pt x="23" y="179"/>
                      <a:pt x="27" y="182"/>
                    </a:cubicBezTo>
                    <a:cubicBezTo>
                      <a:pt x="27" y="176"/>
                      <a:pt x="27" y="176"/>
                      <a:pt x="27" y="176"/>
                    </a:cubicBezTo>
                    <a:cubicBezTo>
                      <a:pt x="25" y="172"/>
                      <a:pt x="23" y="168"/>
                      <a:pt x="22" y="166"/>
                    </a:cubicBezTo>
                    <a:cubicBezTo>
                      <a:pt x="19" y="162"/>
                      <a:pt x="19" y="156"/>
                      <a:pt x="20" y="153"/>
                    </a:cubicBezTo>
                    <a:cubicBezTo>
                      <a:pt x="21" y="156"/>
                      <a:pt x="23" y="162"/>
                      <a:pt x="24" y="164"/>
                    </a:cubicBezTo>
                    <a:cubicBezTo>
                      <a:pt x="25" y="166"/>
                      <a:pt x="26" y="168"/>
                      <a:pt x="27" y="170"/>
                    </a:cubicBezTo>
                    <a:cubicBezTo>
                      <a:pt x="27" y="139"/>
                      <a:pt x="27" y="139"/>
                      <a:pt x="27" y="139"/>
                    </a:cubicBezTo>
                    <a:close/>
                    <a:moveTo>
                      <a:pt x="27" y="191"/>
                    </a:moveTo>
                    <a:cubicBezTo>
                      <a:pt x="27" y="221"/>
                      <a:pt x="27" y="221"/>
                      <a:pt x="27" y="221"/>
                    </a:cubicBezTo>
                    <a:cubicBezTo>
                      <a:pt x="17" y="206"/>
                      <a:pt x="21" y="188"/>
                      <a:pt x="21" y="188"/>
                    </a:cubicBezTo>
                    <a:cubicBezTo>
                      <a:pt x="22" y="187"/>
                      <a:pt x="22" y="187"/>
                      <a:pt x="22" y="187"/>
                    </a:cubicBezTo>
                    <a:cubicBezTo>
                      <a:pt x="23" y="187"/>
                      <a:pt x="23" y="187"/>
                      <a:pt x="23" y="187"/>
                    </a:cubicBezTo>
                    <a:cubicBezTo>
                      <a:pt x="23" y="188"/>
                      <a:pt x="25" y="189"/>
                      <a:pt x="27" y="191"/>
                    </a:cubicBezTo>
                    <a:close/>
                  </a:path>
                </a:pathLst>
              </a:custGeom>
              <a:solidFill>
                <a:srgbClr val="939D2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dirty="0"/>
              </a:p>
            </p:txBody>
          </p:sp>
          <p:sp>
            <p:nvSpPr>
              <p:cNvPr id="14" name="Freeform 10"/>
              <p:cNvSpPr>
                <a:spLocks noEditPoints="1"/>
              </p:cNvSpPr>
              <p:nvPr/>
            </p:nvSpPr>
            <p:spPr bwMode="auto">
              <a:xfrm>
                <a:off x="5926138" y="2239963"/>
                <a:ext cx="1882775" cy="2632075"/>
              </a:xfrm>
              <a:custGeom>
                <a:avLst/>
                <a:gdLst>
                  <a:gd name="T0" fmla="*/ 217 w 244"/>
                  <a:gd name="T1" fmla="*/ 176 h 341"/>
                  <a:gd name="T2" fmla="*/ 232 w 244"/>
                  <a:gd name="T3" fmla="*/ 119 h 341"/>
                  <a:gd name="T4" fmla="*/ 217 w 244"/>
                  <a:gd name="T5" fmla="*/ 124 h 341"/>
                  <a:gd name="T6" fmla="*/ 222 w 244"/>
                  <a:gd name="T7" fmla="*/ 120 h 341"/>
                  <a:gd name="T8" fmla="*/ 217 w 244"/>
                  <a:gd name="T9" fmla="*/ 64 h 341"/>
                  <a:gd name="T10" fmla="*/ 215 w 244"/>
                  <a:gd name="T11" fmla="*/ 72 h 341"/>
                  <a:gd name="T12" fmla="*/ 217 w 244"/>
                  <a:gd name="T13" fmla="*/ 139 h 341"/>
                  <a:gd name="T14" fmla="*/ 211 w 244"/>
                  <a:gd name="T15" fmla="*/ 186 h 341"/>
                  <a:gd name="T16" fmla="*/ 209 w 244"/>
                  <a:gd name="T17" fmla="*/ 196 h 341"/>
                  <a:gd name="T18" fmla="*/ 210 w 244"/>
                  <a:gd name="T19" fmla="*/ 112 h 341"/>
                  <a:gd name="T20" fmla="*/ 209 w 244"/>
                  <a:gd name="T21" fmla="*/ 16 h 341"/>
                  <a:gd name="T22" fmla="*/ 209 w 244"/>
                  <a:gd name="T23" fmla="*/ 43 h 341"/>
                  <a:gd name="T24" fmla="*/ 207 w 244"/>
                  <a:gd name="T25" fmla="*/ 65 h 341"/>
                  <a:gd name="T26" fmla="*/ 209 w 244"/>
                  <a:gd name="T27" fmla="*/ 88 h 341"/>
                  <a:gd name="T28" fmla="*/ 209 w 244"/>
                  <a:gd name="T29" fmla="*/ 181 h 341"/>
                  <a:gd name="T30" fmla="*/ 207 w 244"/>
                  <a:gd name="T31" fmla="*/ 189 h 341"/>
                  <a:gd name="T32" fmla="*/ 209 w 244"/>
                  <a:gd name="T33" fmla="*/ 196 h 341"/>
                  <a:gd name="T34" fmla="*/ 207 w 244"/>
                  <a:gd name="T35" fmla="*/ 107 h 341"/>
                  <a:gd name="T36" fmla="*/ 206 w 244"/>
                  <a:gd name="T37" fmla="*/ 41 h 341"/>
                  <a:gd name="T38" fmla="*/ 207 w 244"/>
                  <a:gd name="T39" fmla="*/ 70 h 341"/>
                  <a:gd name="T40" fmla="*/ 207 w 244"/>
                  <a:gd name="T41" fmla="*/ 106 h 341"/>
                  <a:gd name="T42" fmla="*/ 195 w 244"/>
                  <a:gd name="T43" fmla="*/ 112 h 341"/>
                  <a:gd name="T44" fmla="*/ 195 w 244"/>
                  <a:gd name="T45" fmla="*/ 157 h 341"/>
                  <a:gd name="T46" fmla="*/ 207 w 244"/>
                  <a:gd name="T47" fmla="*/ 189 h 341"/>
                  <a:gd name="T48" fmla="*/ 195 w 244"/>
                  <a:gd name="T49" fmla="*/ 232 h 341"/>
                  <a:gd name="T50" fmla="*/ 207 w 244"/>
                  <a:gd name="T51" fmla="*/ 198 h 341"/>
                  <a:gd name="T52" fmla="*/ 202 w 244"/>
                  <a:gd name="T53" fmla="*/ 61 h 341"/>
                  <a:gd name="T54" fmla="*/ 189 w 244"/>
                  <a:gd name="T55" fmla="*/ 24 h 341"/>
                  <a:gd name="T56" fmla="*/ 178 w 244"/>
                  <a:gd name="T57" fmla="*/ 51 h 341"/>
                  <a:gd name="T58" fmla="*/ 195 w 244"/>
                  <a:gd name="T59" fmla="*/ 112 h 341"/>
                  <a:gd name="T60" fmla="*/ 192 w 244"/>
                  <a:gd name="T61" fmla="*/ 152 h 341"/>
                  <a:gd name="T62" fmla="*/ 195 w 244"/>
                  <a:gd name="T63" fmla="*/ 140 h 341"/>
                  <a:gd name="T64" fmla="*/ 195 w 244"/>
                  <a:gd name="T65" fmla="*/ 204 h 341"/>
                  <a:gd name="T66" fmla="*/ 178 w 244"/>
                  <a:gd name="T67" fmla="*/ 277 h 341"/>
                  <a:gd name="T68" fmla="*/ 180 w 244"/>
                  <a:gd name="T69" fmla="*/ 241 h 341"/>
                  <a:gd name="T70" fmla="*/ 178 w 244"/>
                  <a:gd name="T71" fmla="*/ 51 h 341"/>
                  <a:gd name="T72" fmla="*/ 178 w 244"/>
                  <a:gd name="T73" fmla="*/ 39 h 341"/>
                  <a:gd name="T74" fmla="*/ 178 w 244"/>
                  <a:gd name="T75" fmla="*/ 39 h 341"/>
                  <a:gd name="T76" fmla="*/ 178 w 244"/>
                  <a:gd name="T77" fmla="*/ 195 h 341"/>
                  <a:gd name="T78" fmla="*/ 160 w 244"/>
                  <a:gd name="T79" fmla="*/ 209 h 341"/>
                  <a:gd name="T80" fmla="*/ 178 w 244"/>
                  <a:gd name="T81" fmla="*/ 224 h 341"/>
                  <a:gd name="T82" fmla="*/ 178 w 244"/>
                  <a:gd name="T83" fmla="*/ 246 h 341"/>
                  <a:gd name="T84" fmla="*/ 125 w 244"/>
                  <a:gd name="T85" fmla="*/ 295 h 341"/>
                  <a:gd name="T86" fmla="*/ 125 w 244"/>
                  <a:gd name="T87" fmla="*/ 286 h 341"/>
                  <a:gd name="T88" fmla="*/ 128 w 244"/>
                  <a:gd name="T89" fmla="*/ 306 h 341"/>
                  <a:gd name="T90" fmla="*/ 125 w 244"/>
                  <a:gd name="T91" fmla="*/ 279 h 341"/>
                  <a:gd name="T92" fmla="*/ 146 w 244"/>
                  <a:gd name="T93" fmla="*/ 260 h 341"/>
                  <a:gd name="T94" fmla="*/ 76 w 244"/>
                  <a:gd name="T95" fmla="*/ 298 h 341"/>
                  <a:gd name="T96" fmla="*/ 118 w 244"/>
                  <a:gd name="T97" fmla="*/ 252 h 341"/>
                  <a:gd name="T98" fmla="*/ 119 w 244"/>
                  <a:gd name="T99" fmla="*/ 291 h 341"/>
                  <a:gd name="T100" fmla="*/ 125 w 244"/>
                  <a:gd name="T101" fmla="*/ 295 h 341"/>
                  <a:gd name="T102" fmla="*/ 93 w 244"/>
                  <a:gd name="T103" fmla="*/ 317 h 341"/>
                  <a:gd name="T104" fmla="*/ 125 w 244"/>
                  <a:gd name="T105" fmla="*/ 305 h 341"/>
                  <a:gd name="T106" fmla="*/ 64 w 244"/>
                  <a:gd name="T107" fmla="*/ 278 h 341"/>
                  <a:gd name="T108" fmla="*/ 76 w 244"/>
                  <a:gd name="T109" fmla="*/ 300 h 341"/>
                  <a:gd name="T110" fmla="*/ 57 w 244"/>
                  <a:gd name="T111" fmla="*/ 319 h 341"/>
                  <a:gd name="T112" fmla="*/ 57 w 244"/>
                  <a:gd name="T113" fmla="*/ 312 h 341"/>
                  <a:gd name="T114" fmla="*/ 57 w 244"/>
                  <a:gd name="T115" fmla="*/ 321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44" h="341">
                    <a:moveTo>
                      <a:pt x="217" y="221"/>
                    </a:moveTo>
                    <a:cubicBezTo>
                      <a:pt x="217" y="191"/>
                      <a:pt x="217" y="191"/>
                      <a:pt x="217" y="191"/>
                    </a:cubicBezTo>
                    <a:cubicBezTo>
                      <a:pt x="220" y="189"/>
                      <a:pt x="222" y="188"/>
                      <a:pt x="222" y="187"/>
                    </a:cubicBezTo>
                    <a:cubicBezTo>
                      <a:pt x="223" y="187"/>
                      <a:pt x="223" y="187"/>
                      <a:pt x="223" y="187"/>
                    </a:cubicBezTo>
                    <a:cubicBezTo>
                      <a:pt x="223" y="188"/>
                      <a:pt x="223" y="188"/>
                      <a:pt x="223" y="188"/>
                    </a:cubicBezTo>
                    <a:cubicBezTo>
                      <a:pt x="223" y="188"/>
                      <a:pt x="228" y="206"/>
                      <a:pt x="217" y="221"/>
                    </a:cubicBezTo>
                    <a:close/>
                    <a:moveTo>
                      <a:pt x="217" y="182"/>
                    </a:moveTo>
                    <a:cubicBezTo>
                      <a:pt x="217" y="176"/>
                      <a:pt x="217" y="176"/>
                      <a:pt x="217" y="176"/>
                    </a:cubicBezTo>
                    <a:cubicBezTo>
                      <a:pt x="220" y="172"/>
                      <a:pt x="222" y="168"/>
                      <a:pt x="223" y="166"/>
                    </a:cubicBezTo>
                    <a:cubicBezTo>
                      <a:pt x="225" y="162"/>
                      <a:pt x="226" y="156"/>
                      <a:pt x="225" y="153"/>
                    </a:cubicBezTo>
                    <a:cubicBezTo>
                      <a:pt x="224" y="156"/>
                      <a:pt x="222" y="162"/>
                      <a:pt x="221" y="164"/>
                    </a:cubicBezTo>
                    <a:cubicBezTo>
                      <a:pt x="220" y="166"/>
                      <a:pt x="219" y="168"/>
                      <a:pt x="217" y="170"/>
                    </a:cubicBezTo>
                    <a:cubicBezTo>
                      <a:pt x="217" y="139"/>
                      <a:pt x="217" y="139"/>
                      <a:pt x="217" y="139"/>
                    </a:cubicBezTo>
                    <a:cubicBezTo>
                      <a:pt x="218" y="138"/>
                      <a:pt x="218" y="138"/>
                      <a:pt x="218" y="138"/>
                    </a:cubicBezTo>
                    <a:cubicBezTo>
                      <a:pt x="219" y="136"/>
                      <a:pt x="221" y="135"/>
                      <a:pt x="222" y="134"/>
                    </a:cubicBezTo>
                    <a:cubicBezTo>
                      <a:pt x="225" y="130"/>
                      <a:pt x="232" y="119"/>
                      <a:pt x="232" y="119"/>
                    </a:cubicBezTo>
                    <a:cubicBezTo>
                      <a:pt x="233" y="118"/>
                      <a:pt x="233" y="118"/>
                      <a:pt x="233" y="118"/>
                    </a:cubicBezTo>
                    <a:cubicBezTo>
                      <a:pt x="234" y="119"/>
                      <a:pt x="234" y="119"/>
                      <a:pt x="234" y="119"/>
                    </a:cubicBezTo>
                    <a:cubicBezTo>
                      <a:pt x="234" y="120"/>
                      <a:pt x="244" y="136"/>
                      <a:pt x="237" y="154"/>
                    </a:cubicBezTo>
                    <a:cubicBezTo>
                      <a:pt x="236" y="157"/>
                      <a:pt x="235" y="160"/>
                      <a:pt x="233" y="162"/>
                    </a:cubicBezTo>
                    <a:cubicBezTo>
                      <a:pt x="228" y="173"/>
                      <a:pt x="221" y="179"/>
                      <a:pt x="217" y="182"/>
                    </a:cubicBezTo>
                    <a:close/>
                    <a:moveTo>
                      <a:pt x="217" y="132"/>
                    </a:moveTo>
                    <a:cubicBezTo>
                      <a:pt x="219" y="127"/>
                      <a:pt x="220" y="118"/>
                      <a:pt x="220" y="118"/>
                    </a:cubicBezTo>
                    <a:cubicBezTo>
                      <a:pt x="217" y="124"/>
                      <a:pt x="217" y="124"/>
                      <a:pt x="217" y="124"/>
                    </a:cubicBezTo>
                    <a:cubicBezTo>
                      <a:pt x="217" y="132"/>
                      <a:pt x="217" y="132"/>
                      <a:pt x="217" y="132"/>
                    </a:cubicBezTo>
                    <a:close/>
                    <a:moveTo>
                      <a:pt x="217" y="119"/>
                    </a:moveTo>
                    <a:cubicBezTo>
                      <a:pt x="218" y="119"/>
                      <a:pt x="218" y="119"/>
                      <a:pt x="218" y="119"/>
                    </a:cubicBezTo>
                    <a:cubicBezTo>
                      <a:pt x="218" y="118"/>
                      <a:pt x="218" y="118"/>
                      <a:pt x="218" y="118"/>
                    </a:cubicBezTo>
                    <a:cubicBezTo>
                      <a:pt x="219" y="118"/>
                      <a:pt x="223" y="107"/>
                      <a:pt x="224" y="99"/>
                    </a:cubicBezTo>
                    <a:cubicBezTo>
                      <a:pt x="224" y="97"/>
                      <a:pt x="224" y="91"/>
                      <a:pt x="224" y="88"/>
                    </a:cubicBezTo>
                    <a:cubicBezTo>
                      <a:pt x="226" y="90"/>
                      <a:pt x="227" y="95"/>
                      <a:pt x="227" y="100"/>
                    </a:cubicBezTo>
                    <a:cubicBezTo>
                      <a:pt x="226" y="106"/>
                      <a:pt x="222" y="120"/>
                      <a:pt x="222" y="120"/>
                    </a:cubicBezTo>
                    <a:cubicBezTo>
                      <a:pt x="222" y="123"/>
                      <a:pt x="222" y="123"/>
                      <a:pt x="222" y="123"/>
                    </a:cubicBezTo>
                    <a:cubicBezTo>
                      <a:pt x="224" y="120"/>
                      <a:pt x="224" y="120"/>
                      <a:pt x="224" y="120"/>
                    </a:cubicBezTo>
                    <a:cubicBezTo>
                      <a:pt x="224" y="120"/>
                      <a:pt x="232" y="111"/>
                      <a:pt x="235" y="93"/>
                    </a:cubicBezTo>
                    <a:cubicBezTo>
                      <a:pt x="235" y="90"/>
                      <a:pt x="236" y="87"/>
                      <a:pt x="236" y="84"/>
                    </a:cubicBezTo>
                    <a:cubicBezTo>
                      <a:pt x="237" y="65"/>
                      <a:pt x="222" y="54"/>
                      <a:pt x="222" y="54"/>
                    </a:cubicBezTo>
                    <a:cubicBezTo>
                      <a:pt x="221" y="53"/>
                      <a:pt x="221" y="53"/>
                      <a:pt x="221" y="53"/>
                    </a:cubicBezTo>
                    <a:cubicBezTo>
                      <a:pt x="220" y="54"/>
                      <a:pt x="220" y="54"/>
                      <a:pt x="220" y="54"/>
                    </a:cubicBezTo>
                    <a:cubicBezTo>
                      <a:pt x="220" y="54"/>
                      <a:pt x="219" y="59"/>
                      <a:pt x="217" y="64"/>
                    </a:cubicBezTo>
                    <a:lnTo>
                      <a:pt x="217" y="119"/>
                    </a:lnTo>
                    <a:close/>
                    <a:moveTo>
                      <a:pt x="217" y="64"/>
                    </a:moveTo>
                    <a:cubicBezTo>
                      <a:pt x="217" y="119"/>
                      <a:pt x="217" y="119"/>
                      <a:pt x="217" y="119"/>
                    </a:cubicBezTo>
                    <a:cubicBezTo>
                      <a:pt x="217" y="118"/>
                      <a:pt x="217" y="118"/>
                      <a:pt x="217" y="118"/>
                    </a:cubicBezTo>
                    <a:cubicBezTo>
                      <a:pt x="217" y="118"/>
                      <a:pt x="211" y="114"/>
                      <a:pt x="209" y="105"/>
                    </a:cubicBezTo>
                    <a:cubicBezTo>
                      <a:pt x="209" y="88"/>
                      <a:pt x="209" y="88"/>
                      <a:pt x="209" y="88"/>
                    </a:cubicBezTo>
                    <a:cubicBezTo>
                      <a:pt x="210" y="83"/>
                      <a:pt x="212" y="79"/>
                      <a:pt x="213" y="76"/>
                    </a:cubicBezTo>
                    <a:cubicBezTo>
                      <a:pt x="214" y="75"/>
                      <a:pt x="215" y="73"/>
                      <a:pt x="215" y="72"/>
                    </a:cubicBezTo>
                    <a:cubicBezTo>
                      <a:pt x="216" y="70"/>
                      <a:pt x="216" y="67"/>
                      <a:pt x="217" y="64"/>
                    </a:cubicBezTo>
                    <a:close/>
                    <a:moveTo>
                      <a:pt x="217" y="124"/>
                    </a:moveTo>
                    <a:cubicBezTo>
                      <a:pt x="217" y="132"/>
                      <a:pt x="217" y="132"/>
                      <a:pt x="217" y="132"/>
                    </a:cubicBezTo>
                    <a:cubicBezTo>
                      <a:pt x="217" y="133"/>
                      <a:pt x="216" y="135"/>
                      <a:pt x="216" y="135"/>
                    </a:cubicBezTo>
                    <a:cubicBezTo>
                      <a:pt x="214" y="135"/>
                      <a:pt x="216" y="129"/>
                      <a:pt x="214" y="119"/>
                    </a:cubicBezTo>
                    <a:cubicBezTo>
                      <a:pt x="217" y="124"/>
                      <a:pt x="217" y="124"/>
                      <a:pt x="217" y="124"/>
                    </a:cubicBezTo>
                    <a:cubicBezTo>
                      <a:pt x="217" y="124"/>
                      <a:pt x="217" y="124"/>
                      <a:pt x="217" y="124"/>
                    </a:cubicBezTo>
                    <a:close/>
                    <a:moveTo>
                      <a:pt x="217" y="139"/>
                    </a:moveTo>
                    <a:cubicBezTo>
                      <a:pt x="217" y="170"/>
                      <a:pt x="217" y="170"/>
                      <a:pt x="217" y="170"/>
                    </a:cubicBezTo>
                    <a:cubicBezTo>
                      <a:pt x="214" y="175"/>
                      <a:pt x="210" y="180"/>
                      <a:pt x="209" y="180"/>
                    </a:cubicBezTo>
                    <a:cubicBezTo>
                      <a:pt x="209" y="180"/>
                      <a:pt x="209" y="180"/>
                      <a:pt x="209" y="180"/>
                    </a:cubicBezTo>
                    <a:cubicBezTo>
                      <a:pt x="209" y="150"/>
                      <a:pt x="209" y="150"/>
                      <a:pt x="209" y="150"/>
                    </a:cubicBezTo>
                    <a:cubicBezTo>
                      <a:pt x="212" y="145"/>
                      <a:pt x="215" y="141"/>
                      <a:pt x="217" y="139"/>
                    </a:cubicBezTo>
                    <a:close/>
                    <a:moveTo>
                      <a:pt x="217" y="176"/>
                    </a:moveTo>
                    <a:cubicBezTo>
                      <a:pt x="215" y="180"/>
                      <a:pt x="213" y="183"/>
                      <a:pt x="213" y="183"/>
                    </a:cubicBezTo>
                    <a:cubicBezTo>
                      <a:pt x="211" y="186"/>
                      <a:pt x="211" y="186"/>
                      <a:pt x="211" y="186"/>
                    </a:cubicBezTo>
                    <a:cubicBezTo>
                      <a:pt x="214" y="184"/>
                      <a:pt x="214" y="184"/>
                      <a:pt x="214" y="184"/>
                    </a:cubicBezTo>
                    <a:cubicBezTo>
                      <a:pt x="214" y="184"/>
                      <a:pt x="215" y="184"/>
                      <a:pt x="217" y="182"/>
                    </a:cubicBezTo>
                    <a:cubicBezTo>
                      <a:pt x="217" y="176"/>
                      <a:pt x="217" y="176"/>
                      <a:pt x="217" y="176"/>
                    </a:cubicBezTo>
                    <a:close/>
                    <a:moveTo>
                      <a:pt x="217" y="191"/>
                    </a:moveTo>
                    <a:cubicBezTo>
                      <a:pt x="217" y="221"/>
                      <a:pt x="217" y="221"/>
                      <a:pt x="217" y="221"/>
                    </a:cubicBezTo>
                    <a:cubicBezTo>
                      <a:pt x="217" y="222"/>
                      <a:pt x="216" y="223"/>
                      <a:pt x="215" y="224"/>
                    </a:cubicBezTo>
                    <a:cubicBezTo>
                      <a:pt x="213" y="227"/>
                      <a:pt x="211" y="229"/>
                      <a:pt x="209" y="231"/>
                    </a:cubicBezTo>
                    <a:cubicBezTo>
                      <a:pt x="209" y="196"/>
                      <a:pt x="209" y="196"/>
                      <a:pt x="209" y="196"/>
                    </a:cubicBezTo>
                    <a:cubicBezTo>
                      <a:pt x="212" y="195"/>
                      <a:pt x="215" y="192"/>
                      <a:pt x="217" y="191"/>
                    </a:cubicBezTo>
                    <a:close/>
                    <a:moveTo>
                      <a:pt x="209" y="185"/>
                    </a:moveTo>
                    <a:cubicBezTo>
                      <a:pt x="209" y="183"/>
                      <a:pt x="209" y="183"/>
                      <a:pt x="209" y="183"/>
                    </a:cubicBezTo>
                    <a:cubicBezTo>
                      <a:pt x="211" y="181"/>
                      <a:pt x="211" y="181"/>
                      <a:pt x="211" y="181"/>
                    </a:cubicBezTo>
                    <a:cubicBezTo>
                      <a:pt x="211" y="181"/>
                      <a:pt x="210" y="183"/>
                      <a:pt x="209" y="185"/>
                    </a:cubicBezTo>
                    <a:close/>
                    <a:moveTo>
                      <a:pt x="209" y="117"/>
                    </a:moveTo>
                    <a:cubicBezTo>
                      <a:pt x="210" y="117"/>
                      <a:pt x="212" y="117"/>
                      <a:pt x="213" y="117"/>
                    </a:cubicBezTo>
                    <a:cubicBezTo>
                      <a:pt x="212" y="116"/>
                      <a:pt x="211" y="114"/>
                      <a:pt x="210" y="112"/>
                    </a:cubicBezTo>
                    <a:cubicBezTo>
                      <a:pt x="209" y="112"/>
                      <a:pt x="209" y="112"/>
                      <a:pt x="209" y="112"/>
                    </a:cubicBezTo>
                    <a:cubicBezTo>
                      <a:pt x="209" y="117"/>
                      <a:pt x="209" y="117"/>
                      <a:pt x="209" y="117"/>
                    </a:cubicBezTo>
                    <a:close/>
                    <a:moveTo>
                      <a:pt x="209" y="76"/>
                    </a:moveTo>
                    <a:cubicBezTo>
                      <a:pt x="209" y="76"/>
                      <a:pt x="209" y="76"/>
                      <a:pt x="210" y="76"/>
                    </a:cubicBezTo>
                    <a:cubicBezTo>
                      <a:pt x="211" y="75"/>
                      <a:pt x="210" y="66"/>
                      <a:pt x="209" y="62"/>
                    </a:cubicBezTo>
                    <a:cubicBezTo>
                      <a:pt x="209" y="76"/>
                      <a:pt x="209" y="76"/>
                      <a:pt x="209" y="76"/>
                    </a:cubicBezTo>
                    <a:close/>
                    <a:moveTo>
                      <a:pt x="209" y="43"/>
                    </a:moveTo>
                    <a:cubicBezTo>
                      <a:pt x="209" y="16"/>
                      <a:pt x="209" y="16"/>
                      <a:pt x="209" y="16"/>
                    </a:cubicBezTo>
                    <a:cubicBezTo>
                      <a:pt x="210" y="18"/>
                      <a:pt x="211" y="20"/>
                      <a:pt x="212" y="23"/>
                    </a:cubicBezTo>
                    <a:cubicBezTo>
                      <a:pt x="213" y="26"/>
                      <a:pt x="213" y="29"/>
                      <a:pt x="214" y="32"/>
                    </a:cubicBezTo>
                    <a:cubicBezTo>
                      <a:pt x="217" y="48"/>
                      <a:pt x="213" y="60"/>
                      <a:pt x="212" y="60"/>
                    </a:cubicBezTo>
                    <a:cubicBezTo>
                      <a:pt x="211" y="63"/>
                      <a:pt x="211" y="63"/>
                      <a:pt x="211" y="63"/>
                    </a:cubicBezTo>
                    <a:cubicBezTo>
                      <a:pt x="211" y="60"/>
                      <a:pt x="211" y="60"/>
                      <a:pt x="211" y="60"/>
                    </a:cubicBezTo>
                    <a:cubicBezTo>
                      <a:pt x="211" y="60"/>
                      <a:pt x="210" y="50"/>
                      <a:pt x="209" y="43"/>
                    </a:cubicBezTo>
                    <a:close/>
                    <a:moveTo>
                      <a:pt x="209" y="16"/>
                    </a:moveTo>
                    <a:cubicBezTo>
                      <a:pt x="209" y="43"/>
                      <a:pt x="209" y="43"/>
                      <a:pt x="209" y="43"/>
                    </a:cubicBezTo>
                    <a:cubicBezTo>
                      <a:pt x="209" y="42"/>
                      <a:pt x="209" y="41"/>
                      <a:pt x="209" y="41"/>
                    </a:cubicBezTo>
                    <a:cubicBezTo>
                      <a:pt x="208" y="39"/>
                      <a:pt x="208" y="37"/>
                      <a:pt x="207" y="36"/>
                    </a:cubicBezTo>
                    <a:cubicBezTo>
                      <a:pt x="207" y="13"/>
                      <a:pt x="207" y="13"/>
                      <a:pt x="207" y="13"/>
                    </a:cubicBezTo>
                    <a:cubicBezTo>
                      <a:pt x="208" y="14"/>
                      <a:pt x="208" y="15"/>
                      <a:pt x="209" y="16"/>
                    </a:cubicBezTo>
                    <a:close/>
                    <a:moveTo>
                      <a:pt x="209" y="62"/>
                    </a:moveTo>
                    <a:cubicBezTo>
                      <a:pt x="209" y="76"/>
                      <a:pt x="209" y="76"/>
                      <a:pt x="209" y="76"/>
                    </a:cubicBezTo>
                    <a:cubicBezTo>
                      <a:pt x="208" y="76"/>
                      <a:pt x="208" y="73"/>
                      <a:pt x="207" y="70"/>
                    </a:cubicBezTo>
                    <a:cubicBezTo>
                      <a:pt x="207" y="65"/>
                      <a:pt x="207" y="65"/>
                      <a:pt x="207" y="65"/>
                    </a:cubicBezTo>
                    <a:cubicBezTo>
                      <a:pt x="207" y="66"/>
                      <a:pt x="207" y="66"/>
                      <a:pt x="207" y="66"/>
                    </a:cubicBezTo>
                    <a:cubicBezTo>
                      <a:pt x="209" y="59"/>
                      <a:pt x="209" y="59"/>
                      <a:pt x="209" y="59"/>
                    </a:cubicBezTo>
                    <a:cubicBezTo>
                      <a:pt x="209" y="59"/>
                      <a:pt x="209" y="61"/>
                      <a:pt x="209" y="62"/>
                    </a:cubicBezTo>
                    <a:close/>
                    <a:moveTo>
                      <a:pt x="209" y="88"/>
                    </a:moveTo>
                    <a:cubicBezTo>
                      <a:pt x="209" y="105"/>
                      <a:pt x="209" y="105"/>
                      <a:pt x="209" y="105"/>
                    </a:cubicBezTo>
                    <a:cubicBezTo>
                      <a:pt x="208" y="102"/>
                      <a:pt x="208" y="99"/>
                      <a:pt x="208" y="96"/>
                    </a:cubicBezTo>
                    <a:cubicBezTo>
                      <a:pt x="208" y="94"/>
                      <a:pt x="208" y="92"/>
                      <a:pt x="209" y="91"/>
                    </a:cubicBezTo>
                    <a:cubicBezTo>
                      <a:pt x="209" y="90"/>
                      <a:pt x="209" y="89"/>
                      <a:pt x="209" y="88"/>
                    </a:cubicBezTo>
                    <a:close/>
                    <a:moveTo>
                      <a:pt x="209" y="112"/>
                    </a:moveTo>
                    <a:cubicBezTo>
                      <a:pt x="209" y="117"/>
                      <a:pt x="209" y="117"/>
                      <a:pt x="209" y="117"/>
                    </a:cubicBezTo>
                    <a:cubicBezTo>
                      <a:pt x="208" y="116"/>
                      <a:pt x="208" y="116"/>
                      <a:pt x="207" y="116"/>
                    </a:cubicBezTo>
                    <a:cubicBezTo>
                      <a:pt x="207" y="111"/>
                      <a:pt x="207" y="111"/>
                      <a:pt x="207" y="111"/>
                    </a:cubicBezTo>
                    <a:cubicBezTo>
                      <a:pt x="208" y="111"/>
                      <a:pt x="208" y="112"/>
                      <a:pt x="209" y="112"/>
                    </a:cubicBezTo>
                    <a:close/>
                    <a:moveTo>
                      <a:pt x="209" y="150"/>
                    </a:moveTo>
                    <a:cubicBezTo>
                      <a:pt x="209" y="180"/>
                      <a:pt x="209" y="180"/>
                      <a:pt x="209" y="180"/>
                    </a:cubicBezTo>
                    <a:cubicBezTo>
                      <a:pt x="209" y="181"/>
                      <a:pt x="209" y="181"/>
                      <a:pt x="209" y="181"/>
                    </a:cubicBezTo>
                    <a:cubicBezTo>
                      <a:pt x="208" y="180"/>
                      <a:pt x="208" y="180"/>
                      <a:pt x="208" y="180"/>
                    </a:cubicBezTo>
                    <a:cubicBezTo>
                      <a:pt x="208" y="180"/>
                      <a:pt x="207" y="179"/>
                      <a:pt x="207" y="178"/>
                    </a:cubicBezTo>
                    <a:cubicBezTo>
                      <a:pt x="207" y="155"/>
                      <a:pt x="207" y="155"/>
                      <a:pt x="207" y="155"/>
                    </a:cubicBezTo>
                    <a:cubicBezTo>
                      <a:pt x="207" y="153"/>
                      <a:pt x="208" y="151"/>
                      <a:pt x="209" y="150"/>
                    </a:cubicBezTo>
                    <a:cubicBezTo>
                      <a:pt x="209" y="150"/>
                      <a:pt x="209" y="150"/>
                      <a:pt x="209" y="150"/>
                    </a:cubicBezTo>
                    <a:close/>
                    <a:moveTo>
                      <a:pt x="209" y="183"/>
                    </a:moveTo>
                    <a:cubicBezTo>
                      <a:pt x="209" y="185"/>
                      <a:pt x="209" y="185"/>
                      <a:pt x="209" y="185"/>
                    </a:cubicBezTo>
                    <a:cubicBezTo>
                      <a:pt x="208" y="186"/>
                      <a:pt x="208" y="188"/>
                      <a:pt x="207" y="189"/>
                    </a:cubicBezTo>
                    <a:cubicBezTo>
                      <a:pt x="207" y="185"/>
                      <a:pt x="207" y="185"/>
                      <a:pt x="207" y="185"/>
                    </a:cubicBezTo>
                    <a:cubicBezTo>
                      <a:pt x="209" y="183"/>
                      <a:pt x="209" y="183"/>
                      <a:pt x="209" y="183"/>
                    </a:cubicBezTo>
                    <a:close/>
                    <a:moveTo>
                      <a:pt x="209" y="196"/>
                    </a:moveTo>
                    <a:cubicBezTo>
                      <a:pt x="209" y="231"/>
                      <a:pt x="209" y="231"/>
                      <a:pt x="209" y="231"/>
                    </a:cubicBezTo>
                    <a:cubicBezTo>
                      <a:pt x="209" y="231"/>
                      <a:pt x="209" y="231"/>
                      <a:pt x="209" y="231"/>
                    </a:cubicBezTo>
                    <a:cubicBezTo>
                      <a:pt x="208" y="232"/>
                      <a:pt x="207" y="232"/>
                      <a:pt x="207" y="233"/>
                    </a:cubicBezTo>
                    <a:cubicBezTo>
                      <a:pt x="207" y="198"/>
                      <a:pt x="207" y="198"/>
                      <a:pt x="207" y="198"/>
                    </a:cubicBezTo>
                    <a:cubicBezTo>
                      <a:pt x="207" y="197"/>
                      <a:pt x="208" y="197"/>
                      <a:pt x="209" y="196"/>
                    </a:cubicBezTo>
                    <a:close/>
                    <a:moveTo>
                      <a:pt x="207" y="150"/>
                    </a:moveTo>
                    <a:cubicBezTo>
                      <a:pt x="207" y="147"/>
                      <a:pt x="207" y="147"/>
                      <a:pt x="207" y="147"/>
                    </a:cubicBezTo>
                    <a:cubicBezTo>
                      <a:pt x="207" y="147"/>
                      <a:pt x="207" y="148"/>
                      <a:pt x="208" y="148"/>
                    </a:cubicBezTo>
                    <a:cubicBezTo>
                      <a:pt x="208" y="148"/>
                      <a:pt x="207" y="149"/>
                      <a:pt x="207" y="149"/>
                    </a:cubicBezTo>
                    <a:cubicBezTo>
                      <a:pt x="207" y="150"/>
                      <a:pt x="207" y="150"/>
                      <a:pt x="207" y="150"/>
                    </a:cubicBezTo>
                    <a:close/>
                    <a:moveTo>
                      <a:pt x="207" y="106"/>
                    </a:moveTo>
                    <a:cubicBezTo>
                      <a:pt x="207" y="104"/>
                      <a:pt x="207" y="104"/>
                      <a:pt x="207" y="104"/>
                    </a:cubicBezTo>
                    <a:cubicBezTo>
                      <a:pt x="207" y="105"/>
                      <a:pt x="207" y="106"/>
                      <a:pt x="207" y="107"/>
                    </a:cubicBezTo>
                    <a:cubicBezTo>
                      <a:pt x="207" y="107"/>
                      <a:pt x="207" y="107"/>
                      <a:pt x="207" y="106"/>
                    </a:cubicBezTo>
                    <a:close/>
                    <a:moveTo>
                      <a:pt x="207" y="89"/>
                    </a:moveTo>
                    <a:cubicBezTo>
                      <a:pt x="207" y="89"/>
                      <a:pt x="207" y="89"/>
                      <a:pt x="207" y="89"/>
                    </a:cubicBezTo>
                    <a:cubicBezTo>
                      <a:pt x="207" y="89"/>
                      <a:pt x="207" y="89"/>
                      <a:pt x="207" y="89"/>
                    </a:cubicBezTo>
                    <a:close/>
                    <a:moveTo>
                      <a:pt x="207" y="13"/>
                    </a:moveTo>
                    <a:cubicBezTo>
                      <a:pt x="207" y="36"/>
                      <a:pt x="207" y="36"/>
                      <a:pt x="207" y="36"/>
                    </a:cubicBezTo>
                    <a:cubicBezTo>
                      <a:pt x="205" y="33"/>
                      <a:pt x="204" y="31"/>
                      <a:pt x="202" y="31"/>
                    </a:cubicBezTo>
                    <a:cubicBezTo>
                      <a:pt x="204" y="33"/>
                      <a:pt x="205" y="38"/>
                      <a:pt x="206" y="41"/>
                    </a:cubicBezTo>
                    <a:cubicBezTo>
                      <a:pt x="207" y="48"/>
                      <a:pt x="207" y="59"/>
                      <a:pt x="207" y="60"/>
                    </a:cubicBezTo>
                    <a:cubicBezTo>
                      <a:pt x="207" y="61"/>
                      <a:pt x="207" y="61"/>
                      <a:pt x="207" y="61"/>
                    </a:cubicBezTo>
                    <a:cubicBezTo>
                      <a:pt x="206" y="61"/>
                      <a:pt x="206" y="61"/>
                      <a:pt x="206" y="61"/>
                    </a:cubicBezTo>
                    <a:cubicBezTo>
                      <a:pt x="205" y="61"/>
                      <a:pt x="200" y="59"/>
                      <a:pt x="195" y="53"/>
                    </a:cubicBezTo>
                    <a:cubicBezTo>
                      <a:pt x="195" y="3"/>
                      <a:pt x="195" y="3"/>
                      <a:pt x="195" y="3"/>
                    </a:cubicBezTo>
                    <a:cubicBezTo>
                      <a:pt x="199" y="5"/>
                      <a:pt x="203" y="8"/>
                      <a:pt x="207" y="13"/>
                    </a:cubicBezTo>
                    <a:close/>
                    <a:moveTo>
                      <a:pt x="207" y="65"/>
                    </a:moveTo>
                    <a:cubicBezTo>
                      <a:pt x="207" y="70"/>
                      <a:pt x="207" y="70"/>
                      <a:pt x="207" y="70"/>
                    </a:cubicBezTo>
                    <a:cubicBezTo>
                      <a:pt x="206" y="67"/>
                      <a:pt x="205" y="65"/>
                      <a:pt x="203" y="62"/>
                    </a:cubicBezTo>
                    <a:cubicBezTo>
                      <a:pt x="207" y="65"/>
                      <a:pt x="207" y="65"/>
                      <a:pt x="207" y="65"/>
                    </a:cubicBezTo>
                    <a:close/>
                    <a:moveTo>
                      <a:pt x="207" y="89"/>
                    </a:moveTo>
                    <a:cubicBezTo>
                      <a:pt x="207" y="89"/>
                      <a:pt x="207" y="89"/>
                      <a:pt x="207" y="89"/>
                    </a:cubicBezTo>
                    <a:cubicBezTo>
                      <a:pt x="207" y="90"/>
                      <a:pt x="207" y="90"/>
                      <a:pt x="206" y="90"/>
                    </a:cubicBezTo>
                    <a:cubicBezTo>
                      <a:pt x="206" y="92"/>
                      <a:pt x="206" y="94"/>
                      <a:pt x="206" y="96"/>
                    </a:cubicBezTo>
                    <a:cubicBezTo>
                      <a:pt x="206" y="99"/>
                      <a:pt x="206" y="102"/>
                      <a:pt x="207" y="104"/>
                    </a:cubicBezTo>
                    <a:cubicBezTo>
                      <a:pt x="207" y="106"/>
                      <a:pt x="207" y="106"/>
                      <a:pt x="207" y="106"/>
                    </a:cubicBezTo>
                    <a:cubicBezTo>
                      <a:pt x="206" y="106"/>
                      <a:pt x="206" y="106"/>
                      <a:pt x="206" y="106"/>
                    </a:cubicBezTo>
                    <a:cubicBezTo>
                      <a:pt x="203" y="105"/>
                      <a:pt x="198" y="101"/>
                      <a:pt x="195" y="100"/>
                    </a:cubicBezTo>
                    <a:cubicBezTo>
                      <a:pt x="195" y="87"/>
                      <a:pt x="195" y="87"/>
                      <a:pt x="195" y="87"/>
                    </a:cubicBezTo>
                    <a:cubicBezTo>
                      <a:pt x="198" y="87"/>
                      <a:pt x="202" y="88"/>
                      <a:pt x="207" y="89"/>
                    </a:cubicBezTo>
                    <a:close/>
                    <a:moveTo>
                      <a:pt x="207" y="111"/>
                    </a:moveTo>
                    <a:cubicBezTo>
                      <a:pt x="206" y="110"/>
                      <a:pt x="205" y="110"/>
                      <a:pt x="204" y="109"/>
                    </a:cubicBezTo>
                    <a:cubicBezTo>
                      <a:pt x="200" y="107"/>
                      <a:pt x="197" y="103"/>
                      <a:pt x="195" y="101"/>
                    </a:cubicBezTo>
                    <a:cubicBezTo>
                      <a:pt x="195" y="112"/>
                      <a:pt x="195" y="112"/>
                      <a:pt x="195" y="112"/>
                    </a:cubicBezTo>
                    <a:cubicBezTo>
                      <a:pt x="199" y="114"/>
                      <a:pt x="203" y="115"/>
                      <a:pt x="207" y="116"/>
                    </a:cubicBezTo>
                    <a:cubicBezTo>
                      <a:pt x="207" y="111"/>
                      <a:pt x="207" y="111"/>
                      <a:pt x="207" y="111"/>
                    </a:cubicBezTo>
                    <a:close/>
                    <a:moveTo>
                      <a:pt x="207" y="147"/>
                    </a:moveTo>
                    <a:cubicBezTo>
                      <a:pt x="207" y="150"/>
                      <a:pt x="207" y="150"/>
                      <a:pt x="207" y="150"/>
                    </a:cubicBezTo>
                    <a:cubicBezTo>
                      <a:pt x="206" y="151"/>
                      <a:pt x="205" y="153"/>
                      <a:pt x="205" y="154"/>
                    </a:cubicBezTo>
                    <a:cubicBezTo>
                      <a:pt x="203" y="158"/>
                      <a:pt x="202" y="162"/>
                      <a:pt x="202" y="165"/>
                    </a:cubicBezTo>
                    <a:cubicBezTo>
                      <a:pt x="202" y="165"/>
                      <a:pt x="202" y="165"/>
                      <a:pt x="202" y="164"/>
                    </a:cubicBezTo>
                    <a:cubicBezTo>
                      <a:pt x="200" y="162"/>
                      <a:pt x="197" y="159"/>
                      <a:pt x="195" y="157"/>
                    </a:cubicBezTo>
                    <a:cubicBezTo>
                      <a:pt x="195" y="140"/>
                      <a:pt x="195" y="140"/>
                      <a:pt x="195" y="140"/>
                    </a:cubicBezTo>
                    <a:cubicBezTo>
                      <a:pt x="198" y="142"/>
                      <a:pt x="202" y="144"/>
                      <a:pt x="207" y="147"/>
                    </a:cubicBezTo>
                    <a:close/>
                    <a:moveTo>
                      <a:pt x="207" y="155"/>
                    </a:moveTo>
                    <a:cubicBezTo>
                      <a:pt x="207" y="155"/>
                      <a:pt x="207" y="155"/>
                      <a:pt x="207" y="155"/>
                    </a:cubicBezTo>
                    <a:cubicBezTo>
                      <a:pt x="203" y="165"/>
                      <a:pt x="205" y="173"/>
                      <a:pt x="207" y="178"/>
                    </a:cubicBezTo>
                    <a:cubicBezTo>
                      <a:pt x="207" y="155"/>
                      <a:pt x="207" y="155"/>
                      <a:pt x="207" y="155"/>
                    </a:cubicBezTo>
                    <a:close/>
                    <a:moveTo>
                      <a:pt x="207" y="185"/>
                    </a:moveTo>
                    <a:cubicBezTo>
                      <a:pt x="207" y="189"/>
                      <a:pt x="207" y="189"/>
                      <a:pt x="207" y="189"/>
                    </a:cubicBezTo>
                    <a:cubicBezTo>
                      <a:pt x="205" y="193"/>
                      <a:pt x="202" y="196"/>
                      <a:pt x="201" y="196"/>
                    </a:cubicBezTo>
                    <a:cubicBezTo>
                      <a:pt x="199" y="195"/>
                      <a:pt x="204" y="190"/>
                      <a:pt x="205" y="180"/>
                    </a:cubicBezTo>
                    <a:cubicBezTo>
                      <a:pt x="206" y="186"/>
                      <a:pt x="206" y="186"/>
                      <a:pt x="206" y="186"/>
                    </a:cubicBezTo>
                    <a:cubicBezTo>
                      <a:pt x="207" y="185"/>
                      <a:pt x="207" y="185"/>
                      <a:pt x="207" y="185"/>
                    </a:cubicBezTo>
                    <a:close/>
                    <a:moveTo>
                      <a:pt x="207" y="198"/>
                    </a:moveTo>
                    <a:cubicBezTo>
                      <a:pt x="207" y="233"/>
                      <a:pt x="207" y="233"/>
                      <a:pt x="207" y="233"/>
                    </a:cubicBezTo>
                    <a:cubicBezTo>
                      <a:pt x="203" y="236"/>
                      <a:pt x="199" y="239"/>
                      <a:pt x="195" y="240"/>
                    </a:cubicBezTo>
                    <a:cubicBezTo>
                      <a:pt x="195" y="232"/>
                      <a:pt x="195" y="232"/>
                      <a:pt x="195" y="232"/>
                    </a:cubicBezTo>
                    <a:cubicBezTo>
                      <a:pt x="196" y="232"/>
                      <a:pt x="197" y="231"/>
                      <a:pt x="197" y="231"/>
                    </a:cubicBezTo>
                    <a:cubicBezTo>
                      <a:pt x="201" y="227"/>
                      <a:pt x="203" y="221"/>
                      <a:pt x="203" y="218"/>
                    </a:cubicBezTo>
                    <a:cubicBezTo>
                      <a:pt x="201" y="221"/>
                      <a:pt x="198" y="226"/>
                      <a:pt x="195" y="228"/>
                    </a:cubicBezTo>
                    <a:cubicBezTo>
                      <a:pt x="195" y="228"/>
                      <a:pt x="195" y="228"/>
                      <a:pt x="195" y="228"/>
                    </a:cubicBezTo>
                    <a:cubicBezTo>
                      <a:pt x="195" y="204"/>
                      <a:pt x="195" y="204"/>
                      <a:pt x="195" y="204"/>
                    </a:cubicBezTo>
                    <a:cubicBezTo>
                      <a:pt x="198" y="203"/>
                      <a:pt x="200" y="201"/>
                      <a:pt x="202" y="200"/>
                    </a:cubicBezTo>
                    <a:cubicBezTo>
                      <a:pt x="204" y="200"/>
                      <a:pt x="205" y="199"/>
                      <a:pt x="206" y="198"/>
                    </a:cubicBezTo>
                    <a:cubicBezTo>
                      <a:pt x="207" y="198"/>
                      <a:pt x="207" y="198"/>
                      <a:pt x="207" y="198"/>
                    </a:cubicBezTo>
                    <a:close/>
                    <a:moveTo>
                      <a:pt x="195" y="171"/>
                    </a:moveTo>
                    <a:cubicBezTo>
                      <a:pt x="199" y="174"/>
                      <a:pt x="202" y="176"/>
                      <a:pt x="205" y="178"/>
                    </a:cubicBezTo>
                    <a:cubicBezTo>
                      <a:pt x="204" y="176"/>
                      <a:pt x="203" y="174"/>
                      <a:pt x="203" y="171"/>
                    </a:cubicBezTo>
                    <a:cubicBezTo>
                      <a:pt x="201" y="169"/>
                      <a:pt x="199" y="168"/>
                      <a:pt x="198" y="166"/>
                    </a:cubicBezTo>
                    <a:cubicBezTo>
                      <a:pt x="197" y="165"/>
                      <a:pt x="196" y="163"/>
                      <a:pt x="195" y="162"/>
                    </a:cubicBezTo>
                    <a:cubicBezTo>
                      <a:pt x="195" y="171"/>
                      <a:pt x="195" y="171"/>
                      <a:pt x="195" y="171"/>
                    </a:cubicBezTo>
                    <a:close/>
                    <a:moveTo>
                      <a:pt x="195" y="62"/>
                    </a:moveTo>
                    <a:cubicBezTo>
                      <a:pt x="198" y="62"/>
                      <a:pt x="200" y="62"/>
                      <a:pt x="202" y="61"/>
                    </a:cubicBezTo>
                    <a:cubicBezTo>
                      <a:pt x="200" y="60"/>
                      <a:pt x="199" y="59"/>
                      <a:pt x="197" y="58"/>
                    </a:cubicBezTo>
                    <a:cubicBezTo>
                      <a:pt x="196" y="58"/>
                      <a:pt x="196" y="58"/>
                      <a:pt x="195" y="58"/>
                    </a:cubicBezTo>
                    <a:lnTo>
                      <a:pt x="195" y="62"/>
                    </a:lnTo>
                    <a:close/>
                    <a:moveTo>
                      <a:pt x="195" y="3"/>
                    </a:moveTo>
                    <a:cubicBezTo>
                      <a:pt x="195" y="53"/>
                      <a:pt x="195" y="53"/>
                      <a:pt x="195" y="53"/>
                    </a:cubicBezTo>
                    <a:cubicBezTo>
                      <a:pt x="193" y="50"/>
                      <a:pt x="191" y="47"/>
                      <a:pt x="190" y="43"/>
                    </a:cubicBezTo>
                    <a:cubicBezTo>
                      <a:pt x="190" y="42"/>
                      <a:pt x="189" y="40"/>
                      <a:pt x="189" y="38"/>
                    </a:cubicBezTo>
                    <a:cubicBezTo>
                      <a:pt x="188" y="33"/>
                      <a:pt x="189" y="28"/>
                      <a:pt x="189" y="24"/>
                    </a:cubicBezTo>
                    <a:cubicBezTo>
                      <a:pt x="189" y="22"/>
                      <a:pt x="189" y="20"/>
                      <a:pt x="189" y="19"/>
                    </a:cubicBezTo>
                    <a:cubicBezTo>
                      <a:pt x="189" y="14"/>
                      <a:pt x="189" y="1"/>
                      <a:pt x="189" y="1"/>
                    </a:cubicBezTo>
                    <a:cubicBezTo>
                      <a:pt x="189" y="0"/>
                      <a:pt x="189" y="0"/>
                      <a:pt x="189" y="0"/>
                    </a:cubicBezTo>
                    <a:cubicBezTo>
                      <a:pt x="190" y="0"/>
                      <a:pt x="190" y="0"/>
                      <a:pt x="190" y="0"/>
                    </a:cubicBezTo>
                    <a:cubicBezTo>
                      <a:pt x="190" y="0"/>
                      <a:pt x="192" y="1"/>
                      <a:pt x="195" y="3"/>
                    </a:cubicBezTo>
                    <a:close/>
                    <a:moveTo>
                      <a:pt x="195" y="58"/>
                    </a:moveTo>
                    <a:cubicBezTo>
                      <a:pt x="193" y="57"/>
                      <a:pt x="192" y="57"/>
                      <a:pt x="191" y="57"/>
                    </a:cubicBezTo>
                    <a:cubicBezTo>
                      <a:pt x="185" y="56"/>
                      <a:pt x="180" y="52"/>
                      <a:pt x="178" y="51"/>
                    </a:cubicBezTo>
                    <a:cubicBezTo>
                      <a:pt x="178" y="61"/>
                      <a:pt x="178" y="61"/>
                      <a:pt x="178" y="61"/>
                    </a:cubicBezTo>
                    <a:cubicBezTo>
                      <a:pt x="185" y="63"/>
                      <a:pt x="190" y="63"/>
                      <a:pt x="195" y="62"/>
                    </a:cubicBezTo>
                    <a:cubicBezTo>
                      <a:pt x="195" y="58"/>
                      <a:pt x="195" y="58"/>
                      <a:pt x="195" y="58"/>
                    </a:cubicBezTo>
                    <a:close/>
                    <a:moveTo>
                      <a:pt x="195" y="87"/>
                    </a:moveTo>
                    <a:cubicBezTo>
                      <a:pt x="195" y="100"/>
                      <a:pt x="195" y="100"/>
                      <a:pt x="195" y="100"/>
                    </a:cubicBezTo>
                    <a:cubicBezTo>
                      <a:pt x="194" y="99"/>
                      <a:pt x="193" y="99"/>
                      <a:pt x="193" y="99"/>
                    </a:cubicBezTo>
                    <a:cubicBezTo>
                      <a:pt x="193" y="99"/>
                      <a:pt x="194" y="100"/>
                      <a:pt x="195" y="101"/>
                    </a:cubicBezTo>
                    <a:cubicBezTo>
                      <a:pt x="195" y="112"/>
                      <a:pt x="195" y="112"/>
                      <a:pt x="195" y="112"/>
                    </a:cubicBezTo>
                    <a:cubicBezTo>
                      <a:pt x="193" y="110"/>
                      <a:pt x="191" y="109"/>
                      <a:pt x="189" y="108"/>
                    </a:cubicBezTo>
                    <a:cubicBezTo>
                      <a:pt x="184" y="104"/>
                      <a:pt x="181" y="100"/>
                      <a:pt x="178" y="96"/>
                    </a:cubicBezTo>
                    <a:cubicBezTo>
                      <a:pt x="178" y="81"/>
                      <a:pt x="178" y="81"/>
                      <a:pt x="178" y="81"/>
                    </a:cubicBezTo>
                    <a:cubicBezTo>
                      <a:pt x="182" y="83"/>
                      <a:pt x="187" y="85"/>
                      <a:pt x="190" y="86"/>
                    </a:cubicBezTo>
                    <a:cubicBezTo>
                      <a:pt x="192" y="87"/>
                      <a:pt x="193" y="87"/>
                      <a:pt x="195" y="87"/>
                    </a:cubicBezTo>
                    <a:close/>
                    <a:moveTo>
                      <a:pt x="195" y="140"/>
                    </a:moveTo>
                    <a:cubicBezTo>
                      <a:pt x="195" y="157"/>
                      <a:pt x="195" y="157"/>
                      <a:pt x="195" y="157"/>
                    </a:cubicBezTo>
                    <a:cubicBezTo>
                      <a:pt x="193" y="154"/>
                      <a:pt x="192" y="152"/>
                      <a:pt x="192" y="152"/>
                    </a:cubicBezTo>
                    <a:cubicBezTo>
                      <a:pt x="192" y="152"/>
                      <a:pt x="193" y="157"/>
                      <a:pt x="195" y="162"/>
                    </a:cubicBezTo>
                    <a:cubicBezTo>
                      <a:pt x="195" y="171"/>
                      <a:pt x="195" y="171"/>
                      <a:pt x="195" y="171"/>
                    </a:cubicBezTo>
                    <a:cubicBezTo>
                      <a:pt x="191" y="168"/>
                      <a:pt x="188" y="164"/>
                      <a:pt x="184" y="159"/>
                    </a:cubicBezTo>
                    <a:cubicBezTo>
                      <a:pt x="181" y="155"/>
                      <a:pt x="179" y="150"/>
                      <a:pt x="178" y="146"/>
                    </a:cubicBezTo>
                    <a:cubicBezTo>
                      <a:pt x="178" y="129"/>
                      <a:pt x="178" y="129"/>
                      <a:pt x="178" y="129"/>
                    </a:cubicBezTo>
                    <a:cubicBezTo>
                      <a:pt x="179" y="127"/>
                      <a:pt x="179" y="125"/>
                      <a:pt x="179" y="125"/>
                    </a:cubicBezTo>
                    <a:cubicBezTo>
                      <a:pt x="179" y="125"/>
                      <a:pt x="189" y="136"/>
                      <a:pt x="193" y="139"/>
                    </a:cubicBezTo>
                    <a:cubicBezTo>
                      <a:pt x="193" y="139"/>
                      <a:pt x="194" y="140"/>
                      <a:pt x="195" y="140"/>
                    </a:cubicBezTo>
                    <a:close/>
                    <a:moveTo>
                      <a:pt x="195" y="204"/>
                    </a:moveTo>
                    <a:cubicBezTo>
                      <a:pt x="195" y="228"/>
                      <a:pt x="195" y="228"/>
                      <a:pt x="195" y="228"/>
                    </a:cubicBezTo>
                    <a:cubicBezTo>
                      <a:pt x="189" y="233"/>
                      <a:pt x="179" y="239"/>
                      <a:pt x="178" y="239"/>
                    </a:cubicBezTo>
                    <a:cubicBezTo>
                      <a:pt x="178" y="239"/>
                      <a:pt x="178" y="239"/>
                      <a:pt x="178" y="239"/>
                    </a:cubicBezTo>
                    <a:cubicBezTo>
                      <a:pt x="178" y="224"/>
                      <a:pt x="178" y="224"/>
                      <a:pt x="178" y="224"/>
                    </a:cubicBezTo>
                    <a:cubicBezTo>
                      <a:pt x="180" y="220"/>
                      <a:pt x="181" y="216"/>
                      <a:pt x="184" y="213"/>
                    </a:cubicBezTo>
                    <a:cubicBezTo>
                      <a:pt x="186" y="212"/>
                      <a:pt x="187" y="210"/>
                      <a:pt x="188" y="209"/>
                    </a:cubicBezTo>
                    <a:cubicBezTo>
                      <a:pt x="191" y="207"/>
                      <a:pt x="193" y="205"/>
                      <a:pt x="195" y="204"/>
                    </a:cubicBezTo>
                    <a:close/>
                    <a:moveTo>
                      <a:pt x="195" y="232"/>
                    </a:moveTo>
                    <a:cubicBezTo>
                      <a:pt x="190" y="237"/>
                      <a:pt x="181" y="244"/>
                      <a:pt x="181" y="244"/>
                    </a:cubicBezTo>
                    <a:cubicBezTo>
                      <a:pt x="178" y="246"/>
                      <a:pt x="178" y="246"/>
                      <a:pt x="178" y="246"/>
                    </a:cubicBezTo>
                    <a:cubicBezTo>
                      <a:pt x="178" y="246"/>
                      <a:pt x="178" y="246"/>
                      <a:pt x="178" y="246"/>
                    </a:cubicBezTo>
                    <a:cubicBezTo>
                      <a:pt x="181" y="245"/>
                      <a:pt x="181" y="245"/>
                      <a:pt x="181" y="245"/>
                    </a:cubicBezTo>
                    <a:cubicBezTo>
                      <a:pt x="182" y="245"/>
                      <a:pt x="187" y="244"/>
                      <a:pt x="195" y="240"/>
                    </a:cubicBezTo>
                    <a:cubicBezTo>
                      <a:pt x="195" y="232"/>
                      <a:pt x="195" y="232"/>
                      <a:pt x="195" y="232"/>
                    </a:cubicBezTo>
                    <a:close/>
                    <a:moveTo>
                      <a:pt x="178" y="277"/>
                    </a:moveTo>
                    <a:cubicBezTo>
                      <a:pt x="178" y="257"/>
                      <a:pt x="178" y="257"/>
                      <a:pt x="178" y="257"/>
                    </a:cubicBezTo>
                    <a:cubicBezTo>
                      <a:pt x="182" y="256"/>
                      <a:pt x="185" y="255"/>
                      <a:pt x="185" y="255"/>
                    </a:cubicBezTo>
                    <a:cubicBezTo>
                      <a:pt x="186" y="255"/>
                      <a:pt x="186" y="255"/>
                      <a:pt x="186" y="255"/>
                    </a:cubicBezTo>
                    <a:cubicBezTo>
                      <a:pt x="186" y="256"/>
                      <a:pt x="186" y="256"/>
                      <a:pt x="186" y="256"/>
                    </a:cubicBezTo>
                    <a:cubicBezTo>
                      <a:pt x="186" y="256"/>
                      <a:pt x="185" y="267"/>
                      <a:pt x="178" y="277"/>
                    </a:cubicBezTo>
                    <a:close/>
                    <a:moveTo>
                      <a:pt x="178" y="243"/>
                    </a:moveTo>
                    <a:cubicBezTo>
                      <a:pt x="178" y="242"/>
                      <a:pt x="178" y="242"/>
                      <a:pt x="178" y="242"/>
                    </a:cubicBezTo>
                    <a:cubicBezTo>
                      <a:pt x="180" y="241"/>
                      <a:pt x="180" y="241"/>
                      <a:pt x="180" y="241"/>
                    </a:cubicBezTo>
                    <a:cubicBezTo>
                      <a:pt x="180" y="241"/>
                      <a:pt x="179" y="242"/>
                      <a:pt x="178" y="243"/>
                    </a:cubicBezTo>
                    <a:close/>
                    <a:moveTo>
                      <a:pt x="178" y="218"/>
                    </a:moveTo>
                    <a:cubicBezTo>
                      <a:pt x="179" y="216"/>
                      <a:pt x="181" y="214"/>
                      <a:pt x="183" y="212"/>
                    </a:cubicBezTo>
                    <a:cubicBezTo>
                      <a:pt x="184" y="210"/>
                      <a:pt x="185" y="209"/>
                      <a:pt x="187" y="207"/>
                    </a:cubicBezTo>
                    <a:cubicBezTo>
                      <a:pt x="187" y="207"/>
                      <a:pt x="187" y="207"/>
                      <a:pt x="188" y="206"/>
                    </a:cubicBezTo>
                    <a:cubicBezTo>
                      <a:pt x="185" y="201"/>
                      <a:pt x="181" y="198"/>
                      <a:pt x="178" y="195"/>
                    </a:cubicBezTo>
                    <a:cubicBezTo>
                      <a:pt x="178" y="218"/>
                      <a:pt x="178" y="218"/>
                      <a:pt x="178" y="218"/>
                    </a:cubicBezTo>
                    <a:close/>
                    <a:moveTo>
                      <a:pt x="178" y="51"/>
                    </a:moveTo>
                    <a:cubicBezTo>
                      <a:pt x="180" y="51"/>
                      <a:pt x="188" y="53"/>
                      <a:pt x="192" y="53"/>
                    </a:cubicBezTo>
                    <a:cubicBezTo>
                      <a:pt x="192" y="53"/>
                      <a:pt x="193" y="53"/>
                      <a:pt x="193" y="53"/>
                    </a:cubicBezTo>
                    <a:cubicBezTo>
                      <a:pt x="191" y="51"/>
                      <a:pt x="190" y="48"/>
                      <a:pt x="188" y="44"/>
                    </a:cubicBezTo>
                    <a:cubicBezTo>
                      <a:pt x="188" y="42"/>
                      <a:pt x="187" y="41"/>
                      <a:pt x="187" y="39"/>
                    </a:cubicBezTo>
                    <a:cubicBezTo>
                      <a:pt x="187" y="38"/>
                      <a:pt x="187" y="38"/>
                      <a:pt x="187" y="38"/>
                    </a:cubicBezTo>
                    <a:cubicBezTo>
                      <a:pt x="184" y="38"/>
                      <a:pt x="181" y="38"/>
                      <a:pt x="178" y="39"/>
                    </a:cubicBezTo>
                    <a:lnTo>
                      <a:pt x="178" y="51"/>
                    </a:lnTo>
                    <a:close/>
                    <a:moveTo>
                      <a:pt x="178" y="39"/>
                    </a:moveTo>
                    <a:cubicBezTo>
                      <a:pt x="178" y="51"/>
                      <a:pt x="178" y="51"/>
                      <a:pt x="178" y="51"/>
                    </a:cubicBezTo>
                    <a:cubicBezTo>
                      <a:pt x="178" y="51"/>
                      <a:pt x="178" y="51"/>
                      <a:pt x="178" y="51"/>
                    </a:cubicBezTo>
                    <a:cubicBezTo>
                      <a:pt x="178" y="51"/>
                      <a:pt x="178" y="51"/>
                      <a:pt x="178" y="51"/>
                    </a:cubicBezTo>
                    <a:cubicBezTo>
                      <a:pt x="178" y="61"/>
                      <a:pt x="178" y="61"/>
                      <a:pt x="178" y="61"/>
                    </a:cubicBezTo>
                    <a:cubicBezTo>
                      <a:pt x="178" y="61"/>
                      <a:pt x="177" y="61"/>
                      <a:pt x="177" y="61"/>
                    </a:cubicBezTo>
                    <a:cubicBezTo>
                      <a:pt x="160" y="57"/>
                      <a:pt x="154" y="40"/>
                      <a:pt x="154" y="40"/>
                    </a:cubicBezTo>
                    <a:cubicBezTo>
                      <a:pt x="154" y="40"/>
                      <a:pt x="166" y="41"/>
                      <a:pt x="171" y="41"/>
                    </a:cubicBezTo>
                    <a:cubicBezTo>
                      <a:pt x="173" y="41"/>
                      <a:pt x="176" y="40"/>
                      <a:pt x="178" y="39"/>
                    </a:cubicBezTo>
                    <a:close/>
                    <a:moveTo>
                      <a:pt x="178" y="81"/>
                    </a:moveTo>
                    <a:cubicBezTo>
                      <a:pt x="178" y="96"/>
                      <a:pt x="178" y="96"/>
                      <a:pt x="178" y="96"/>
                    </a:cubicBezTo>
                    <a:cubicBezTo>
                      <a:pt x="174" y="87"/>
                      <a:pt x="174" y="79"/>
                      <a:pt x="174" y="79"/>
                    </a:cubicBezTo>
                    <a:cubicBezTo>
                      <a:pt x="174" y="79"/>
                      <a:pt x="176" y="80"/>
                      <a:pt x="178" y="81"/>
                    </a:cubicBezTo>
                    <a:close/>
                    <a:moveTo>
                      <a:pt x="178" y="129"/>
                    </a:moveTo>
                    <a:cubicBezTo>
                      <a:pt x="178" y="146"/>
                      <a:pt x="178" y="146"/>
                      <a:pt x="178" y="146"/>
                    </a:cubicBezTo>
                    <a:cubicBezTo>
                      <a:pt x="177" y="139"/>
                      <a:pt x="178" y="133"/>
                      <a:pt x="178" y="129"/>
                    </a:cubicBezTo>
                    <a:close/>
                    <a:moveTo>
                      <a:pt x="178" y="195"/>
                    </a:moveTo>
                    <a:cubicBezTo>
                      <a:pt x="178" y="218"/>
                      <a:pt x="178" y="218"/>
                      <a:pt x="178" y="218"/>
                    </a:cubicBezTo>
                    <a:cubicBezTo>
                      <a:pt x="178" y="219"/>
                      <a:pt x="177" y="221"/>
                      <a:pt x="177" y="222"/>
                    </a:cubicBezTo>
                    <a:cubicBezTo>
                      <a:pt x="176" y="221"/>
                      <a:pt x="176" y="221"/>
                      <a:pt x="176" y="221"/>
                    </a:cubicBezTo>
                    <a:cubicBezTo>
                      <a:pt x="174" y="215"/>
                      <a:pt x="171" y="204"/>
                      <a:pt x="171" y="204"/>
                    </a:cubicBezTo>
                    <a:cubicBezTo>
                      <a:pt x="171" y="204"/>
                      <a:pt x="169" y="213"/>
                      <a:pt x="172" y="221"/>
                    </a:cubicBezTo>
                    <a:cubicBezTo>
                      <a:pt x="173" y="223"/>
                      <a:pt x="174" y="226"/>
                      <a:pt x="175" y="228"/>
                    </a:cubicBezTo>
                    <a:cubicBezTo>
                      <a:pt x="175" y="231"/>
                      <a:pt x="174" y="233"/>
                      <a:pt x="175" y="235"/>
                    </a:cubicBezTo>
                    <a:cubicBezTo>
                      <a:pt x="170" y="229"/>
                      <a:pt x="164" y="221"/>
                      <a:pt x="160" y="209"/>
                    </a:cubicBezTo>
                    <a:cubicBezTo>
                      <a:pt x="155" y="189"/>
                      <a:pt x="167" y="173"/>
                      <a:pt x="167" y="173"/>
                    </a:cubicBezTo>
                    <a:cubicBezTo>
                      <a:pt x="167" y="173"/>
                      <a:pt x="173" y="187"/>
                      <a:pt x="176" y="192"/>
                    </a:cubicBezTo>
                    <a:cubicBezTo>
                      <a:pt x="177" y="193"/>
                      <a:pt x="177" y="194"/>
                      <a:pt x="178" y="195"/>
                    </a:cubicBezTo>
                    <a:close/>
                    <a:moveTo>
                      <a:pt x="178" y="224"/>
                    </a:moveTo>
                    <a:cubicBezTo>
                      <a:pt x="176" y="232"/>
                      <a:pt x="177" y="238"/>
                      <a:pt x="177" y="239"/>
                    </a:cubicBezTo>
                    <a:cubicBezTo>
                      <a:pt x="177" y="240"/>
                      <a:pt x="177" y="240"/>
                      <a:pt x="177" y="240"/>
                    </a:cubicBezTo>
                    <a:cubicBezTo>
                      <a:pt x="178" y="239"/>
                      <a:pt x="178" y="239"/>
                      <a:pt x="178" y="239"/>
                    </a:cubicBezTo>
                    <a:cubicBezTo>
                      <a:pt x="178" y="224"/>
                      <a:pt x="178" y="224"/>
                      <a:pt x="178" y="224"/>
                    </a:cubicBezTo>
                    <a:close/>
                    <a:moveTo>
                      <a:pt x="178" y="242"/>
                    </a:moveTo>
                    <a:cubicBezTo>
                      <a:pt x="178" y="243"/>
                      <a:pt x="178" y="243"/>
                      <a:pt x="178" y="243"/>
                    </a:cubicBezTo>
                    <a:cubicBezTo>
                      <a:pt x="175" y="246"/>
                      <a:pt x="167" y="252"/>
                      <a:pt x="165" y="252"/>
                    </a:cubicBezTo>
                    <a:cubicBezTo>
                      <a:pt x="164" y="250"/>
                      <a:pt x="170" y="247"/>
                      <a:pt x="174" y="237"/>
                    </a:cubicBezTo>
                    <a:cubicBezTo>
                      <a:pt x="173" y="243"/>
                      <a:pt x="173" y="243"/>
                      <a:pt x="173" y="243"/>
                    </a:cubicBezTo>
                    <a:cubicBezTo>
                      <a:pt x="178" y="242"/>
                      <a:pt x="178" y="242"/>
                      <a:pt x="178" y="242"/>
                    </a:cubicBezTo>
                    <a:close/>
                    <a:moveTo>
                      <a:pt x="178" y="246"/>
                    </a:moveTo>
                    <a:cubicBezTo>
                      <a:pt x="178" y="246"/>
                      <a:pt x="178" y="246"/>
                      <a:pt x="178" y="246"/>
                    </a:cubicBezTo>
                    <a:cubicBezTo>
                      <a:pt x="178" y="246"/>
                      <a:pt x="178" y="246"/>
                      <a:pt x="178" y="246"/>
                    </a:cubicBezTo>
                    <a:cubicBezTo>
                      <a:pt x="178" y="246"/>
                      <a:pt x="178" y="246"/>
                      <a:pt x="178" y="246"/>
                    </a:cubicBezTo>
                    <a:close/>
                    <a:moveTo>
                      <a:pt x="178" y="257"/>
                    </a:moveTo>
                    <a:cubicBezTo>
                      <a:pt x="178" y="277"/>
                      <a:pt x="178" y="277"/>
                      <a:pt x="178" y="277"/>
                    </a:cubicBezTo>
                    <a:cubicBezTo>
                      <a:pt x="175" y="281"/>
                      <a:pt x="172" y="285"/>
                      <a:pt x="166" y="288"/>
                    </a:cubicBezTo>
                    <a:cubicBezTo>
                      <a:pt x="163" y="290"/>
                      <a:pt x="160" y="291"/>
                      <a:pt x="157" y="292"/>
                    </a:cubicBezTo>
                    <a:cubicBezTo>
                      <a:pt x="140" y="299"/>
                      <a:pt x="127" y="296"/>
                      <a:pt x="126" y="296"/>
                    </a:cubicBezTo>
                    <a:cubicBezTo>
                      <a:pt x="125" y="295"/>
                      <a:pt x="125" y="295"/>
                      <a:pt x="125" y="295"/>
                    </a:cubicBezTo>
                    <a:cubicBezTo>
                      <a:pt x="125" y="295"/>
                      <a:pt x="125" y="295"/>
                      <a:pt x="125" y="295"/>
                    </a:cubicBezTo>
                    <a:cubicBezTo>
                      <a:pt x="126" y="294"/>
                      <a:pt x="126" y="294"/>
                      <a:pt x="126" y="294"/>
                    </a:cubicBezTo>
                    <a:cubicBezTo>
                      <a:pt x="126" y="294"/>
                      <a:pt x="141" y="290"/>
                      <a:pt x="147" y="287"/>
                    </a:cubicBezTo>
                    <a:cubicBezTo>
                      <a:pt x="151" y="285"/>
                      <a:pt x="156" y="281"/>
                      <a:pt x="156" y="278"/>
                    </a:cubicBezTo>
                    <a:cubicBezTo>
                      <a:pt x="153" y="280"/>
                      <a:pt x="148" y="283"/>
                      <a:pt x="146" y="284"/>
                    </a:cubicBezTo>
                    <a:cubicBezTo>
                      <a:pt x="138" y="287"/>
                      <a:pt x="126" y="289"/>
                      <a:pt x="125" y="289"/>
                    </a:cubicBezTo>
                    <a:cubicBezTo>
                      <a:pt x="125" y="289"/>
                      <a:pt x="125" y="289"/>
                      <a:pt x="125" y="289"/>
                    </a:cubicBezTo>
                    <a:cubicBezTo>
                      <a:pt x="125" y="286"/>
                      <a:pt x="125" y="286"/>
                      <a:pt x="125" y="286"/>
                    </a:cubicBezTo>
                    <a:cubicBezTo>
                      <a:pt x="126" y="282"/>
                      <a:pt x="129" y="271"/>
                      <a:pt x="140" y="266"/>
                    </a:cubicBezTo>
                    <a:cubicBezTo>
                      <a:pt x="142" y="265"/>
                      <a:pt x="143" y="264"/>
                      <a:pt x="145" y="263"/>
                    </a:cubicBezTo>
                    <a:cubicBezTo>
                      <a:pt x="151" y="261"/>
                      <a:pt x="157" y="260"/>
                      <a:pt x="161" y="260"/>
                    </a:cubicBezTo>
                    <a:cubicBezTo>
                      <a:pt x="163" y="260"/>
                      <a:pt x="165" y="260"/>
                      <a:pt x="166" y="259"/>
                    </a:cubicBezTo>
                    <a:cubicBezTo>
                      <a:pt x="169" y="259"/>
                      <a:pt x="174" y="258"/>
                      <a:pt x="178" y="257"/>
                    </a:cubicBezTo>
                    <a:close/>
                    <a:moveTo>
                      <a:pt x="125" y="314"/>
                    </a:moveTo>
                    <a:cubicBezTo>
                      <a:pt x="125" y="305"/>
                      <a:pt x="125" y="305"/>
                      <a:pt x="125" y="305"/>
                    </a:cubicBezTo>
                    <a:cubicBezTo>
                      <a:pt x="127" y="306"/>
                      <a:pt x="128" y="306"/>
                      <a:pt x="128" y="306"/>
                    </a:cubicBezTo>
                    <a:cubicBezTo>
                      <a:pt x="129" y="306"/>
                      <a:pt x="129" y="306"/>
                      <a:pt x="129" y="306"/>
                    </a:cubicBezTo>
                    <a:cubicBezTo>
                      <a:pt x="129" y="307"/>
                      <a:pt x="129" y="307"/>
                      <a:pt x="129" y="307"/>
                    </a:cubicBezTo>
                    <a:cubicBezTo>
                      <a:pt x="129" y="307"/>
                      <a:pt x="128" y="310"/>
                      <a:pt x="125" y="314"/>
                    </a:cubicBezTo>
                    <a:close/>
                    <a:moveTo>
                      <a:pt x="125" y="292"/>
                    </a:moveTo>
                    <a:cubicBezTo>
                      <a:pt x="126" y="292"/>
                      <a:pt x="126" y="291"/>
                      <a:pt x="126" y="291"/>
                    </a:cubicBezTo>
                    <a:cubicBezTo>
                      <a:pt x="125" y="291"/>
                      <a:pt x="125" y="291"/>
                      <a:pt x="125" y="291"/>
                    </a:cubicBezTo>
                    <a:cubicBezTo>
                      <a:pt x="125" y="292"/>
                      <a:pt x="125" y="292"/>
                      <a:pt x="125" y="292"/>
                    </a:cubicBezTo>
                    <a:close/>
                    <a:moveTo>
                      <a:pt x="125" y="279"/>
                    </a:moveTo>
                    <a:cubicBezTo>
                      <a:pt x="125" y="278"/>
                      <a:pt x="126" y="277"/>
                      <a:pt x="126" y="277"/>
                    </a:cubicBezTo>
                    <a:cubicBezTo>
                      <a:pt x="126" y="274"/>
                      <a:pt x="125" y="271"/>
                      <a:pt x="125" y="269"/>
                    </a:cubicBezTo>
                    <a:cubicBezTo>
                      <a:pt x="125" y="260"/>
                      <a:pt x="129" y="252"/>
                      <a:pt x="129" y="252"/>
                    </a:cubicBezTo>
                    <a:cubicBezTo>
                      <a:pt x="129" y="252"/>
                      <a:pt x="129" y="263"/>
                      <a:pt x="129" y="270"/>
                    </a:cubicBezTo>
                    <a:cubicBezTo>
                      <a:pt x="129" y="270"/>
                      <a:pt x="130" y="271"/>
                      <a:pt x="130" y="271"/>
                    </a:cubicBezTo>
                    <a:cubicBezTo>
                      <a:pt x="132" y="268"/>
                      <a:pt x="135" y="266"/>
                      <a:pt x="139" y="263"/>
                    </a:cubicBezTo>
                    <a:cubicBezTo>
                      <a:pt x="141" y="262"/>
                      <a:pt x="142" y="262"/>
                      <a:pt x="144" y="261"/>
                    </a:cubicBezTo>
                    <a:cubicBezTo>
                      <a:pt x="145" y="261"/>
                      <a:pt x="145" y="261"/>
                      <a:pt x="146" y="260"/>
                    </a:cubicBezTo>
                    <a:cubicBezTo>
                      <a:pt x="144" y="252"/>
                      <a:pt x="140" y="246"/>
                      <a:pt x="139" y="242"/>
                    </a:cubicBezTo>
                    <a:cubicBezTo>
                      <a:pt x="137" y="236"/>
                      <a:pt x="137" y="220"/>
                      <a:pt x="137" y="220"/>
                    </a:cubicBezTo>
                    <a:cubicBezTo>
                      <a:pt x="137" y="220"/>
                      <a:pt x="130" y="224"/>
                      <a:pt x="125" y="232"/>
                    </a:cubicBezTo>
                    <a:lnTo>
                      <a:pt x="125" y="279"/>
                    </a:lnTo>
                    <a:close/>
                    <a:moveTo>
                      <a:pt x="88" y="296"/>
                    </a:moveTo>
                    <a:cubicBezTo>
                      <a:pt x="88" y="296"/>
                      <a:pt x="87" y="296"/>
                      <a:pt x="87" y="296"/>
                    </a:cubicBezTo>
                    <a:cubicBezTo>
                      <a:pt x="85" y="296"/>
                      <a:pt x="83" y="296"/>
                      <a:pt x="81" y="297"/>
                    </a:cubicBezTo>
                    <a:cubicBezTo>
                      <a:pt x="79" y="297"/>
                      <a:pt x="77" y="297"/>
                      <a:pt x="76" y="298"/>
                    </a:cubicBezTo>
                    <a:cubicBezTo>
                      <a:pt x="76" y="262"/>
                      <a:pt x="76" y="262"/>
                      <a:pt x="76" y="262"/>
                    </a:cubicBezTo>
                    <a:cubicBezTo>
                      <a:pt x="84" y="256"/>
                      <a:pt x="93" y="254"/>
                      <a:pt x="93" y="254"/>
                    </a:cubicBezTo>
                    <a:cubicBezTo>
                      <a:pt x="93" y="254"/>
                      <a:pt x="88" y="269"/>
                      <a:pt x="88" y="276"/>
                    </a:cubicBezTo>
                    <a:cubicBezTo>
                      <a:pt x="88" y="281"/>
                      <a:pt x="89" y="287"/>
                      <a:pt x="88" y="296"/>
                    </a:cubicBezTo>
                    <a:close/>
                    <a:moveTo>
                      <a:pt x="125" y="232"/>
                    </a:moveTo>
                    <a:cubicBezTo>
                      <a:pt x="125" y="279"/>
                      <a:pt x="125" y="279"/>
                      <a:pt x="125" y="279"/>
                    </a:cubicBezTo>
                    <a:cubicBezTo>
                      <a:pt x="124" y="280"/>
                      <a:pt x="123" y="282"/>
                      <a:pt x="123" y="283"/>
                    </a:cubicBezTo>
                    <a:cubicBezTo>
                      <a:pt x="120" y="276"/>
                      <a:pt x="118" y="266"/>
                      <a:pt x="118" y="252"/>
                    </a:cubicBezTo>
                    <a:cubicBezTo>
                      <a:pt x="118" y="244"/>
                      <a:pt x="121" y="237"/>
                      <a:pt x="125" y="232"/>
                    </a:cubicBezTo>
                    <a:close/>
                    <a:moveTo>
                      <a:pt x="125" y="286"/>
                    </a:moveTo>
                    <a:cubicBezTo>
                      <a:pt x="125" y="289"/>
                      <a:pt x="125" y="289"/>
                      <a:pt x="125" y="289"/>
                    </a:cubicBezTo>
                    <a:cubicBezTo>
                      <a:pt x="124" y="289"/>
                      <a:pt x="124" y="289"/>
                      <a:pt x="124" y="289"/>
                    </a:cubicBezTo>
                    <a:cubicBezTo>
                      <a:pt x="124" y="288"/>
                      <a:pt x="124" y="288"/>
                      <a:pt x="124" y="288"/>
                    </a:cubicBezTo>
                    <a:cubicBezTo>
                      <a:pt x="124" y="288"/>
                      <a:pt x="125" y="287"/>
                      <a:pt x="125" y="286"/>
                    </a:cubicBezTo>
                    <a:close/>
                    <a:moveTo>
                      <a:pt x="125" y="291"/>
                    </a:moveTo>
                    <a:cubicBezTo>
                      <a:pt x="119" y="291"/>
                      <a:pt x="119" y="291"/>
                      <a:pt x="119" y="291"/>
                    </a:cubicBezTo>
                    <a:cubicBezTo>
                      <a:pt x="122" y="285"/>
                      <a:pt x="122" y="285"/>
                      <a:pt x="122" y="285"/>
                    </a:cubicBezTo>
                    <a:cubicBezTo>
                      <a:pt x="115" y="293"/>
                      <a:pt x="107" y="294"/>
                      <a:pt x="109" y="296"/>
                    </a:cubicBezTo>
                    <a:cubicBezTo>
                      <a:pt x="110" y="297"/>
                      <a:pt x="121" y="293"/>
                      <a:pt x="125" y="292"/>
                    </a:cubicBezTo>
                    <a:cubicBezTo>
                      <a:pt x="125" y="291"/>
                      <a:pt x="125" y="291"/>
                      <a:pt x="125" y="291"/>
                    </a:cubicBezTo>
                    <a:close/>
                    <a:moveTo>
                      <a:pt x="125" y="295"/>
                    </a:moveTo>
                    <a:cubicBezTo>
                      <a:pt x="125" y="295"/>
                      <a:pt x="125" y="295"/>
                      <a:pt x="125" y="295"/>
                    </a:cubicBezTo>
                    <a:cubicBezTo>
                      <a:pt x="123" y="295"/>
                      <a:pt x="123" y="295"/>
                      <a:pt x="123" y="295"/>
                    </a:cubicBezTo>
                    <a:cubicBezTo>
                      <a:pt x="125" y="295"/>
                      <a:pt x="125" y="295"/>
                      <a:pt x="125" y="295"/>
                    </a:cubicBezTo>
                    <a:close/>
                    <a:moveTo>
                      <a:pt x="125" y="305"/>
                    </a:moveTo>
                    <a:cubicBezTo>
                      <a:pt x="125" y="314"/>
                      <a:pt x="125" y="314"/>
                      <a:pt x="125" y="314"/>
                    </a:cubicBezTo>
                    <a:cubicBezTo>
                      <a:pt x="120" y="321"/>
                      <a:pt x="112" y="329"/>
                      <a:pt x="99" y="331"/>
                    </a:cubicBezTo>
                    <a:cubicBezTo>
                      <a:pt x="96" y="331"/>
                      <a:pt x="93" y="331"/>
                      <a:pt x="89" y="331"/>
                    </a:cubicBezTo>
                    <a:cubicBezTo>
                      <a:pt x="84" y="331"/>
                      <a:pt x="80" y="331"/>
                      <a:pt x="76" y="330"/>
                    </a:cubicBezTo>
                    <a:cubicBezTo>
                      <a:pt x="76" y="323"/>
                      <a:pt x="76" y="323"/>
                      <a:pt x="76" y="323"/>
                    </a:cubicBezTo>
                    <a:cubicBezTo>
                      <a:pt x="78" y="323"/>
                      <a:pt x="79" y="323"/>
                      <a:pt x="80" y="323"/>
                    </a:cubicBezTo>
                    <a:cubicBezTo>
                      <a:pt x="86" y="323"/>
                      <a:pt x="91" y="320"/>
                      <a:pt x="93" y="317"/>
                    </a:cubicBezTo>
                    <a:cubicBezTo>
                      <a:pt x="90" y="318"/>
                      <a:pt x="84" y="319"/>
                      <a:pt x="81" y="319"/>
                    </a:cubicBezTo>
                    <a:cubicBezTo>
                      <a:pt x="79" y="319"/>
                      <a:pt x="78" y="319"/>
                      <a:pt x="76" y="319"/>
                    </a:cubicBezTo>
                    <a:cubicBezTo>
                      <a:pt x="76" y="300"/>
                      <a:pt x="76" y="300"/>
                      <a:pt x="76" y="300"/>
                    </a:cubicBezTo>
                    <a:cubicBezTo>
                      <a:pt x="77" y="300"/>
                      <a:pt x="79" y="299"/>
                      <a:pt x="81" y="299"/>
                    </a:cubicBezTo>
                    <a:cubicBezTo>
                      <a:pt x="83" y="299"/>
                      <a:pt x="85" y="299"/>
                      <a:pt x="87" y="299"/>
                    </a:cubicBezTo>
                    <a:cubicBezTo>
                      <a:pt x="93" y="299"/>
                      <a:pt x="99" y="300"/>
                      <a:pt x="103" y="302"/>
                    </a:cubicBezTo>
                    <a:cubicBezTo>
                      <a:pt x="105" y="302"/>
                      <a:pt x="107" y="303"/>
                      <a:pt x="108" y="303"/>
                    </a:cubicBezTo>
                    <a:cubicBezTo>
                      <a:pt x="112" y="304"/>
                      <a:pt x="120" y="305"/>
                      <a:pt x="125" y="305"/>
                    </a:cubicBezTo>
                    <a:close/>
                    <a:moveTo>
                      <a:pt x="76" y="298"/>
                    </a:moveTo>
                    <a:cubicBezTo>
                      <a:pt x="73" y="298"/>
                      <a:pt x="71" y="300"/>
                      <a:pt x="69" y="301"/>
                    </a:cubicBezTo>
                    <a:cubicBezTo>
                      <a:pt x="69" y="300"/>
                      <a:pt x="69" y="300"/>
                      <a:pt x="70" y="299"/>
                    </a:cubicBezTo>
                    <a:cubicBezTo>
                      <a:pt x="71" y="293"/>
                      <a:pt x="75" y="282"/>
                      <a:pt x="75" y="282"/>
                    </a:cubicBezTo>
                    <a:cubicBezTo>
                      <a:pt x="75" y="282"/>
                      <a:pt x="69" y="288"/>
                      <a:pt x="66" y="297"/>
                    </a:cubicBezTo>
                    <a:cubicBezTo>
                      <a:pt x="65" y="299"/>
                      <a:pt x="65" y="301"/>
                      <a:pt x="64" y="305"/>
                    </a:cubicBezTo>
                    <a:cubicBezTo>
                      <a:pt x="62" y="306"/>
                      <a:pt x="60" y="308"/>
                      <a:pt x="59" y="310"/>
                    </a:cubicBezTo>
                    <a:cubicBezTo>
                      <a:pt x="59" y="302"/>
                      <a:pt x="60" y="291"/>
                      <a:pt x="64" y="278"/>
                    </a:cubicBezTo>
                    <a:cubicBezTo>
                      <a:pt x="67" y="271"/>
                      <a:pt x="71" y="266"/>
                      <a:pt x="76" y="262"/>
                    </a:cubicBezTo>
                    <a:cubicBezTo>
                      <a:pt x="76" y="298"/>
                      <a:pt x="76" y="298"/>
                      <a:pt x="76" y="298"/>
                    </a:cubicBezTo>
                    <a:close/>
                    <a:moveTo>
                      <a:pt x="76" y="300"/>
                    </a:moveTo>
                    <a:cubicBezTo>
                      <a:pt x="64" y="304"/>
                      <a:pt x="59" y="314"/>
                      <a:pt x="59" y="315"/>
                    </a:cubicBezTo>
                    <a:cubicBezTo>
                      <a:pt x="58" y="316"/>
                      <a:pt x="58" y="316"/>
                      <a:pt x="58" y="316"/>
                    </a:cubicBezTo>
                    <a:cubicBezTo>
                      <a:pt x="59" y="316"/>
                      <a:pt x="59" y="316"/>
                      <a:pt x="59" y="316"/>
                    </a:cubicBezTo>
                    <a:cubicBezTo>
                      <a:pt x="60" y="316"/>
                      <a:pt x="68" y="318"/>
                      <a:pt x="76" y="319"/>
                    </a:cubicBezTo>
                    <a:cubicBezTo>
                      <a:pt x="76" y="300"/>
                      <a:pt x="76" y="300"/>
                      <a:pt x="76" y="300"/>
                    </a:cubicBezTo>
                    <a:close/>
                    <a:moveTo>
                      <a:pt x="76" y="323"/>
                    </a:moveTo>
                    <a:cubicBezTo>
                      <a:pt x="76" y="330"/>
                      <a:pt x="76" y="330"/>
                      <a:pt x="76" y="330"/>
                    </a:cubicBezTo>
                    <a:cubicBezTo>
                      <a:pt x="65" y="328"/>
                      <a:pt x="58" y="324"/>
                      <a:pt x="58" y="323"/>
                    </a:cubicBezTo>
                    <a:cubicBezTo>
                      <a:pt x="57" y="323"/>
                      <a:pt x="57" y="323"/>
                      <a:pt x="57" y="323"/>
                    </a:cubicBezTo>
                    <a:cubicBezTo>
                      <a:pt x="57" y="321"/>
                      <a:pt x="57" y="321"/>
                      <a:pt x="57" y="321"/>
                    </a:cubicBezTo>
                    <a:cubicBezTo>
                      <a:pt x="59" y="321"/>
                      <a:pt x="59" y="321"/>
                      <a:pt x="59" y="321"/>
                    </a:cubicBezTo>
                    <a:cubicBezTo>
                      <a:pt x="59" y="321"/>
                      <a:pt x="69" y="322"/>
                      <a:pt x="76" y="323"/>
                    </a:cubicBezTo>
                    <a:close/>
                    <a:moveTo>
                      <a:pt x="57" y="319"/>
                    </a:moveTo>
                    <a:cubicBezTo>
                      <a:pt x="57" y="318"/>
                      <a:pt x="57" y="318"/>
                      <a:pt x="57" y="318"/>
                    </a:cubicBezTo>
                    <a:cubicBezTo>
                      <a:pt x="59" y="319"/>
                      <a:pt x="59" y="319"/>
                      <a:pt x="59" y="319"/>
                    </a:cubicBezTo>
                    <a:cubicBezTo>
                      <a:pt x="59" y="319"/>
                      <a:pt x="58" y="319"/>
                      <a:pt x="57" y="319"/>
                    </a:cubicBezTo>
                    <a:close/>
                    <a:moveTo>
                      <a:pt x="57" y="312"/>
                    </a:moveTo>
                    <a:cubicBezTo>
                      <a:pt x="57" y="312"/>
                      <a:pt x="57" y="312"/>
                      <a:pt x="57" y="312"/>
                    </a:cubicBezTo>
                    <a:cubicBezTo>
                      <a:pt x="57" y="312"/>
                      <a:pt x="57" y="312"/>
                      <a:pt x="57" y="312"/>
                    </a:cubicBezTo>
                    <a:close/>
                    <a:moveTo>
                      <a:pt x="57" y="312"/>
                    </a:moveTo>
                    <a:cubicBezTo>
                      <a:pt x="57" y="312"/>
                      <a:pt x="57" y="312"/>
                      <a:pt x="57" y="312"/>
                    </a:cubicBezTo>
                    <a:cubicBezTo>
                      <a:pt x="53" y="316"/>
                      <a:pt x="53" y="316"/>
                      <a:pt x="53" y="316"/>
                    </a:cubicBezTo>
                    <a:cubicBezTo>
                      <a:pt x="57" y="318"/>
                      <a:pt x="57" y="318"/>
                      <a:pt x="57" y="318"/>
                    </a:cubicBezTo>
                    <a:cubicBezTo>
                      <a:pt x="57" y="319"/>
                      <a:pt x="57" y="319"/>
                      <a:pt x="57" y="319"/>
                    </a:cubicBezTo>
                    <a:cubicBezTo>
                      <a:pt x="44" y="319"/>
                      <a:pt x="17" y="327"/>
                      <a:pt x="9" y="341"/>
                    </a:cubicBezTo>
                    <a:cubicBezTo>
                      <a:pt x="0" y="341"/>
                      <a:pt x="0" y="341"/>
                      <a:pt x="0" y="341"/>
                    </a:cubicBezTo>
                    <a:cubicBezTo>
                      <a:pt x="13" y="323"/>
                      <a:pt x="29" y="320"/>
                      <a:pt x="47" y="315"/>
                    </a:cubicBezTo>
                    <a:cubicBezTo>
                      <a:pt x="51" y="314"/>
                      <a:pt x="54" y="313"/>
                      <a:pt x="57" y="312"/>
                    </a:cubicBezTo>
                    <a:close/>
                    <a:moveTo>
                      <a:pt x="57" y="321"/>
                    </a:moveTo>
                    <a:cubicBezTo>
                      <a:pt x="55" y="321"/>
                      <a:pt x="55" y="321"/>
                      <a:pt x="55" y="321"/>
                    </a:cubicBezTo>
                    <a:cubicBezTo>
                      <a:pt x="57" y="323"/>
                      <a:pt x="57" y="323"/>
                      <a:pt x="57" y="323"/>
                    </a:cubicBezTo>
                    <a:lnTo>
                      <a:pt x="57" y="321"/>
                    </a:lnTo>
                    <a:close/>
                  </a:path>
                </a:pathLst>
              </a:custGeom>
              <a:solidFill>
                <a:srgbClr val="939D2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" name="Freeform 11"/>
              <p:cNvSpPr>
                <a:spLocks noEditPoints="1"/>
              </p:cNvSpPr>
              <p:nvPr/>
            </p:nvSpPr>
            <p:spPr bwMode="auto">
              <a:xfrm>
                <a:off x="5278438" y="2047876"/>
                <a:ext cx="1643063" cy="1720850"/>
              </a:xfrm>
              <a:custGeom>
                <a:avLst/>
                <a:gdLst>
                  <a:gd name="T0" fmla="*/ 165 w 213"/>
                  <a:gd name="T1" fmla="*/ 212 h 223"/>
                  <a:gd name="T2" fmla="*/ 186 w 213"/>
                  <a:gd name="T3" fmla="*/ 194 h 223"/>
                  <a:gd name="T4" fmla="*/ 163 w 213"/>
                  <a:gd name="T5" fmla="*/ 170 h 223"/>
                  <a:gd name="T6" fmla="*/ 183 w 213"/>
                  <a:gd name="T7" fmla="*/ 155 h 223"/>
                  <a:gd name="T8" fmla="*/ 211 w 213"/>
                  <a:gd name="T9" fmla="*/ 190 h 223"/>
                  <a:gd name="T10" fmla="*/ 161 w 213"/>
                  <a:gd name="T11" fmla="*/ 130 h 223"/>
                  <a:gd name="T12" fmla="*/ 187 w 213"/>
                  <a:gd name="T13" fmla="*/ 141 h 223"/>
                  <a:gd name="T14" fmla="*/ 205 w 213"/>
                  <a:gd name="T15" fmla="*/ 138 h 223"/>
                  <a:gd name="T16" fmla="*/ 182 w 213"/>
                  <a:gd name="T17" fmla="*/ 116 h 223"/>
                  <a:gd name="T18" fmla="*/ 157 w 213"/>
                  <a:gd name="T19" fmla="*/ 61 h 223"/>
                  <a:gd name="T20" fmla="*/ 179 w 213"/>
                  <a:gd name="T21" fmla="*/ 72 h 223"/>
                  <a:gd name="T22" fmla="*/ 202 w 213"/>
                  <a:gd name="T23" fmla="*/ 104 h 223"/>
                  <a:gd name="T24" fmla="*/ 169 w 213"/>
                  <a:gd name="T25" fmla="*/ 96 h 223"/>
                  <a:gd name="T26" fmla="*/ 171 w 213"/>
                  <a:gd name="T27" fmla="*/ 30 h 223"/>
                  <a:gd name="T28" fmla="*/ 184 w 213"/>
                  <a:gd name="T29" fmla="*/ 54 h 223"/>
                  <a:gd name="T30" fmla="*/ 149 w 213"/>
                  <a:gd name="T31" fmla="*/ 205 h 223"/>
                  <a:gd name="T32" fmla="*/ 129 w 213"/>
                  <a:gd name="T33" fmla="*/ 194 h 223"/>
                  <a:gd name="T34" fmla="*/ 113 w 213"/>
                  <a:gd name="T35" fmla="*/ 182 h 223"/>
                  <a:gd name="T36" fmla="*/ 122 w 213"/>
                  <a:gd name="T37" fmla="*/ 161 h 223"/>
                  <a:gd name="T38" fmla="*/ 139 w 213"/>
                  <a:gd name="T39" fmla="*/ 179 h 223"/>
                  <a:gd name="T40" fmla="*/ 149 w 213"/>
                  <a:gd name="T41" fmla="*/ 143 h 223"/>
                  <a:gd name="T42" fmla="*/ 129 w 213"/>
                  <a:gd name="T43" fmla="*/ 131 h 223"/>
                  <a:gd name="T44" fmla="*/ 141 w 213"/>
                  <a:gd name="T45" fmla="*/ 119 h 223"/>
                  <a:gd name="T46" fmla="*/ 152 w 213"/>
                  <a:gd name="T47" fmla="*/ 103 h 223"/>
                  <a:gd name="T48" fmla="*/ 134 w 213"/>
                  <a:gd name="T49" fmla="*/ 91 h 223"/>
                  <a:gd name="T50" fmla="*/ 118 w 213"/>
                  <a:gd name="T51" fmla="*/ 76 h 223"/>
                  <a:gd name="T52" fmla="*/ 112 w 213"/>
                  <a:gd name="T53" fmla="*/ 135 h 223"/>
                  <a:gd name="T54" fmla="*/ 127 w 213"/>
                  <a:gd name="T55" fmla="*/ 153 h 223"/>
                  <a:gd name="T56" fmla="*/ 151 w 213"/>
                  <a:gd name="T57" fmla="*/ 165 h 223"/>
                  <a:gd name="T58" fmla="*/ 135 w 213"/>
                  <a:gd name="T59" fmla="*/ 37 h 223"/>
                  <a:gd name="T60" fmla="*/ 120 w 213"/>
                  <a:gd name="T61" fmla="*/ 26 h 223"/>
                  <a:gd name="T62" fmla="*/ 109 w 213"/>
                  <a:gd name="T63" fmla="*/ 14 h 223"/>
                  <a:gd name="T64" fmla="*/ 120 w 213"/>
                  <a:gd name="T65" fmla="*/ 35 h 223"/>
                  <a:gd name="T66" fmla="*/ 134 w 213"/>
                  <a:gd name="T67" fmla="*/ 47 h 223"/>
                  <a:gd name="T68" fmla="*/ 151 w 213"/>
                  <a:gd name="T69" fmla="*/ 58 h 223"/>
                  <a:gd name="T70" fmla="*/ 141 w 213"/>
                  <a:gd name="T71" fmla="*/ 78 h 223"/>
                  <a:gd name="T72" fmla="*/ 124 w 213"/>
                  <a:gd name="T73" fmla="*/ 65 h 223"/>
                  <a:gd name="T74" fmla="*/ 112 w 213"/>
                  <a:gd name="T75" fmla="*/ 49 h 223"/>
                  <a:gd name="T76" fmla="*/ 100 w 213"/>
                  <a:gd name="T77" fmla="*/ 53 h 223"/>
                  <a:gd name="T78" fmla="*/ 88 w 213"/>
                  <a:gd name="T79" fmla="*/ 69 h 223"/>
                  <a:gd name="T80" fmla="*/ 73 w 213"/>
                  <a:gd name="T81" fmla="*/ 83 h 223"/>
                  <a:gd name="T82" fmla="*/ 60 w 213"/>
                  <a:gd name="T83" fmla="*/ 61 h 223"/>
                  <a:gd name="T84" fmla="*/ 80 w 213"/>
                  <a:gd name="T85" fmla="*/ 48 h 223"/>
                  <a:gd name="T86" fmla="*/ 95 w 213"/>
                  <a:gd name="T87" fmla="*/ 32 h 223"/>
                  <a:gd name="T88" fmla="*/ 102 w 213"/>
                  <a:gd name="T89" fmla="*/ 16 h 223"/>
                  <a:gd name="T90" fmla="*/ 88 w 213"/>
                  <a:gd name="T91" fmla="*/ 30 h 223"/>
                  <a:gd name="T92" fmla="*/ 66 w 213"/>
                  <a:gd name="T93" fmla="*/ 41 h 223"/>
                  <a:gd name="T94" fmla="*/ 77 w 213"/>
                  <a:gd name="T95" fmla="*/ 19 h 223"/>
                  <a:gd name="T96" fmla="*/ 99 w 213"/>
                  <a:gd name="T97" fmla="*/ 7 h 223"/>
                  <a:gd name="T98" fmla="*/ 115 w 213"/>
                  <a:gd name="T99" fmla="*/ 8 h 223"/>
                  <a:gd name="T100" fmla="*/ 136 w 213"/>
                  <a:gd name="T101" fmla="*/ 19 h 223"/>
                  <a:gd name="T102" fmla="*/ 82 w 213"/>
                  <a:gd name="T103" fmla="*/ 174 h 223"/>
                  <a:gd name="T104" fmla="*/ 103 w 213"/>
                  <a:gd name="T105" fmla="*/ 175 h 223"/>
                  <a:gd name="T106" fmla="*/ 88 w 213"/>
                  <a:gd name="T107" fmla="*/ 153 h 223"/>
                  <a:gd name="T108" fmla="*/ 101 w 213"/>
                  <a:gd name="T109" fmla="*/ 70 h 223"/>
                  <a:gd name="T110" fmla="*/ 81 w 213"/>
                  <a:gd name="T111" fmla="*/ 111 h 223"/>
                  <a:gd name="T112" fmla="*/ 26 w 213"/>
                  <a:gd name="T113" fmla="*/ 53 h 223"/>
                  <a:gd name="T114" fmla="*/ 48 w 213"/>
                  <a:gd name="T115" fmla="*/ 28 h 223"/>
                  <a:gd name="T116" fmla="*/ 36 w 213"/>
                  <a:gd name="T117" fmla="*/ 101 h 223"/>
                  <a:gd name="T118" fmla="*/ 13 w 213"/>
                  <a:gd name="T119" fmla="*/ 87 h 223"/>
                  <a:gd name="T120" fmla="*/ 47 w 213"/>
                  <a:gd name="T121" fmla="*/ 67 h 223"/>
                  <a:gd name="T122" fmla="*/ 9 w 213"/>
                  <a:gd name="T123" fmla="*/ 139 h 223"/>
                  <a:gd name="T124" fmla="*/ 49 w 213"/>
                  <a:gd name="T125" fmla="*/ 212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13" h="223">
                    <a:moveTo>
                      <a:pt x="202" y="223"/>
                    </a:moveTo>
                    <a:cubicBezTo>
                      <a:pt x="202" y="223"/>
                      <a:pt x="202" y="223"/>
                      <a:pt x="202" y="223"/>
                    </a:cubicBezTo>
                    <a:cubicBezTo>
                      <a:pt x="202" y="222"/>
                      <a:pt x="202" y="222"/>
                      <a:pt x="202" y="222"/>
                    </a:cubicBezTo>
                    <a:cubicBezTo>
                      <a:pt x="202" y="222"/>
                      <a:pt x="202" y="222"/>
                      <a:pt x="202" y="222"/>
                    </a:cubicBezTo>
                    <a:cubicBezTo>
                      <a:pt x="202" y="222"/>
                      <a:pt x="202" y="222"/>
                      <a:pt x="202" y="222"/>
                    </a:cubicBezTo>
                    <a:cubicBezTo>
                      <a:pt x="202" y="222"/>
                      <a:pt x="202" y="222"/>
                      <a:pt x="202" y="222"/>
                    </a:cubicBezTo>
                    <a:cubicBezTo>
                      <a:pt x="201" y="222"/>
                      <a:pt x="201" y="222"/>
                      <a:pt x="201" y="222"/>
                    </a:cubicBezTo>
                    <a:cubicBezTo>
                      <a:pt x="201" y="222"/>
                      <a:pt x="201" y="222"/>
                      <a:pt x="201" y="222"/>
                    </a:cubicBezTo>
                    <a:cubicBezTo>
                      <a:pt x="201" y="222"/>
                      <a:pt x="201" y="222"/>
                      <a:pt x="201" y="222"/>
                    </a:cubicBezTo>
                    <a:cubicBezTo>
                      <a:pt x="201" y="222"/>
                      <a:pt x="201" y="222"/>
                      <a:pt x="201" y="222"/>
                    </a:cubicBezTo>
                    <a:cubicBezTo>
                      <a:pt x="201" y="222"/>
                      <a:pt x="201" y="222"/>
                      <a:pt x="201" y="222"/>
                    </a:cubicBezTo>
                    <a:cubicBezTo>
                      <a:pt x="201" y="222"/>
                      <a:pt x="201" y="222"/>
                      <a:pt x="201" y="222"/>
                    </a:cubicBezTo>
                    <a:cubicBezTo>
                      <a:pt x="201" y="222"/>
                      <a:pt x="201" y="222"/>
                      <a:pt x="201" y="222"/>
                    </a:cubicBezTo>
                    <a:cubicBezTo>
                      <a:pt x="200" y="222"/>
                      <a:pt x="200" y="222"/>
                      <a:pt x="200" y="222"/>
                    </a:cubicBezTo>
                    <a:cubicBezTo>
                      <a:pt x="200" y="222"/>
                      <a:pt x="200" y="222"/>
                      <a:pt x="200" y="222"/>
                    </a:cubicBezTo>
                    <a:cubicBezTo>
                      <a:pt x="200" y="222"/>
                      <a:pt x="200" y="222"/>
                      <a:pt x="200" y="222"/>
                    </a:cubicBezTo>
                    <a:cubicBezTo>
                      <a:pt x="200" y="222"/>
                      <a:pt x="200" y="222"/>
                      <a:pt x="200" y="222"/>
                    </a:cubicBezTo>
                    <a:cubicBezTo>
                      <a:pt x="200" y="222"/>
                      <a:pt x="200" y="222"/>
                      <a:pt x="200" y="222"/>
                    </a:cubicBezTo>
                    <a:cubicBezTo>
                      <a:pt x="200" y="222"/>
                      <a:pt x="200" y="222"/>
                      <a:pt x="200" y="222"/>
                    </a:cubicBezTo>
                    <a:cubicBezTo>
                      <a:pt x="200" y="222"/>
                      <a:pt x="200" y="222"/>
                      <a:pt x="199" y="222"/>
                    </a:cubicBezTo>
                    <a:cubicBezTo>
                      <a:pt x="199" y="222"/>
                      <a:pt x="199" y="222"/>
                      <a:pt x="199" y="222"/>
                    </a:cubicBezTo>
                    <a:cubicBezTo>
                      <a:pt x="199" y="222"/>
                      <a:pt x="199" y="222"/>
                      <a:pt x="199" y="222"/>
                    </a:cubicBezTo>
                    <a:cubicBezTo>
                      <a:pt x="199" y="222"/>
                      <a:pt x="199" y="222"/>
                      <a:pt x="199" y="222"/>
                    </a:cubicBezTo>
                    <a:cubicBezTo>
                      <a:pt x="199" y="222"/>
                      <a:pt x="199" y="222"/>
                      <a:pt x="199" y="222"/>
                    </a:cubicBezTo>
                    <a:cubicBezTo>
                      <a:pt x="199" y="222"/>
                      <a:pt x="199" y="222"/>
                      <a:pt x="199" y="222"/>
                    </a:cubicBezTo>
                    <a:cubicBezTo>
                      <a:pt x="199" y="222"/>
                      <a:pt x="199" y="222"/>
                      <a:pt x="199" y="222"/>
                    </a:cubicBezTo>
                    <a:cubicBezTo>
                      <a:pt x="199" y="222"/>
                      <a:pt x="199" y="222"/>
                      <a:pt x="199" y="222"/>
                    </a:cubicBezTo>
                    <a:cubicBezTo>
                      <a:pt x="199" y="222"/>
                      <a:pt x="199" y="222"/>
                      <a:pt x="199" y="222"/>
                    </a:cubicBezTo>
                    <a:cubicBezTo>
                      <a:pt x="199" y="222"/>
                      <a:pt x="199" y="222"/>
                      <a:pt x="199" y="222"/>
                    </a:cubicBezTo>
                    <a:cubicBezTo>
                      <a:pt x="199" y="222"/>
                      <a:pt x="199" y="222"/>
                      <a:pt x="199" y="222"/>
                    </a:cubicBezTo>
                    <a:cubicBezTo>
                      <a:pt x="199" y="222"/>
                      <a:pt x="199" y="222"/>
                      <a:pt x="199" y="222"/>
                    </a:cubicBezTo>
                    <a:cubicBezTo>
                      <a:pt x="198" y="222"/>
                      <a:pt x="198" y="222"/>
                      <a:pt x="198" y="222"/>
                    </a:cubicBezTo>
                    <a:cubicBezTo>
                      <a:pt x="198" y="221"/>
                      <a:pt x="198" y="221"/>
                      <a:pt x="198" y="221"/>
                    </a:cubicBezTo>
                    <a:cubicBezTo>
                      <a:pt x="198" y="221"/>
                      <a:pt x="198" y="221"/>
                      <a:pt x="198" y="221"/>
                    </a:cubicBezTo>
                    <a:cubicBezTo>
                      <a:pt x="198" y="221"/>
                      <a:pt x="198" y="221"/>
                      <a:pt x="198" y="221"/>
                    </a:cubicBezTo>
                    <a:cubicBezTo>
                      <a:pt x="198" y="221"/>
                      <a:pt x="198" y="221"/>
                      <a:pt x="198" y="221"/>
                    </a:cubicBezTo>
                    <a:cubicBezTo>
                      <a:pt x="198" y="221"/>
                      <a:pt x="198" y="221"/>
                      <a:pt x="198" y="221"/>
                    </a:cubicBezTo>
                    <a:cubicBezTo>
                      <a:pt x="198" y="221"/>
                      <a:pt x="198" y="221"/>
                      <a:pt x="198" y="221"/>
                    </a:cubicBezTo>
                    <a:cubicBezTo>
                      <a:pt x="197" y="221"/>
                      <a:pt x="197" y="221"/>
                      <a:pt x="197" y="221"/>
                    </a:cubicBezTo>
                    <a:cubicBezTo>
                      <a:pt x="197" y="221"/>
                      <a:pt x="197" y="221"/>
                      <a:pt x="197" y="221"/>
                    </a:cubicBezTo>
                    <a:cubicBezTo>
                      <a:pt x="197" y="221"/>
                      <a:pt x="197" y="221"/>
                      <a:pt x="197" y="221"/>
                    </a:cubicBezTo>
                    <a:cubicBezTo>
                      <a:pt x="197" y="221"/>
                      <a:pt x="197" y="221"/>
                      <a:pt x="197" y="221"/>
                    </a:cubicBezTo>
                    <a:cubicBezTo>
                      <a:pt x="197" y="221"/>
                      <a:pt x="197" y="221"/>
                      <a:pt x="197" y="221"/>
                    </a:cubicBezTo>
                    <a:cubicBezTo>
                      <a:pt x="197" y="221"/>
                      <a:pt x="197" y="221"/>
                      <a:pt x="197" y="221"/>
                    </a:cubicBezTo>
                    <a:cubicBezTo>
                      <a:pt x="196" y="221"/>
                      <a:pt x="196" y="221"/>
                      <a:pt x="196" y="221"/>
                    </a:cubicBezTo>
                    <a:cubicBezTo>
                      <a:pt x="196" y="221"/>
                      <a:pt x="196" y="221"/>
                      <a:pt x="196" y="221"/>
                    </a:cubicBezTo>
                    <a:cubicBezTo>
                      <a:pt x="196" y="221"/>
                      <a:pt x="196" y="221"/>
                      <a:pt x="196" y="221"/>
                    </a:cubicBezTo>
                    <a:cubicBezTo>
                      <a:pt x="196" y="221"/>
                      <a:pt x="196" y="221"/>
                      <a:pt x="196" y="221"/>
                    </a:cubicBezTo>
                    <a:cubicBezTo>
                      <a:pt x="196" y="221"/>
                      <a:pt x="196" y="221"/>
                      <a:pt x="196" y="221"/>
                    </a:cubicBezTo>
                    <a:cubicBezTo>
                      <a:pt x="196" y="221"/>
                      <a:pt x="196" y="221"/>
                      <a:pt x="195" y="221"/>
                    </a:cubicBezTo>
                    <a:cubicBezTo>
                      <a:pt x="195" y="221"/>
                      <a:pt x="195" y="221"/>
                      <a:pt x="195" y="221"/>
                    </a:cubicBezTo>
                    <a:cubicBezTo>
                      <a:pt x="195" y="221"/>
                      <a:pt x="195" y="221"/>
                      <a:pt x="195" y="221"/>
                    </a:cubicBezTo>
                    <a:cubicBezTo>
                      <a:pt x="195" y="221"/>
                      <a:pt x="195" y="221"/>
                      <a:pt x="195" y="221"/>
                    </a:cubicBezTo>
                    <a:cubicBezTo>
                      <a:pt x="195" y="221"/>
                      <a:pt x="195" y="221"/>
                      <a:pt x="195" y="221"/>
                    </a:cubicBezTo>
                    <a:cubicBezTo>
                      <a:pt x="195" y="221"/>
                      <a:pt x="195" y="221"/>
                      <a:pt x="195" y="221"/>
                    </a:cubicBezTo>
                    <a:cubicBezTo>
                      <a:pt x="195" y="221"/>
                      <a:pt x="195" y="221"/>
                      <a:pt x="195" y="221"/>
                    </a:cubicBezTo>
                    <a:cubicBezTo>
                      <a:pt x="195" y="221"/>
                      <a:pt x="195" y="221"/>
                      <a:pt x="195" y="221"/>
                    </a:cubicBezTo>
                    <a:cubicBezTo>
                      <a:pt x="195" y="221"/>
                      <a:pt x="195" y="221"/>
                      <a:pt x="195" y="221"/>
                    </a:cubicBezTo>
                    <a:cubicBezTo>
                      <a:pt x="195" y="221"/>
                      <a:pt x="195" y="221"/>
                      <a:pt x="195" y="221"/>
                    </a:cubicBezTo>
                    <a:cubicBezTo>
                      <a:pt x="195" y="221"/>
                      <a:pt x="195" y="221"/>
                      <a:pt x="195" y="221"/>
                    </a:cubicBezTo>
                    <a:cubicBezTo>
                      <a:pt x="195" y="221"/>
                      <a:pt x="195" y="221"/>
                      <a:pt x="195" y="221"/>
                    </a:cubicBezTo>
                    <a:cubicBezTo>
                      <a:pt x="194" y="221"/>
                      <a:pt x="194" y="221"/>
                      <a:pt x="194" y="221"/>
                    </a:cubicBezTo>
                    <a:cubicBezTo>
                      <a:pt x="194" y="221"/>
                      <a:pt x="194" y="221"/>
                      <a:pt x="194" y="221"/>
                    </a:cubicBezTo>
                    <a:cubicBezTo>
                      <a:pt x="194" y="221"/>
                      <a:pt x="194" y="221"/>
                      <a:pt x="194" y="221"/>
                    </a:cubicBezTo>
                    <a:cubicBezTo>
                      <a:pt x="194" y="221"/>
                      <a:pt x="194" y="221"/>
                      <a:pt x="194" y="221"/>
                    </a:cubicBezTo>
                    <a:cubicBezTo>
                      <a:pt x="194" y="221"/>
                      <a:pt x="193" y="221"/>
                      <a:pt x="193" y="221"/>
                    </a:cubicBezTo>
                    <a:cubicBezTo>
                      <a:pt x="193" y="221"/>
                      <a:pt x="193" y="221"/>
                      <a:pt x="193" y="221"/>
                    </a:cubicBezTo>
                    <a:cubicBezTo>
                      <a:pt x="193" y="221"/>
                      <a:pt x="193" y="221"/>
                      <a:pt x="193" y="221"/>
                    </a:cubicBezTo>
                    <a:cubicBezTo>
                      <a:pt x="193" y="221"/>
                      <a:pt x="193" y="221"/>
                      <a:pt x="193" y="221"/>
                    </a:cubicBezTo>
                    <a:cubicBezTo>
                      <a:pt x="193" y="221"/>
                      <a:pt x="192" y="221"/>
                      <a:pt x="192" y="221"/>
                    </a:cubicBezTo>
                    <a:cubicBezTo>
                      <a:pt x="192" y="221"/>
                      <a:pt x="192" y="221"/>
                      <a:pt x="192" y="221"/>
                    </a:cubicBezTo>
                    <a:cubicBezTo>
                      <a:pt x="192" y="221"/>
                      <a:pt x="192" y="221"/>
                      <a:pt x="192" y="221"/>
                    </a:cubicBezTo>
                    <a:cubicBezTo>
                      <a:pt x="192" y="221"/>
                      <a:pt x="192" y="221"/>
                      <a:pt x="192" y="221"/>
                    </a:cubicBezTo>
                    <a:cubicBezTo>
                      <a:pt x="192" y="221"/>
                      <a:pt x="191" y="221"/>
                      <a:pt x="191" y="221"/>
                    </a:cubicBezTo>
                    <a:cubicBezTo>
                      <a:pt x="191" y="221"/>
                      <a:pt x="191" y="221"/>
                      <a:pt x="191" y="221"/>
                    </a:cubicBezTo>
                    <a:cubicBezTo>
                      <a:pt x="191" y="221"/>
                      <a:pt x="191" y="221"/>
                      <a:pt x="191" y="221"/>
                    </a:cubicBezTo>
                    <a:cubicBezTo>
                      <a:pt x="191" y="221"/>
                      <a:pt x="191" y="221"/>
                      <a:pt x="191" y="221"/>
                    </a:cubicBezTo>
                    <a:cubicBezTo>
                      <a:pt x="191" y="221"/>
                      <a:pt x="191" y="221"/>
                      <a:pt x="191" y="221"/>
                    </a:cubicBezTo>
                    <a:cubicBezTo>
                      <a:pt x="191" y="221"/>
                      <a:pt x="191" y="221"/>
                      <a:pt x="191" y="221"/>
                    </a:cubicBezTo>
                    <a:cubicBezTo>
                      <a:pt x="191" y="221"/>
                      <a:pt x="191" y="221"/>
                      <a:pt x="191" y="221"/>
                    </a:cubicBezTo>
                    <a:cubicBezTo>
                      <a:pt x="191" y="221"/>
                      <a:pt x="191" y="221"/>
                      <a:pt x="191" y="221"/>
                    </a:cubicBezTo>
                    <a:cubicBezTo>
                      <a:pt x="191" y="221"/>
                      <a:pt x="190" y="221"/>
                      <a:pt x="190" y="221"/>
                    </a:cubicBezTo>
                    <a:cubicBezTo>
                      <a:pt x="190" y="221"/>
                      <a:pt x="190" y="221"/>
                      <a:pt x="190" y="221"/>
                    </a:cubicBezTo>
                    <a:cubicBezTo>
                      <a:pt x="190" y="221"/>
                      <a:pt x="190" y="221"/>
                      <a:pt x="190" y="221"/>
                    </a:cubicBezTo>
                    <a:cubicBezTo>
                      <a:pt x="190" y="221"/>
                      <a:pt x="190" y="221"/>
                      <a:pt x="190" y="221"/>
                    </a:cubicBezTo>
                    <a:cubicBezTo>
                      <a:pt x="190" y="220"/>
                      <a:pt x="190" y="220"/>
                      <a:pt x="190" y="220"/>
                    </a:cubicBezTo>
                    <a:cubicBezTo>
                      <a:pt x="190" y="220"/>
                      <a:pt x="190" y="220"/>
                      <a:pt x="190" y="220"/>
                    </a:cubicBezTo>
                    <a:cubicBezTo>
                      <a:pt x="190" y="220"/>
                      <a:pt x="190" y="220"/>
                      <a:pt x="190" y="220"/>
                    </a:cubicBezTo>
                    <a:cubicBezTo>
                      <a:pt x="190" y="220"/>
                      <a:pt x="190" y="220"/>
                      <a:pt x="190" y="220"/>
                    </a:cubicBezTo>
                    <a:cubicBezTo>
                      <a:pt x="190" y="220"/>
                      <a:pt x="190" y="220"/>
                      <a:pt x="190" y="220"/>
                    </a:cubicBezTo>
                    <a:cubicBezTo>
                      <a:pt x="189" y="220"/>
                      <a:pt x="189" y="220"/>
                      <a:pt x="189" y="220"/>
                    </a:cubicBezTo>
                    <a:cubicBezTo>
                      <a:pt x="189" y="220"/>
                      <a:pt x="189" y="220"/>
                      <a:pt x="189" y="220"/>
                    </a:cubicBezTo>
                    <a:cubicBezTo>
                      <a:pt x="189" y="220"/>
                      <a:pt x="189" y="220"/>
                      <a:pt x="189" y="220"/>
                    </a:cubicBezTo>
                    <a:cubicBezTo>
                      <a:pt x="189" y="220"/>
                      <a:pt x="189" y="220"/>
                      <a:pt x="188" y="220"/>
                    </a:cubicBezTo>
                    <a:cubicBezTo>
                      <a:pt x="188" y="220"/>
                      <a:pt x="188" y="220"/>
                      <a:pt x="188" y="220"/>
                    </a:cubicBezTo>
                    <a:cubicBezTo>
                      <a:pt x="188" y="220"/>
                      <a:pt x="188" y="220"/>
                      <a:pt x="188" y="220"/>
                    </a:cubicBezTo>
                    <a:cubicBezTo>
                      <a:pt x="188" y="220"/>
                      <a:pt x="188" y="220"/>
                      <a:pt x="188" y="220"/>
                    </a:cubicBezTo>
                    <a:cubicBezTo>
                      <a:pt x="188" y="220"/>
                      <a:pt x="188" y="220"/>
                      <a:pt x="188" y="220"/>
                    </a:cubicBezTo>
                    <a:cubicBezTo>
                      <a:pt x="188" y="220"/>
                      <a:pt x="188" y="220"/>
                      <a:pt x="187" y="220"/>
                    </a:cubicBezTo>
                    <a:cubicBezTo>
                      <a:pt x="187" y="220"/>
                      <a:pt x="187" y="220"/>
                      <a:pt x="187" y="220"/>
                    </a:cubicBezTo>
                    <a:cubicBezTo>
                      <a:pt x="187" y="220"/>
                      <a:pt x="187" y="220"/>
                      <a:pt x="187" y="220"/>
                    </a:cubicBezTo>
                    <a:cubicBezTo>
                      <a:pt x="187" y="220"/>
                      <a:pt x="187" y="220"/>
                      <a:pt x="187" y="220"/>
                    </a:cubicBezTo>
                    <a:cubicBezTo>
                      <a:pt x="187" y="220"/>
                      <a:pt x="187" y="220"/>
                      <a:pt x="187" y="220"/>
                    </a:cubicBezTo>
                    <a:cubicBezTo>
                      <a:pt x="187" y="220"/>
                      <a:pt x="187" y="220"/>
                      <a:pt x="187" y="220"/>
                    </a:cubicBezTo>
                    <a:cubicBezTo>
                      <a:pt x="186" y="219"/>
                      <a:pt x="186" y="219"/>
                      <a:pt x="186" y="219"/>
                    </a:cubicBezTo>
                    <a:cubicBezTo>
                      <a:pt x="186" y="219"/>
                      <a:pt x="186" y="219"/>
                      <a:pt x="186" y="219"/>
                    </a:cubicBezTo>
                    <a:cubicBezTo>
                      <a:pt x="186" y="219"/>
                      <a:pt x="186" y="219"/>
                      <a:pt x="186" y="219"/>
                    </a:cubicBezTo>
                    <a:cubicBezTo>
                      <a:pt x="186" y="219"/>
                      <a:pt x="186" y="219"/>
                      <a:pt x="186" y="219"/>
                    </a:cubicBezTo>
                    <a:cubicBezTo>
                      <a:pt x="186" y="219"/>
                      <a:pt x="186" y="219"/>
                      <a:pt x="186" y="219"/>
                    </a:cubicBezTo>
                    <a:cubicBezTo>
                      <a:pt x="185" y="219"/>
                      <a:pt x="185" y="219"/>
                      <a:pt x="185" y="219"/>
                    </a:cubicBezTo>
                    <a:cubicBezTo>
                      <a:pt x="185" y="219"/>
                      <a:pt x="185" y="219"/>
                      <a:pt x="185" y="219"/>
                    </a:cubicBezTo>
                    <a:cubicBezTo>
                      <a:pt x="185" y="219"/>
                      <a:pt x="185" y="219"/>
                      <a:pt x="185" y="219"/>
                    </a:cubicBezTo>
                    <a:cubicBezTo>
                      <a:pt x="185" y="219"/>
                      <a:pt x="185" y="219"/>
                      <a:pt x="185" y="219"/>
                    </a:cubicBezTo>
                    <a:cubicBezTo>
                      <a:pt x="185" y="219"/>
                      <a:pt x="185" y="219"/>
                      <a:pt x="185" y="219"/>
                    </a:cubicBezTo>
                    <a:cubicBezTo>
                      <a:pt x="185" y="219"/>
                      <a:pt x="185" y="219"/>
                      <a:pt x="185" y="219"/>
                    </a:cubicBezTo>
                    <a:cubicBezTo>
                      <a:pt x="185" y="219"/>
                      <a:pt x="185" y="219"/>
                      <a:pt x="185" y="219"/>
                    </a:cubicBezTo>
                    <a:cubicBezTo>
                      <a:pt x="184" y="219"/>
                      <a:pt x="184" y="219"/>
                      <a:pt x="184" y="219"/>
                    </a:cubicBezTo>
                    <a:cubicBezTo>
                      <a:pt x="184" y="219"/>
                      <a:pt x="184" y="219"/>
                      <a:pt x="184" y="219"/>
                    </a:cubicBezTo>
                    <a:cubicBezTo>
                      <a:pt x="184" y="219"/>
                      <a:pt x="184" y="219"/>
                      <a:pt x="184" y="219"/>
                    </a:cubicBezTo>
                    <a:cubicBezTo>
                      <a:pt x="184" y="219"/>
                      <a:pt x="184" y="219"/>
                      <a:pt x="184" y="219"/>
                    </a:cubicBezTo>
                    <a:cubicBezTo>
                      <a:pt x="184" y="219"/>
                      <a:pt x="184" y="219"/>
                      <a:pt x="184" y="219"/>
                    </a:cubicBezTo>
                    <a:cubicBezTo>
                      <a:pt x="184" y="219"/>
                      <a:pt x="184" y="219"/>
                      <a:pt x="184" y="219"/>
                    </a:cubicBezTo>
                    <a:cubicBezTo>
                      <a:pt x="184" y="219"/>
                      <a:pt x="184" y="219"/>
                      <a:pt x="184" y="219"/>
                    </a:cubicBezTo>
                    <a:cubicBezTo>
                      <a:pt x="184" y="219"/>
                      <a:pt x="184" y="219"/>
                      <a:pt x="184" y="219"/>
                    </a:cubicBezTo>
                    <a:cubicBezTo>
                      <a:pt x="184" y="219"/>
                      <a:pt x="184" y="219"/>
                      <a:pt x="184" y="219"/>
                    </a:cubicBezTo>
                    <a:cubicBezTo>
                      <a:pt x="183" y="219"/>
                      <a:pt x="183" y="219"/>
                      <a:pt x="183" y="219"/>
                    </a:cubicBezTo>
                    <a:cubicBezTo>
                      <a:pt x="183" y="218"/>
                      <a:pt x="183" y="218"/>
                      <a:pt x="183" y="218"/>
                    </a:cubicBezTo>
                    <a:cubicBezTo>
                      <a:pt x="183" y="218"/>
                      <a:pt x="183" y="218"/>
                      <a:pt x="183" y="218"/>
                    </a:cubicBezTo>
                    <a:cubicBezTo>
                      <a:pt x="183" y="218"/>
                      <a:pt x="183" y="218"/>
                      <a:pt x="183" y="218"/>
                    </a:cubicBezTo>
                    <a:cubicBezTo>
                      <a:pt x="183" y="218"/>
                      <a:pt x="183" y="218"/>
                      <a:pt x="183" y="218"/>
                    </a:cubicBezTo>
                    <a:cubicBezTo>
                      <a:pt x="183" y="218"/>
                      <a:pt x="183" y="218"/>
                      <a:pt x="183" y="218"/>
                    </a:cubicBezTo>
                    <a:cubicBezTo>
                      <a:pt x="183" y="218"/>
                      <a:pt x="183" y="218"/>
                      <a:pt x="183" y="218"/>
                    </a:cubicBezTo>
                    <a:cubicBezTo>
                      <a:pt x="183" y="218"/>
                      <a:pt x="183" y="218"/>
                      <a:pt x="183" y="218"/>
                    </a:cubicBezTo>
                    <a:cubicBezTo>
                      <a:pt x="183" y="218"/>
                      <a:pt x="183" y="218"/>
                      <a:pt x="183" y="218"/>
                    </a:cubicBezTo>
                    <a:cubicBezTo>
                      <a:pt x="183" y="218"/>
                      <a:pt x="183" y="218"/>
                      <a:pt x="182" y="218"/>
                    </a:cubicBezTo>
                    <a:cubicBezTo>
                      <a:pt x="182" y="218"/>
                      <a:pt x="182" y="218"/>
                      <a:pt x="182" y="218"/>
                    </a:cubicBezTo>
                    <a:cubicBezTo>
                      <a:pt x="182" y="218"/>
                      <a:pt x="182" y="218"/>
                      <a:pt x="182" y="218"/>
                    </a:cubicBezTo>
                    <a:cubicBezTo>
                      <a:pt x="182" y="218"/>
                      <a:pt x="182" y="218"/>
                      <a:pt x="182" y="218"/>
                    </a:cubicBezTo>
                    <a:cubicBezTo>
                      <a:pt x="182" y="218"/>
                      <a:pt x="182" y="218"/>
                      <a:pt x="182" y="218"/>
                    </a:cubicBezTo>
                    <a:cubicBezTo>
                      <a:pt x="182" y="218"/>
                      <a:pt x="182" y="218"/>
                      <a:pt x="182" y="218"/>
                    </a:cubicBezTo>
                    <a:cubicBezTo>
                      <a:pt x="182" y="218"/>
                      <a:pt x="182" y="218"/>
                      <a:pt x="182" y="218"/>
                    </a:cubicBezTo>
                    <a:cubicBezTo>
                      <a:pt x="182" y="218"/>
                      <a:pt x="182" y="218"/>
                      <a:pt x="182" y="218"/>
                    </a:cubicBezTo>
                    <a:cubicBezTo>
                      <a:pt x="182" y="218"/>
                      <a:pt x="182" y="218"/>
                      <a:pt x="182" y="218"/>
                    </a:cubicBezTo>
                    <a:cubicBezTo>
                      <a:pt x="182" y="218"/>
                      <a:pt x="181" y="218"/>
                      <a:pt x="181" y="218"/>
                    </a:cubicBezTo>
                    <a:cubicBezTo>
                      <a:pt x="181" y="218"/>
                      <a:pt x="181" y="218"/>
                      <a:pt x="181" y="218"/>
                    </a:cubicBezTo>
                    <a:cubicBezTo>
                      <a:pt x="181" y="218"/>
                      <a:pt x="181" y="218"/>
                      <a:pt x="181" y="218"/>
                    </a:cubicBezTo>
                    <a:cubicBezTo>
                      <a:pt x="181" y="218"/>
                      <a:pt x="181" y="218"/>
                      <a:pt x="181" y="218"/>
                    </a:cubicBezTo>
                    <a:cubicBezTo>
                      <a:pt x="181" y="218"/>
                      <a:pt x="181" y="218"/>
                      <a:pt x="181" y="218"/>
                    </a:cubicBezTo>
                    <a:cubicBezTo>
                      <a:pt x="181" y="218"/>
                      <a:pt x="181" y="218"/>
                      <a:pt x="181" y="218"/>
                    </a:cubicBezTo>
                    <a:cubicBezTo>
                      <a:pt x="181" y="218"/>
                      <a:pt x="181" y="218"/>
                      <a:pt x="181" y="218"/>
                    </a:cubicBezTo>
                    <a:cubicBezTo>
                      <a:pt x="181" y="217"/>
                      <a:pt x="181" y="217"/>
                      <a:pt x="181" y="217"/>
                    </a:cubicBezTo>
                    <a:cubicBezTo>
                      <a:pt x="181" y="217"/>
                      <a:pt x="181" y="217"/>
                      <a:pt x="181" y="217"/>
                    </a:cubicBezTo>
                    <a:cubicBezTo>
                      <a:pt x="181" y="217"/>
                      <a:pt x="181" y="217"/>
                      <a:pt x="181" y="217"/>
                    </a:cubicBezTo>
                    <a:cubicBezTo>
                      <a:pt x="181" y="217"/>
                      <a:pt x="181" y="217"/>
                      <a:pt x="181" y="217"/>
                    </a:cubicBezTo>
                    <a:cubicBezTo>
                      <a:pt x="181" y="217"/>
                      <a:pt x="181" y="217"/>
                      <a:pt x="181" y="217"/>
                    </a:cubicBezTo>
                    <a:cubicBezTo>
                      <a:pt x="181" y="217"/>
                      <a:pt x="181" y="217"/>
                      <a:pt x="181" y="217"/>
                    </a:cubicBezTo>
                    <a:cubicBezTo>
                      <a:pt x="181" y="217"/>
                      <a:pt x="181" y="217"/>
                      <a:pt x="181" y="217"/>
                    </a:cubicBezTo>
                    <a:cubicBezTo>
                      <a:pt x="181" y="217"/>
                      <a:pt x="181" y="217"/>
                      <a:pt x="181" y="217"/>
                    </a:cubicBezTo>
                    <a:cubicBezTo>
                      <a:pt x="180" y="217"/>
                      <a:pt x="180" y="217"/>
                      <a:pt x="180" y="217"/>
                    </a:cubicBezTo>
                    <a:cubicBezTo>
                      <a:pt x="180" y="217"/>
                      <a:pt x="180" y="217"/>
                      <a:pt x="180" y="217"/>
                    </a:cubicBezTo>
                    <a:cubicBezTo>
                      <a:pt x="180" y="217"/>
                      <a:pt x="180" y="217"/>
                      <a:pt x="180" y="217"/>
                    </a:cubicBezTo>
                    <a:cubicBezTo>
                      <a:pt x="180" y="217"/>
                      <a:pt x="180" y="217"/>
                      <a:pt x="180" y="217"/>
                    </a:cubicBezTo>
                    <a:cubicBezTo>
                      <a:pt x="180" y="217"/>
                      <a:pt x="180" y="217"/>
                      <a:pt x="180" y="217"/>
                    </a:cubicBezTo>
                    <a:cubicBezTo>
                      <a:pt x="180" y="217"/>
                      <a:pt x="180" y="217"/>
                      <a:pt x="180" y="217"/>
                    </a:cubicBezTo>
                    <a:cubicBezTo>
                      <a:pt x="180" y="217"/>
                      <a:pt x="180" y="217"/>
                      <a:pt x="180" y="217"/>
                    </a:cubicBezTo>
                    <a:cubicBezTo>
                      <a:pt x="180" y="217"/>
                      <a:pt x="180" y="217"/>
                      <a:pt x="180" y="217"/>
                    </a:cubicBezTo>
                    <a:cubicBezTo>
                      <a:pt x="180" y="217"/>
                      <a:pt x="180" y="217"/>
                      <a:pt x="180" y="217"/>
                    </a:cubicBezTo>
                    <a:cubicBezTo>
                      <a:pt x="180" y="217"/>
                      <a:pt x="179" y="217"/>
                      <a:pt x="179" y="217"/>
                    </a:cubicBezTo>
                    <a:cubicBezTo>
                      <a:pt x="179" y="217"/>
                      <a:pt x="179" y="217"/>
                      <a:pt x="179" y="217"/>
                    </a:cubicBezTo>
                    <a:cubicBezTo>
                      <a:pt x="179" y="217"/>
                      <a:pt x="179" y="217"/>
                      <a:pt x="179" y="217"/>
                    </a:cubicBezTo>
                    <a:cubicBezTo>
                      <a:pt x="179" y="217"/>
                      <a:pt x="179" y="217"/>
                      <a:pt x="179" y="217"/>
                    </a:cubicBezTo>
                    <a:cubicBezTo>
                      <a:pt x="179" y="217"/>
                      <a:pt x="179" y="217"/>
                      <a:pt x="179" y="217"/>
                    </a:cubicBezTo>
                    <a:cubicBezTo>
                      <a:pt x="179" y="217"/>
                      <a:pt x="179" y="217"/>
                      <a:pt x="179" y="217"/>
                    </a:cubicBezTo>
                    <a:cubicBezTo>
                      <a:pt x="179" y="217"/>
                      <a:pt x="179" y="217"/>
                      <a:pt x="178" y="217"/>
                    </a:cubicBezTo>
                    <a:cubicBezTo>
                      <a:pt x="178" y="217"/>
                      <a:pt x="178" y="217"/>
                      <a:pt x="178" y="217"/>
                    </a:cubicBezTo>
                    <a:cubicBezTo>
                      <a:pt x="178" y="217"/>
                      <a:pt x="178" y="217"/>
                      <a:pt x="178" y="217"/>
                    </a:cubicBezTo>
                    <a:cubicBezTo>
                      <a:pt x="178" y="217"/>
                      <a:pt x="178" y="217"/>
                      <a:pt x="178" y="217"/>
                    </a:cubicBezTo>
                    <a:cubicBezTo>
                      <a:pt x="178" y="217"/>
                      <a:pt x="178" y="217"/>
                      <a:pt x="178" y="217"/>
                    </a:cubicBezTo>
                    <a:cubicBezTo>
                      <a:pt x="178" y="217"/>
                      <a:pt x="178" y="217"/>
                      <a:pt x="178" y="217"/>
                    </a:cubicBezTo>
                    <a:cubicBezTo>
                      <a:pt x="178" y="217"/>
                      <a:pt x="178" y="217"/>
                      <a:pt x="178" y="217"/>
                    </a:cubicBezTo>
                    <a:cubicBezTo>
                      <a:pt x="178" y="217"/>
                      <a:pt x="178" y="217"/>
                      <a:pt x="178" y="217"/>
                    </a:cubicBezTo>
                    <a:cubicBezTo>
                      <a:pt x="178" y="216"/>
                      <a:pt x="178" y="216"/>
                      <a:pt x="178" y="216"/>
                    </a:cubicBezTo>
                    <a:cubicBezTo>
                      <a:pt x="178" y="216"/>
                      <a:pt x="178" y="216"/>
                      <a:pt x="178" y="216"/>
                    </a:cubicBezTo>
                    <a:cubicBezTo>
                      <a:pt x="178" y="216"/>
                      <a:pt x="178" y="216"/>
                      <a:pt x="178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6" y="216"/>
                      <a:pt x="176" y="216"/>
                      <a:pt x="176" y="216"/>
                    </a:cubicBezTo>
                    <a:cubicBezTo>
                      <a:pt x="176" y="216"/>
                      <a:pt x="176" y="216"/>
                      <a:pt x="176" y="216"/>
                    </a:cubicBezTo>
                    <a:cubicBezTo>
                      <a:pt x="176" y="216"/>
                      <a:pt x="176" y="216"/>
                      <a:pt x="176" y="216"/>
                    </a:cubicBezTo>
                    <a:cubicBezTo>
                      <a:pt x="176" y="215"/>
                      <a:pt x="176" y="215"/>
                      <a:pt x="176" y="215"/>
                    </a:cubicBezTo>
                    <a:cubicBezTo>
                      <a:pt x="176" y="215"/>
                      <a:pt x="176" y="215"/>
                      <a:pt x="176" y="215"/>
                    </a:cubicBezTo>
                    <a:cubicBezTo>
                      <a:pt x="176" y="215"/>
                      <a:pt x="176" y="215"/>
                      <a:pt x="176" y="215"/>
                    </a:cubicBezTo>
                    <a:cubicBezTo>
                      <a:pt x="176" y="215"/>
                      <a:pt x="176" y="215"/>
                      <a:pt x="176" y="215"/>
                    </a:cubicBezTo>
                    <a:cubicBezTo>
                      <a:pt x="176" y="215"/>
                      <a:pt x="176" y="215"/>
                      <a:pt x="176" y="215"/>
                    </a:cubicBezTo>
                    <a:cubicBezTo>
                      <a:pt x="176" y="215"/>
                      <a:pt x="176" y="215"/>
                      <a:pt x="176" y="215"/>
                    </a:cubicBezTo>
                    <a:cubicBezTo>
                      <a:pt x="176" y="215"/>
                      <a:pt x="176" y="215"/>
                      <a:pt x="176" y="215"/>
                    </a:cubicBezTo>
                    <a:cubicBezTo>
                      <a:pt x="176" y="215"/>
                      <a:pt x="176" y="215"/>
                      <a:pt x="176" y="215"/>
                    </a:cubicBezTo>
                    <a:cubicBezTo>
                      <a:pt x="176" y="215"/>
                      <a:pt x="176" y="215"/>
                      <a:pt x="176" y="215"/>
                    </a:cubicBezTo>
                    <a:cubicBezTo>
                      <a:pt x="176" y="215"/>
                      <a:pt x="176" y="215"/>
                      <a:pt x="176" y="215"/>
                    </a:cubicBezTo>
                    <a:cubicBezTo>
                      <a:pt x="176" y="215"/>
                      <a:pt x="176" y="215"/>
                      <a:pt x="176" y="215"/>
                    </a:cubicBezTo>
                    <a:cubicBezTo>
                      <a:pt x="175" y="215"/>
                      <a:pt x="174" y="215"/>
                      <a:pt x="174" y="215"/>
                    </a:cubicBezTo>
                    <a:cubicBezTo>
                      <a:pt x="174" y="215"/>
                      <a:pt x="174" y="215"/>
                      <a:pt x="174" y="215"/>
                    </a:cubicBezTo>
                    <a:cubicBezTo>
                      <a:pt x="174" y="215"/>
                      <a:pt x="174" y="215"/>
                      <a:pt x="174" y="215"/>
                    </a:cubicBezTo>
                    <a:cubicBezTo>
                      <a:pt x="173" y="215"/>
                      <a:pt x="173" y="215"/>
                      <a:pt x="173" y="215"/>
                    </a:cubicBezTo>
                    <a:cubicBezTo>
                      <a:pt x="173" y="215"/>
                      <a:pt x="173" y="215"/>
                      <a:pt x="173" y="215"/>
                    </a:cubicBezTo>
                    <a:cubicBezTo>
                      <a:pt x="173" y="215"/>
                      <a:pt x="173" y="215"/>
                      <a:pt x="173" y="215"/>
                    </a:cubicBezTo>
                    <a:cubicBezTo>
                      <a:pt x="173" y="215"/>
                      <a:pt x="173" y="215"/>
                      <a:pt x="173" y="215"/>
                    </a:cubicBezTo>
                    <a:cubicBezTo>
                      <a:pt x="173" y="215"/>
                      <a:pt x="173" y="215"/>
                      <a:pt x="173" y="215"/>
                    </a:cubicBezTo>
                    <a:cubicBezTo>
                      <a:pt x="173" y="215"/>
                      <a:pt x="173" y="215"/>
                      <a:pt x="173" y="215"/>
                    </a:cubicBezTo>
                    <a:cubicBezTo>
                      <a:pt x="172" y="215"/>
                      <a:pt x="172" y="215"/>
                      <a:pt x="172" y="215"/>
                    </a:cubicBezTo>
                    <a:cubicBezTo>
                      <a:pt x="172" y="215"/>
                      <a:pt x="172" y="215"/>
                      <a:pt x="172" y="215"/>
                    </a:cubicBezTo>
                    <a:cubicBezTo>
                      <a:pt x="172" y="215"/>
                      <a:pt x="172" y="215"/>
                      <a:pt x="172" y="215"/>
                    </a:cubicBezTo>
                    <a:cubicBezTo>
                      <a:pt x="172" y="215"/>
                      <a:pt x="172" y="215"/>
                      <a:pt x="172" y="215"/>
                    </a:cubicBezTo>
                    <a:cubicBezTo>
                      <a:pt x="172" y="215"/>
                      <a:pt x="172" y="215"/>
                      <a:pt x="172" y="215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1" y="214"/>
                    </a:cubicBezTo>
                    <a:cubicBezTo>
                      <a:pt x="171" y="214"/>
                      <a:pt x="171" y="214"/>
                      <a:pt x="171" y="214"/>
                    </a:cubicBezTo>
                    <a:cubicBezTo>
                      <a:pt x="171" y="214"/>
                      <a:pt x="171" y="214"/>
                      <a:pt x="171" y="214"/>
                    </a:cubicBezTo>
                    <a:cubicBezTo>
                      <a:pt x="171" y="214"/>
                      <a:pt x="171" y="214"/>
                      <a:pt x="171" y="214"/>
                    </a:cubicBezTo>
                    <a:cubicBezTo>
                      <a:pt x="171" y="214"/>
                      <a:pt x="171" y="214"/>
                      <a:pt x="171" y="214"/>
                    </a:cubicBezTo>
                    <a:cubicBezTo>
                      <a:pt x="171" y="214"/>
                      <a:pt x="171" y="214"/>
                      <a:pt x="171" y="214"/>
                    </a:cubicBezTo>
                    <a:cubicBezTo>
                      <a:pt x="171" y="214"/>
                      <a:pt x="171" y="214"/>
                      <a:pt x="171" y="214"/>
                    </a:cubicBezTo>
                    <a:cubicBezTo>
                      <a:pt x="171" y="214"/>
                      <a:pt x="171" y="214"/>
                      <a:pt x="171" y="214"/>
                    </a:cubicBezTo>
                    <a:cubicBezTo>
                      <a:pt x="171" y="214"/>
                      <a:pt x="171" y="214"/>
                      <a:pt x="171" y="214"/>
                    </a:cubicBezTo>
                    <a:cubicBezTo>
                      <a:pt x="171" y="214"/>
                      <a:pt x="171" y="214"/>
                      <a:pt x="171" y="214"/>
                    </a:cubicBezTo>
                    <a:cubicBezTo>
                      <a:pt x="171" y="214"/>
                      <a:pt x="171" y="214"/>
                      <a:pt x="171" y="214"/>
                    </a:cubicBezTo>
                    <a:cubicBezTo>
                      <a:pt x="171" y="214"/>
                      <a:pt x="171" y="214"/>
                      <a:pt x="171" y="214"/>
                    </a:cubicBezTo>
                    <a:cubicBezTo>
                      <a:pt x="171" y="214"/>
                      <a:pt x="171" y="214"/>
                      <a:pt x="171" y="214"/>
                    </a:cubicBezTo>
                    <a:cubicBezTo>
                      <a:pt x="170" y="214"/>
                      <a:pt x="170" y="214"/>
                      <a:pt x="170" y="214"/>
                    </a:cubicBezTo>
                    <a:cubicBezTo>
                      <a:pt x="170" y="214"/>
                      <a:pt x="170" y="214"/>
                      <a:pt x="170" y="214"/>
                    </a:cubicBezTo>
                    <a:cubicBezTo>
                      <a:pt x="170" y="214"/>
                      <a:pt x="170" y="214"/>
                      <a:pt x="170" y="214"/>
                    </a:cubicBezTo>
                    <a:cubicBezTo>
                      <a:pt x="170" y="214"/>
                      <a:pt x="170" y="214"/>
                      <a:pt x="170" y="214"/>
                    </a:cubicBezTo>
                    <a:cubicBezTo>
                      <a:pt x="170" y="213"/>
                      <a:pt x="170" y="213"/>
                      <a:pt x="170" y="213"/>
                    </a:cubicBezTo>
                    <a:cubicBezTo>
                      <a:pt x="170" y="213"/>
                      <a:pt x="170" y="213"/>
                      <a:pt x="170" y="213"/>
                    </a:cubicBezTo>
                    <a:cubicBezTo>
                      <a:pt x="170" y="213"/>
                      <a:pt x="170" y="213"/>
                      <a:pt x="170" y="213"/>
                    </a:cubicBezTo>
                    <a:cubicBezTo>
                      <a:pt x="170" y="213"/>
                      <a:pt x="170" y="213"/>
                      <a:pt x="170" y="213"/>
                    </a:cubicBezTo>
                    <a:cubicBezTo>
                      <a:pt x="170" y="213"/>
                      <a:pt x="170" y="213"/>
                      <a:pt x="170" y="213"/>
                    </a:cubicBezTo>
                    <a:cubicBezTo>
                      <a:pt x="170" y="213"/>
                      <a:pt x="170" y="213"/>
                      <a:pt x="170" y="213"/>
                    </a:cubicBezTo>
                    <a:cubicBezTo>
                      <a:pt x="170" y="213"/>
                      <a:pt x="170" y="213"/>
                      <a:pt x="170" y="213"/>
                    </a:cubicBezTo>
                    <a:cubicBezTo>
                      <a:pt x="170" y="213"/>
                      <a:pt x="170" y="213"/>
                      <a:pt x="170" y="213"/>
                    </a:cubicBezTo>
                    <a:cubicBezTo>
                      <a:pt x="169" y="213"/>
                      <a:pt x="169" y="213"/>
                      <a:pt x="169" y="213"/>
                    </a:cubicBezTo>
                    <a:cubicBezTo>
                      <a:pt x="169" y="213"/>
                      <a:pt x="169" y="213"/>
                      <a:pt x="169" y="213"/>
                    </a:cubicBezTo>
                    <a:cubicBezTo>
                      <a:pt x="169" y="213"/>
                      <a:pt x="168" y="213"/>
                      <a:pt x="168" y="213"/>
                    </a:cubicBezTo>
                    <a:cubicBezTo>
                      <a:pt x="168" y="213"/>
                      <a:pt x="168" y="213"/>
                      <a:pt x="168" y="213"/>
                    </a:cubicBezTo>
                    <a:cubicBezTo>
                      <a:pt x="168" y="213"/>
                      <a:pt x="168" y="213"/>
                      <a:pt x="168" y="213"/>
                    </a:cubicBezTo>
                    <a:cubicBezTo>
                      <a:pt x="168" y="213"/>
                      <a:pt x="168" y="213"/>
                      <a:pt x="168" y="213"/>
                    </a:cubicBezTo>
                    <a:cubicBezTo>
                      <a:pt x="168" y="213"/>
                      <a:pt x="168" y="213"/>
                      <a:pt x="168" y="213"/>
                    </a:cubicBezTo>
                    <a:cubicBezTo>
                      <a:pt x="168" y="213"/>
                      <a:pt x="168" y="213"/>
                      <a:pt x="168" y="213"/>
                    </a:cubicBezTo>
                    <a:cubicBezTo>
                      <a:pt x="168" y="213"/>
                      <a:pt x="168" y="213"/>
                      <a:pt x="168" y="213"/>
                    </a:cubicBezTo>
                    <a:cubicBezTo>
                      <a:pt x="168" y="213"/>
                      <a:pt x="168" y="213"/>
                      <a:pt x="168" y="213"/>
                    </a:cubicBezTo>
                    <a:cubicBezTo>
                      <a:pt x="168" y="213"/>
                      <a:pt x="167" y="213"/>
                      <a:pt x="167" y="213"/>
                    </a:cubicBezTo>
                    <a:cubicBezTo>
                      <a:pt x="167" y="213"/>
                      <a:pt x="167" y="213"/>
                      <a:pt x="167" y="213"/>
                    </a:cubicBezTo>
                    <a:cubicBezTo>
                      <a:pt x="167" y="213"/>
                      <a:pt x="167" y="213"/>
                      <a:pt x="167" y="213"/>
                    </a:cubicBezTo>
                    <a:cubicBezTo>
                      <a:pt x="167" y="213"/>
                      <a:pt x="167" y="213"/>
                      <a:pt x="167" y="213"/>
                    </a:cubicBezTo>
                    <a:cubicBezTo>
                      <a:pt x="167" y="213"/>
                      <a:pt x="167" y="213"/>
                      <a:pt x="167" y="213"/>
                    </a:cubicBezTo>
                    <a:cubicBezTo>
                      <a:pt x="167" y="213"/>
                      <a:pt x="167" y="213"/>
                      <a:pt x="167" y="213"/>
                    </a:cubicBezTo>
                    <a:cubicBezTo>
                      <a:pt x="167" y="213"/>
                      <a:pt x="167" y="213"/>
                      <a:pt x="167" y="213"/>
                    </a:cubicBezTo>
                    <a:cubicBezTo>
                      <a:pt x="167" y="213"/>
                      <a:pt x="167" y="213"/>
                      <a:pt x="167" y="213"/>
                    </a:cubicBezTo>
                    <a:cubicBezTo>
                      <a:pt x="167" y="213"/>
                      <a:pt x="167" y="213"/>
                      <a:pt x="167" y="213"/>
                    </a:cubicBezTo>
                    <a:cubicBezTo>
                      <a:pt x="167" y="213"/>
                      <a:pt x="167" y="213"/>
                      <a:pt x="167" y="213"/>
                    </a:cubicBezTo>
                    <a:cubicBezTo>
                      <a:pt x="166" y="213"/>
                      <a:pt x="166" y="213"/>
                      <a:pt x="166" y="213"/>
                    </a:cubicBezTo>
                    <a:cubicBezTo>
                      <a:pt x="166" y="213"/>
                      <a:pt x="166" y="213"/>
                      <a:pt x="166" y="213"/>
                    </a:cubicBezTo>
                    <a:cubicBezTo>
                      <a:pt x="166" y="213"/>
                      <a:pt x="166" y="213"/>
                      <a:pt x="166" y="213"/>
                    </a:cubicBezTo>
                    <a:cubicBezTo>
                      <a:pt x="166" y="213"/>
                      <a:pt x="166" y="213"/>
                      <a:pt x="166" y="213"/>
                    </a:cubicBezTo>
                    <a:cubicBezTo>
                      <a:pt x="166" y="213"/>
                      <a:pt x="166" y="213"/>
                      <a:pt x="166" y="213"/>
                    </a:cubicBezTo>
                    <a:cubicBezTo>
                      <a:pt x="166" y="213"/>
                      <a:pt x="166" y="213"/>
                      <a:pt x="166" y="213"/>
                    </a:cubicBezTo>
                    <a:cubicBezTo>
                      <a:pt x="166" y="213"/>
                      <a:pt x="166" y="213"/>
                      <a:pt x="166" y="213"/>
                    </a:cubicBezTo>
                    <a:cubicBezTo>
                      <a:pt x="166" y="212"/>
                      <a:pt x="166" y="212"/>
                      <a:pt x="166" y="212"/>
                    </a:cubicBezTo>
                    <a:cubicBezTo>
                      <a:pt x="166" y="212"/>
                      <a:pt x="166" y="212"/>
                      <a:pt x="166" y="212"/>
                    </a:cubicBezTo>
                    <a:cubicBezTo>
                      <a:pt x="166" y="212"/>
                      <a:pt x="166" y="212"/>
                      <a:pt x="166" y="212"/>
                    </a:cubicBezTo>
                    <a:cubicBezTo>
                      <a:pt x="166" y="212"/>
                      <a:pt x="166" y="212"/>
                      <a:pt x="166" y="212"/>
                    </a:cubicBezTo>
                    <a:cubicBezTo>
                      <a:pt x="166" y="212"/>
                      <a:pt x="166" y="212"/>
                      <a:pt x="166" y="212"/>
                    </a:cubicBezTo>
                    <a:cubicBezTo>
                      <a:pt x="166" y="212"/>
                      <a:pt x="166" y="212"/>
                      <a:pt x="166" y="212"/>
                    </a:cubicBezTo>
                    <a:cubicBezTo>
                      <a:pt x="166" y="212"/>
                      <a:pt x="166" y="212"/>
                      <a:pt x="166" y="212"/>
                    </a:cubicBezTo>
                    <a:cubicBezTo>
                      <a:pt x="165" y="212"/>
                      <a:pt x="165" y="212"/>
                      <a:pt x="165" y="212"/>
                    </a:cubicBezTo>
                    <a:cubicBezTo>
                      <a:pt x="165" y="212"/>
                      <a:pt x="165" y="212"/>
                      <a:pt x="165" y="212"/>
                    </a:cubicBezTo>
                    <a:cubicBezTo>
                      <a:pt x="165" y="212"/>
                      <a:pt x="165" y="212"/>
                      <a:pt x="165" y="212"/>
                    </a:cubicBezTo>
                    <a:cubicBezTo>
                      <a:pt x="165" y="212"/>
                      <a:pt x="165" y="212"/>
                      <a:pt x="165" y="212"/>
                    </a:cubicBezTo>
                    <a:cubicBezTo>
                      <a:pt x="165" y="212"/>
                      <a:pt x="165" y="212"/>
                      <a:pt x="165" y="212"/>
                    </a:cubicBezTo>
                    <a:cubicBezTo>
                      <a:pt x="165" y="212"/>
                      <a:pt x="165" y="212"/>
                      <a:pt x="165" y="212"/>
                    </a:cubicBezTo>
                    <a:cubicBezTo>
                      <a:pt x="165" y="212"/>
                      <a:pt x="165" y="212"/>
                      <a:pt x="165" y="212"/>
                    </a:cubicBezTo>
                    <a:cubicBezTo>
                      <a:pt x="165" y="212"/>
                      <a:pt x="165" y="212"/>
                      <a:pt x="165" y="212"/>
                    </a:cubicBezTo>
                    <a:cubicBezTo>
                      <a:pt x="165" y="212"/>
                      <a:pt x="165" y="212"/>
                      <a:pt x="165" y="212"/>
                    </a:cubicBezTo>
                    <a:cubicBezTo>
                      <a:pt x="165" y="212"/>
                      <a:pt x="165" y="212"/>
                      <a:pt x="165" y="212"/>
                    </a:cubicBezTo>
                    <a:cubicBezTo>
                      <a:pt x="165" y="212"/>
                      <a:pt x="165" y="212"/>
                      <a:pt x="165" y="212"/>
                    </a:cubicBezTo>
                    <a:cubicBezTo>
                      <a:pt x="164" y="212"/>
                      <a:pt x="164" y="212"/>
                      <a:pt x="164" y="212"/>
                    </a:cubicBezTo>
                    <a:cubicBezTo>
                      <a:pt x="164" y="212"/>
                      <a:pt x="164" y="212"/>
                      <a:pt x="164" y="212"/>
                    </a:cubicBezTo>
                    <a:cubicBezTo>
                      <a:pt x="164" y="212"/>
                      <a:pt x="164" y="212"/>
                      <a:pt x="164" y="212"/>
                    </a:cubicBezTo>
                    <a:cubicBezTo>
                      <a:pt x="164" y="212"/>
                      <a:pt x="164" y="212"/>
                      <a:pt x="164" y="212"/>
                    </a:cubicBezTo>
                    <a:cubicBezTo>
                      <a:pt x="164" y="212"/>
                      <a:pt x="164" y="212"/>
                      <a:pt x="164" y="212"/>
                    </a:cubicBezTo>
                    <a:cubicBezTo>
                      <a:pt x="164" y="212"/>
                      <a:pt x="164" y="212"/>
                      <a:pt x="164" y="212"/>
                    </a:cubicBezTo>
                    <a:cubicBezTo>
                      <a:pt x="164" y="211"/>
                      <a:pt x="164" y="211"/>
                      <a:pt x="164" y="211"/>
                    </a:cubicBezTo>
                    <a:cubicBezTo>
                      <a:pt x="164" y="211"/>
                      <a:pt x="164" y="211"/>
                      <a:pt x="164" y="211"/>
                    </a:cubicBezTo>
                    <a:cubicBezTo>
                      <a:pt x="164" y="211"/>
                      <a:pt x="164" y="211"/>
                      <a:pt x="164" y="211"/>
                    </a:cubicBezTo>
                    <a:cubicBezTo>
                      <a:pt x="164" y="211"/>
                      <a:pt x="164" y="211"/>
                      <a:pt x="164" y="211"/>
                    </a:cubicBezTo>
                    <a:cubicBezTo>
                      <a:pt x="164" y="211"/>
                      <a:pt x="164" y="211"/>
                      <a:pt x="164" y="211"/>
                    </a:cubicBezTo>
                    <a:cubicBezTo>
                      <a:pt x="164" y="211"/>
                      <a:pt x="164" y="211"/>
                      <a:pt x="164" y="211"/>
                    </a:cubicBezTo>
                    <a:cubicBezTo>
                      <a:pt x="164" y="211"/>
                      <a:pt x="164" y="211"/>
                      <a:pt x="164" y="211"/>
                    </a:cubicBezTo>
                    <a:cubicBezTo>
                      <a:pt x="164" y="211"/>
                      <a:pt x="164" y="211"/>
                      <a:pt x="164" y="211"/>
                    </a:cubicBezTo>
                    <a:cubicBezTo>
                      <a:pt x="163" y="211"/>
                      <a:pt x="163" y="211"/>
                      <a:pt x="163" y="211"/>
                    </a:cubicBezTo>
                    <a:cubicBezTo>
                      <a:pt x="163" y="211"/>
                      <a:pt x="163" y="211"/>
                      <a:pt x="163" y="211"/>
                    </a:cubicBezTo>
                    <a:cubicBezTo>
                      <a:pt x="163" y="211"/>
                      <a:pt x="163" y="211"/>
                      <a:pt x="163" y="211"/>
                    </a:cubicBezTo>
                    <a:cubicBezTo>
                      <a:pt x="163" y="211"/>
                      <a:pt x="163" y="211"/>
                      <a:pt x="163" y="211"/>
                    </a:cubicBezTo>
                    <a:cubicBezTo>
                      <a:pt x="163" y="211"/>
                      <a:pt x="163" y="211"/>
                      <a:pt x="163" y="211"/>
                    </a:cubicBezTo>
                    <a:cubicBezTo>
                      <a:pt x="163" y="211"/>
                      <a:pt x="163" y="211"/>
                      <a:pt x="163" y="211"/>
                    </a:cubicBezTo>
                    <a:cubicBezTo>
                      <a:pt x="163" y="211"/>
                      <a:pt x="163" y="211"/>
                      <a:pt x="163" y="211"/>
                    </a:cubicBezTo>
                    <a:cubicBezTo>
                      <a:pt x="163" y="211"/>
                      <a:pt x="163" y="211"/>
                      <a:pt x="163" y="211"/>
                    </a:cubicBezTo>
                    <a:cubicBezTo>
                      <a:pt x="163" y="211"/>
                      <a:pt x="163" y="211"/>
                      <a:pt x="163" y="211"/>
                    </a:cubicBezTo>
                    <a:cubicBezTo>
                      <a:pt x="162" y="211"/>
                      <a:pt x="162" y="211"/>
                      <a:pt x="162" y="211"/>
                    </a:cubicBezTo>
                    <a:cubicBezTo>
                      <a:pt x="162" y="211"/>
                      <a:pt x="162" y="211"/>
                      <a:pt x="162" y="211"/>
                    </a:cubicBezTo>
                    <a:cubicBezTo>
                      <a:pt x="162" y="211"/>
                      <a:pt x="162" y="211"/>
                      <a:pt x="162" y="211"/>
                    </a:cubicBezTo>
                    <a:cubicBezTo>
                      <a:pt x="162" y="211"/>
                      <a:pt x="162" y="211"/>
                      <a:pt x="162" y="211"/>
                    </a:cubicBezTo>
                    <a:cubicBezTo>
                      <a:pt x="162" y="211"/>
                      <a:pt x="162" y="211"/>
                      <a:pt x="162" y="211"/>
                    </a:cubicBezTo>
                    <a:cubicBezTo>
                      <a:pt x="162" y="211"/>
                      <a:pt x="162" y="211"/>
                      <a:pt x="162" y="211"/>
                    </a:cubicBezTo>
                    <a:cubicBezTo>
                      <a:pt x="162" y="211"/>
                      <a:pt x="162" y="211"/>
                      <a:pt x="162" y="211"/>
                    </a:cubicBezTo>
                    <a:cubicBezTo>
                      <a:pt x="162" y="211"/>
                      <a:pt x="162" y="211"/>
                      <a:pt x="162" y="211"/>
                    </a:cubicBezTo>
                    <a:cubicBezTo>
                      <a:pt x="162" y="210"/>
                      <a:pt x="162" y="210"/>
                      <a:pt x="162" y="210"/>
                    </a:cubicBezTo>
                    <a:cubicBezTo>
                      <a:pt x="162" y="210"/>
                      <a:pt x="162" y="210"/>
                      <a:pt x="162" y="210"/>
                    </a:cubicBezTo>
                    <a:cubicBezTo>
                      <a:pt x="162" y="210"/>
                      <a:pt x="162" y="210"/>
                      <a:pt x="162" y="210"/>
                    </a:cubicBezTo>
                    <a:cubicBezTo>
                      <a:pt x="162" y="210"/>
                      <a:pt x="162" y="210"/>
                      <a:pt x="162" y="210"/>
                    </a:cubicBezTo>
                    <a:cubicBezTo>
                      <a:pt x="161" y="210"/>
                      <a:pt x="161" y="210"/>
                      <a:pt x="161" y="210"/>
                    </a:cubicBezTo>
                    <a:cubicBezTo>
                      <a:pt x="161" y="210"/>
                      <a:pt x="161" y="210"/>
                      <a:pt x="161" y="210"/>
                    </a:cubicBezTo>
                    <a:cubicBezTo>
                      <a:pt x="161" y="210"/>
                      <a:pt x="161" y="210"/>
                      <a:pt x="161" y="210"/>
                    </a:cubicBezTo>
                    <a:cubicBezTo>
                      <a:pt x="161" y="210"/>
                      <a:pt x="161" y="210"/>
                      <a:pt x="161" y="210"/>
                    </a:cubicBezTo>
                    <a:cubicBezTo>
                      <a:pt x="161" y="210"/>
                      <a:pt x="161" y="210"/>
                      <a:pt x="161" y="210"/>
                    </a:cubicBezTo>
                    <a:cubicBezTo>
                      <a:pt x="161" y="210"/>
                      <a:pt x="161" y="210"/>
                      <a:pt x="161" y="210"/>
                    </a:cubicBezTo>
                    <a:cubicBezTo>
                      <a:pt x="161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59" y="210"/>
                      <a:pt x="159" y="210"/>
                      <a:pt x="159" y="210"/>
                    </a:cubicBezTo>
                    <a:cubicBezTo>
                      <a:pt x="159" y="210"/>
                      <a:pt x="159" y="210"/>
                      <a:pt x="159" y="210"/>
                    </a:cubicBezTo>
                    <a:cubicBezTo>
                      <a:pt x="159" y="209"/>
                      <a:pt x="159" y="209"/>
                      <a:pt x="159" y="209"/>
                    </a:cubicBezTo>
                    <a:cubicBezTo>
                      <a:pt x="159" y="209"/>
                      <a:pt x="159" y="209"/>
                      <a:pt x="159" y="209"/>
                    </a:cubicBezTo>
                    <a:cubicBezTo>
                      <a:pt x="159" y="209"/>
                      <a:pt x="159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7" y="209"/>
                      <a:pt x="157" y="209"/>
                      <a:pt x="157" y="209"/>
                    </a:cubicBezTo>
                    <a:cubicBezTo>
                      <a:pt x="157" y="209"/>
                      <a:pt x="157" y="209"/>
                      <a:pt x="157" y="209"/>
                    </a:cubicBezTo>
                    <a:cubicBezTo>
                      <a:pt x="157" y="209"/>
                      <a:pt x="157" y="209"/>
                      <a:pt x="157" y="209"/>
                    </a:cubicBezTo>
                    <a:cubicBezTo>
                      <a:pt x="157" y="209"/>
                      <a:pt x="157" y="209"/>
                      <a:pt x="157" y="209"/>
                    </a:cubicBezTo>
                    <a:cubicBezTo>
                      <a:pt x="157" y="209"/>
                      <a:pt x="157" y="209"/>
                      <a:pt x="157" y="209"/>
                    </a:cubicBezTo>
                    <a:cubicBezTo>
                      <a:pt x="157" y="209"/>
                      <a:pt x="157" y="209"/>
                      <a:pt x="157" y="209"/>
                    </a:cubicBezTo>
                    <a:cubicBezTo>
                      <a:pt x="157" y="208"/>
                      <a:pt x="157" y="208"/>
                      <a:pt x="157" y="208"/>
                    </a:cubicBezTo>
                    <a:cubicBezTo>
                      <a:pt x="157" y="208"/>
                      <a:pt x="157" y="208"/>
                      <a:pt x="157" y="208"/>
                    </a:cubicBezTo>
                    <a:cubicBezTo>
                      <a:pt x="157" y="208"/>
                      <a:pt x="157" y="208"/>
                      <a:pt x="157" y="208"/>
                    </a:cubicBezTo>
                    <a:cubicBezTo>
                      <a:pt x="157" y="208"/>
                      <a:pt x="157" y="208"/>
                      <a:pt x="157" y="208"/>
                    </a:cubicBezTo>
                    <a:cubicBezTo>
                      <a:pt x="157" y="208"/>
                      <a:pt x="157" y="208"/>
                      <a:pt x="157" y="208"/>
                    </a:cubicBezTo>
                    <a:cubicBezTo>
                      <a:pt x="157" y="208"/>
                      <a:pt x="157" y="208"/>
                      <a:pt x="157" y="208"/>
                    </a:cubicBezTo>
                    <a:cubicBezTo>
                      <a:pt x="157" y="208"/>
                      <a:pt x="157" y="208"/>
                      <a:pt x="157" y="208"/>
                    </a:cubicBezTo>
                    <a:cubicBezTo>
                      <a:pt x="156" y="208"/>
                      <a:pt x="156" y="208"/>
                      <a:pt x="156" y="208"/>
                    </a:cubicBezTo>
                    <a:cubicBezTo>
                      <a:pt x="156" y="186"/>
                      <a:pt x="156" y="186"/>
                      <a:pt x="156" y="186"/>
                    </a:cubicBezTo>
                    <a:cubicBezTo>
                      <a:pt x="156" y="186"/>
                      <a:pt x="156" y="186"/>
                      <a:pt x="156" y="186"/>
                    </a:cubicBezTo>
                    <a:cubicBezTo>
                      <a:pt x="156" y="186"/>
                      <a:pt x="156" y="186"/>
                      <a:pt x="157" y="186"/>
                    </a:cubicBezTo>
                    <a:cubicBezTo>
                      <a:pt x="157" y="186"/>
                      <a:pt x="157" y="186"/>
                      <a:pt x="157" y="186"/>
                    </a:cubicBezTo>
                    <a:cubicBezTo>
                      <a:pt x="157" y="186"/>
                      <a:pt x="157" y="186"/>
                      <a:pt x="157" y="186"/>
                    </a:cubicBezTo>
                    <a:cubicBezTo>
                      <a:pt x="157" y="186"/>
                      <a:pt x="157" y="186"/>
                      <a:pt x="157" y="187"/>
                    </a:cubicBezTo>
                    <a:cubicBezTo>
                      <a:pt x="157" y="187"/>
                      <a:pt x="157" y="187"/>
                      <a:pt x="157" y="187"/>
                    </a:cubicBezTo>
                    <a:cubicBezTo>
                      <a:pt x="157" y="187"/>
                      <a:pt x="157" y="187"/>
                      <a:pt x="157" y="187"/>
                    </a:cubicBezTo>
                    <a:cubicBezTo>
                      <a:pt x="158" y="187"/>
                      <a:pt x="158" y="187"/>
                      <a:pt x="158" y="187"/>
                    </a:cubicBezTo>
                    <a:cubicBezTo>
                      <a:pt x="158" y="187"/>
                      <a:pt x="158" y="187"/>
                      <a:pt x="158" y="187"/>
                    </a:cubicBezTo>
                    <a:cubicBezTo>
                      <a:pt x="158" y="187"/>
                      <a:pt x="158" y="187"/>
                      <a:pt x="158" y="187"/>
                    </a:cubicBezTo>
                    <a:cubicBezTo>
                      <a:pt x="158" y="187"/>
                      <a:pt x="158" y="187"/>
                      <a:pt x="158" y="187"/>
                    </a:cubicBezTo>
                    <a:cubicBezTo>
                      <a:pt x="158" y="187"/>
                      <a:pt x="158" y="187"/>
                      <a:pt x="159" y="187"/>
                    </a:cubicBezTo>
                    <a:cubicBezTo>
                      <a:pt x="159" y="187"/>
                      <a:pt x="159" y="187"/>
                      <a:pt x="159" y="187"/>
                    </a:cubicBezTo>
                    <a:cubicBezTo>
                      <a:pt x="159" y="187"/>
                      <a:pt x="159" y="187"/>
                      <a:pt x="159" y="187"/>
                    </a:cubicBezTo>
                    <a:cubicBezTo>
                      <a:pt x="159" y="187"/>
                      <a:pt x="159" y="187"/>
                      <a:pt x="159" y="187"/>
                    </a:cubicBezTo>
                    <a:cubicBezTo>
                      <a:pt x="159" y="187"/>
                      <a:pt x="159" y="187"/>
                      <a:pt x="159" y="187"/>
                    </a:cubicBezTo>
                    <a:cubicBezTo>
                      <a:pt x="159" y="187"/>
                      <a:pt x="159" y="187"/>
                      <a:pt x="159" y="187"/>
                    </a:cubicBezTo>
                    <a:cubicBezTo>
                      <a:pt x="159" y="187"/>
                      <a:pt x="159" y="187"/>
                      <a:pt x="159" y="187"/>
                    </a:cubicBezTo>
                    <a:cubicBezTo>
                      <a:pt x="159" y="187"/>
                      <a:pt x="159" y="187"/>
                      <a:pt x="159" y="187"/>
                    </a:cubicBezTo>
                    <a:cubicBezTo>
                      <a:pt x="159" y="187"/>
                      <a:pt x="160" y="187"/>
                      <a:pt x="160" y="187"/>
                    </a:cubicBezTo>
                    <a:cubicBezTo>
                      <a:pt x="160" y="187"/>
                      <a:pt x="160" y="187"/>
                      <a:pt x="160" y="187"/>
                    </a:cubicBezTo>
                    <a:cubicBezTo>
                      <a:pt x="160" y="187"/>
                      <a:pt x="160" y="187"/>
                      <a:pt x="160" y="187"/>
                    </a:cubicBezTo>
                    <a:cubicBezTo>
                      <a:pt x="160" y="187"/>
                      <a:pt x="160" y="187"/>
                      <a:pt x="160" y="187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9"/>
                    </a:cubicBezTo>
                    <a:cubicBezTo>
                      <a:pt x="162" y="189"/>
                      <a:pt x="162" y="189"/>
                      <a:pt x="162" y="189"/>
                    </a:cubicBezTo>
                    <a:cubicBezTo>
                      <a:pt x="162" y="189"/>
                      <a:pt x="162" y="189"/>
                      <a:pt x="162" y="189"/>
                    </a:cubicBezTo>
                    <a:cubicBezTo>
                      <a:pt x="162" y="189"/>
                      <a:pt x="162" y="189"/>
                      <a:pt x="162" y="189"/>
                    </a:cubicBezTo>
                    <a:cubicBezTo>
                      <a:pt x="162" y="189"/>
                      <a:pt x="162" y="189"/>
                      <a:pt x="162" y="189"/>
                    </a:cubicBezTo>
                    <a:cubicBezTo>
                      <a:pt x="162" y="189"/>
                      <a:pt x="162" y="189"/>
                      <a:pt x="162" y="189"/>
                    </a:cubicBezTo>
                    <a:cubicBezTo>
                      <a:pt x="162" y="189"/>
                      <a:pt x="162" y="189"/>
                      <a:pt x="162" y="189"/>
                    </a:cubicBezTo>
                    <a:cubicBezTo>
                      <a:pt x="162" y="189"/>
                      <a:pt x="162" y="189"/>
                      <a:pt x="162" y="189"/>
                    </a:cubicBezTo>
                    <a:cubicBezTo>
                      <a:pt x="162" y="189"/>
                      <a:pt x="162" y="189"/>
                      <a:pt x="162" y="189"/>
                    </a:cubicBezTo>
                    <a:cubicBezTo>
                      <a:pt x="162" y="189"/>
                      <a:pt x="162" y="189"/>
                      <a:pt x="162" y="189"/>
                    </a:cubicBezTo>
                    <a:cubicBezTo>
                      <a:pt x="162" y="189"/>
                      <a:pt x="163" y="189"/>
                      <a:pt x="163" y="189"/>
                    </a:cubicBezTo>
                    <a:cubicBezTo>
                      <a:pt x="163" y="189"/>
                      <a:pt x="163" y="189"/>
                      <a:pt x="163" y="189"/>
                    </a:cubicBezTo>
                    <a:cubicBezTo>
                      <a:pt x="163" y="189"/>
                      <a:pt x="163" y="189"/>
                      <a:pt x="163" y="189"/>
                    </a:cubicBezTo>
                    <a:cubicBezTo>
                      <a:pt x="163" y="189"/>
                      <a:pt x="164" y="189"/>
                      <a:pt x="164" y="189"/>
                    </a:cubicBezTo>
                    <a:cubicBezTo>
                      <a:pt x="164" y="189"/>
                      <a:pt x="164" y="189"/>
                      <a:pt x="164" y="189"/>
                    </a:cubicBezTo>
                    <a:cubicBezTo>
                      <a:pt x="164" y="189"/>
                      <a:pt x="164" y="189"/>
                      <a:pt x="164" y="189"/>
                    </a:cubicBezTo>
                    <a:cubicBezTo>
                      <a:pt x="165" y="189"/>
                      <a:pt x="165" y="189"/>
                      <a:pt x="165" y="189"/>
                    </a:cubicBezTo>
                    <a:cubicBezTo>
                      <a:pt x="165" y="189"/>
                      <a:pt x="165" y="189"/>
                      <a:pt x="165" y="189"/>
                    </a:cubicBezTo>
                    <a:cubicBezTo>
                      <a:pt x="165" y="189"/>
                      <a:pt x="165" y="189"/>
                      <a:pt x="165" y="189"/>
                    </a:cubicBezTo>
                    <a:cubicBezTo>
                      <a:pt x="165" y="189"/>
                      <a:pt x="165" y="189"/>
                      <a:pt x="165" y="189"/>
                    </a:cubicBezTo>
                    <a:cubicBezTo>
                      <a:pt x="165" y="189"/>
                      <a:pt x="165" y="189"/>
                      <a:pt x="165" y="189"/>
                    </a:cubicBezTo>
                    <a:cubicBezTo>
                      <a:pt x="165" y="189"/>
                      <a:pt x="165" y="189"/>
                      <a:pt x="165" y="189"/>
                    </a:cubicBezTo>
                    <a:cubicBezTo>
                      <a:pt x="165" y="189"/>
                      <a:pt x="165" y="189"/>
                      <a:pt x="165" y="189"/>
                    </a:cubicBezTo>
                    <a:cubicBezTo>
                      <a:pt x="165" y="189"/>
                      <a:pt x="165" y="189"/>
                      <a:pt x="165" y="189"/>
                    </a:cubicBezTo>
                    <a:cubicBezTo>
                      <a:pt x="165" y="189"/>
                      <a:pt x="165" y="189"/>
                      <a:pt x="165" y="189"/>
                    </a:cubicBezTo>
                    <a:cubicBezTo>
                      <a:pt x="165" y="189"/>
                      <a:pt x="165" y="189"/>
                      <a:pt x="166" y="189"/>
                    </a:cubicBezTo>
                    <a:cubicBezTo>
                      <a:pt x="166" y="189"/>
                      <a:pt x="166" y="189"/>
                      <a:pt x="166" y="189"/>
                    </a:cubicBezTo>
                    <a:cubicBezTo>
                      <a:pt x="166" y="189"/>
                      <a:pt x="166" y="189"/>
                      <a:pt x="166" y="190"/>
                    </a:cubicBezTo>
                    <a:cubicBezTo>
                      <a:pt x="166" y="190"/>
                      <a:pt x="166" y="190"/>
                      <a:pt x="166" y="190"/>
                    </a:cubicBezTo>
                    <a:cubicBezTo>
                      <a:pt x="166" y="190"/>
                      <a:pt x="166" y="190"/>
                      <a:pt x="166" y="190"/>
                    </a:cubicBezTo>
                    <a:cubicBezTo>
                      <a:pt x="166" y="190"/>
                      <a:pt x="166" y="190"/>
                      <a:pt x="166" y="190"/>
                    </a:cubicBezTo>
                    <a:cubicBezTo>
                      <a:pt x="166" y="190"/>
                      <a:pt x="167" y="190"/>
                      <a:pt x="167" y="190"/>
                    </a:cubicBezTo>
                    <a:cubicBezTo>
                      <a:pt x="167" y="190"/>
                      <a:pt x="167" y="190"/>
                      <a:pt x="167" y="190"/>
                    </a:cubicBezTo>
                    <a:cubicBezTo>
                      <a:pt x="167" y="190"/>
                      <a:pt x="167" y="190"/>
                      <a:pt x="167" y="190"/>
                    </a:cubicBezTo>
                    <a:cubicBezTo>
                      <a:pt x="167" y="190"/>
                      <a:pt x="167" y="190"/>
                      <a:pt x="167" y="190"/>
                    </a:cubicBezTo>
                    <a:cubicBezTo>
                      <a:pt x="167" y="190"/>
                      <a:pt x="167" y="190"/>
                      <a:pt x="167" y="190"/>
                    </a:cubicBezTo>
                    <a:cubicBezTo>
                      <a:pt x="167" y="190"/>
                      <a:pt x="167" y="190"/>
                      <a:pt x="167" y="190"/>
                    </a:cubicBezTo>
                    <a:cubicBezTo>
                      <a:pt x="167" y="190"/>
                      <a:pt x="167" y="190"/>
                      <a:pt x="167" y="190"/>
                    </a:cubicBezTo>
                    <a:cubicBezTo>
                      <a:pt x="167" y="190"/>
                      <a:pt x="167" y="190"/>
                      <a:pt x="167" y="190"/>
                    </a:cubicBezTo>
                    <a:cubicBezTo>
                      <a:pt x="168" y="190"/>
                      <a:pt x="168" y="190"/>
                      <a:pt x="168" y="190"/>
                    </a:cubicBezTo>
                    <a:cubicBezTo>
                      <a:pt x="168" y="190"/>
                      <a:pt x="168" y="190"/>
                      <a:pt x="169" y="190"/>
                    </a:cubicBezTo>
                    <a:cubicBezTo>
                      <a:pt x="169" y="190"/>
                      <a:pt x="169" y="190"/>
                      <a:pt x="169" y="190"/>
                    </a:cubicBezTo>
                    <a:cubicBezTo>
                      <a:pt x="169" y="190"/>
                      <a:pt x="169" y="190"/>
                      <a:pt x="169" y="190"/>
                    </a:cubicBezTo>
                    <a:cubicBezTo>
                      <a:pt x="169" y="190"/>
                      <a:pt x="169" y="190"/>
                      <a:pt x="169" y="190"/>
                    </a:cubicBezTo>
                    <a:cubicBezTo>
                      <a:pt x="169" y="190"/>
                      <a:pt x="169" y="190"/>
                      <a:pt x="169" y="190"/>
                    </a:cubicBezTo>
                    <a:cubicBezTo>
                      <a:pt x="169" y="190"/>
                      <a:pt x="169" y="190"/>
                      <a:pt x="169" y="190"/>
                    </a:cubicBezTo>
                    <a:cubicBezTo>
                      <a:pt x="169" y="190"/>
                      <a:pt x="169" y="190"/>
                      <a:pt x="169" y="190"/>
                    </a:cubicBezTo>
                    <a:cubicBezTo>
                      <a:pt x="169" y="190"/>
                      <a:pt x="169" y="190"/>
                      <a:pt x="170" y="190"/>
                    </a:cubicBezTo>
                    <a:cubicBezTo>
                      <a:pt x="170" y="190"/>
                      <a:pt x="170" y="190"/>
                      <a:pt x="170" y="190"/>
                    </a:cubicBezTo>
                    <a:cubicBezTo>
                      <a:pt x="170" y="190"/>
                      <a:pt x="170" y="190"/>
                      <a:pt x="170" y="190"/>
                    </a:cubicBezTo>
                    <a:cubicBezTo>
                      <a:pt x="170" y="190"/>
                      <a:pt x="170" y="190"/>
                      <a:pt x="170" y="190"/>
                    </a:cubicBezTo>
                    <a:cubicBezTo>
                      <a:pt x="170" y="190"/>
                      <a:pt x="170" y="190"/>
                      <a:pt x="170" y="190"/>
                    </a:cubicBezTo>
                    <a:cubicBezTo>
                      <a:pt x="170" y="190"/>
                      <a:pt x="170" y="190"/>
                      <a:pt x="170" y="190"/>
                    </a:cubicBezTo>
                    <a:cubicBezTo>
                      <a:pt x="170" y="190"/>
                      <a:pt x="170" y="190"/>
                      <a:pt x="170" y="190"/>
                    </a:cubicBezTo>
                    <a:cubicBezTo>
                      <a:pt x="170" y="190"/>
                      <a:pt x="170" y="190"/>
                      <a:pt x="170" y="190"/>
                    </a:cubicBezTo>
                    <a:cubicBezTo>
                      <a:pt x="170" y="190"/>
                      <a:pt x="170" y="190"/>
                      <a:pt x="170" y="190"/>
                    </a:cubicBezTo>
                    <a:cubicBezTo>
                      <a:pt x="170" y="190"/>
                      <a:pt x="170" y="190"/>
                      <a:pt x="170" y="190"/>
                    </a:cubicBezTo>
                    <a:cubicBezTo>
                      <a:pt x="170" y="190"/>
                      <a:pt x="171" y="190"/>
                      <a:pt x="171" y="190"/>
                    </a:cubicBezTo>
                    <a:cubicBezTo>
                      <a:pt x="171" y="191"/>
                      <a:pt x="171" y="191"/>
                      <a:pt x="171" y="191"/>
                    </a:cubicBezTo>
                    <a:cubicBezTo>
                      <a:pt x="171" y="191"/>
                      <a:pt x="171" y="191"/>
                      <a:pt x="171" y="191"/>
                    </a:cubicBezTo>
                    <a:cubicBezTo>
                      <a:pt x="171" y="191"/>
                      <a:pt x="172" y="191"/>
                      <a:pt x="172" y="191"/>
                    </a:cubicBezTo>
                    <a:cubicBezTo>
                      <a:pt x="172" y="191"/>
                      <a:pt x="172" y="191"/>
                      <a:pt x="172" y="191"/>
                    </a:cubicBezTo>
                    <a:cubicBezTo>
                      <a:pt x="172" y="191"/>
                      <a:pt x="172" y="191"/>
                      <a:pt x="172" y="191"/>
                    </a:cubicBezTo>
                    <a:cubicBezTo>
                      <a:pt x="172" y="191"/>
                      <a:pt x="172" y="191"/>
                      <a:pt x="172" y="191"/>
                    </a:cubicBezTo>
                    <a:cubicBezTo>
                      <a:pt x="172" y="191"/>
                      <a:pt x="172" y="191"/>
                      <a:pt x="172" y="191"/>
                    </a:cubicBezTo>
                    <a:cubicBezTo>
                      <a:pt x="172" y="191"/>
                      <a:pt x="172" y="191"/>
                      <a:pt x="172" y="191"/>
                    </a:cubicBezTo>
                    <a:cubicBezTo>
                      <a:pt x="172" y="191"/>
                      <a:pt x="172" y="191"/>
                      <a:pt x="172" y="191"/>
                    </a:cubicBezTo>
                    <a:cubicBezTo>
                      <a:pt x="172" y="191"/>
                      <a:pt x="172" y="191"/>
                      <a:pt x="172" y="191"/>
                    </a:cubicBezTo>
                    <a:cubicBezTo>
                      <a:pt x="172" y="191"/>
                      <a:pt x="172" y="191"/>
                      <a:pt x="172" y="191"/>
                    </a:cubicBezTo>
                    <a:cubicBezTo>
                      <a:pt x="173" y="191"/>
                      <a:pt x="173" y="191"/>
                      <a:pt x="173" y="191"/>
                    </a:cubicBezTo>
                    <a:cubicBezTo>
                      <a:pt x="173" y="191"/>
                      <a:pt x="173" y="191"/>
                      <a:pt x="173" y="191"/>
                    </a:cubicBezTo>
                    <a:cubicBezTo>
                      <a:pt x="173" y="191"/>
                      <a:pt x="173" y="191"/>
                      <a:pt x="173" y="191"/>
                    </a:cubicBezTo>
                    <a:cubicBezTo>
                      <a:pt x="173" y="191"/>
                      <a:pt x="173" y="191"/>
                      <a:pt x="173" y="191"/>
                    </a:cubicBezTo>
                    <a:cubicBezTo>
                      <a:pt x="173" y="191"/>
                      <a:pt x="173" y="191"/>
                      <a:pt x="173" y="191"/>
                    </a:cubicBezTo>
                    <a:cubicBezTo>
                      <a:pt x="173" y="191"/>
                      <a:pt x="173" y="191"/>
                      <a:pt x="173" y="191"/>
                    </a:cubicBezTo>
                    <a:cubicBezTo>
                      <a:pt x="173" y="191"/>
                      <a:pt x="173" y="191"/>
                      <a:pt x="173" y="191"/>
                    </a:cubicBezTo>
                    <a:cubicBezTo>
                      <a:pt x="173" y="191"/>
                      <a:pt x="173" y="191"/>
                      <a:pt x="173" y="191"/>
                    </a:cubicBezTo>
                    <a:cubicBezTo>
                      <a:pt x="173" y="191"/>
                      <a:pt x="173" y="191"/>
                      <a:pt x="174" y="191"/>
                    </a:cubicBezTo>
                    <a:cubicBezTo>
                      <a:pt x="174" y="191"/>
                      <a:pt x="174" y="191"/>
                      <a:pt x="174" y="191"/>
                    </a:cubicBezTo>
                    <a:cubicBezTo>
                      <a:pt x="174" y="191"/>
                      <a:pt x="174" y="191"/>
                      <a:pt x="174" y="191"/>
                    </a:cubicBezTo>
                    <a:cubicBezTo>
                      <a:pt x="174" y="191"/>
                      <a:pt x="174" y="191"/>
                      <a:pt x="174" y="191"/>
                    </a:cubicBezTo>
                    <a:cubicBezTo>
                      <a:pt x="174" y="191"/>
                      <a:pt x="174" y="191"/>
                      <a:pt x="174" y="191"/>
                    </a:cubicBezTo>
                    <a:cubicBezTo>
                      <a:pt x="174" y="191"/>
                      <a:pt x="174" y="191"/>
                      <a:pt x="174" y="191"/>
                    </a:cubicBezTo>
                    <a:cubicBezTo>
                      <a:pt x="174" y="191"/>
                      <a:pt x="174" y="191"/>
                      <a:pt x="174" y="191"/>
                    </a:cubicBezTo>
                    <a:cubicBezTo>
                      <a:pt x="175" y="191"/>
                      <a:pt x="175" y="191"/>
                      <a:pt x="176" y="191"/>
                    </a:cubicBezTo>
                    <a:cubicBezTo>
                      <a:pt x="176" y="191"/>
                      <a:pt x="176" y="191"/>
                      <a:pt x="176" y="191"/>
                    </a:cubicBezTo>
                    <a:cubicBezTo>
                      <a:pt x="176" y="191"/>
                      <a:pt x="176" y="191"/>
                      <a:pt x="176" y="192"/>
                    </a:cubicBez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7" y="192"/>
                      <a:pt x="177" y="192"/>
                      <a:pt x="177" y="192"/>
                    </a:cubicBezTo>
                    <a:cubicBezTo>
                      <a:pt x="177" y="192"/>
                      <a:pt x="177" y="192"/>
                      <a:pt x="177" y="192"/>
                    </a:cubicBezTo>
                    <a:cubicBezTo>
                      <a:pt x="177" y="192"/>
                      <a:pt x="177" y="192"/>
                      <a:pt x="177" y="192"/>
                    </a:cubicBezTo>
                    <a:cubicBezTo>
                      <a:pt x="177" y="192"/>
                      <a:pt x="177" y="192"/>
                      <a:pt x="177" y="192"/>
                    </a:cubicBezTo>
                    <a:cubicBezTo>
                      <a:pt x="177" y="192"/>
                      <a:pt x="177" y="192"/>
                      <a:pt x="177" y="192"/>
                    </a:cubicBezTo>
                    <a:cubicBezTo>
                      <a:pt x="177" y="192"/>
                      <a:pt x="177" y="192"/>
                      <a:pt x="177" y="192"/>
                    </a:cubicBezTo>
                    <a:cubicBezTo>
                      <a:pt x="178" y="192"/>
                      <a:pt x="179" y="192"/>
                      <a:pt x="180" y="192"/>
                    </a:cubicBezTo>
                    <a:cubicBezTo>
                      <a:pt x="180" y="192"/>
                      <a:pt x="180" y="192"/>
                      <a:pt x="180" y="192"/>
                    </a:cubicBezTo>
                    <a:cubicBezTo>
                      <a:pt x="180" y="192"/>
                      <a:pt x="180" y="192"/>
                      <a:pt x="180" y="192"/>
                    </a:cubicBezTo>
                    <a:cubicBezTo>
                      <a:pt x="180" y="192"/>
                      <a:pt x="180" y="192"/>
                      <a:pt x="180" y="192"/>
                    </a:cubicBezTo>
                    <a:cubicBezTo>
                      <a:pt x="180" y="192"/>
                      <a:pt x="180" y="192"/>
                      <a:pt x="180" y="192"/>
                    </a:cubicBezTo>
                    <a:cubicBezTo>
                      <a:pt x="180" y="192"/>
                      <a:pt x="180" y="192"/>
                      <a:pt x="180" y="193"/>
                    </a:cubicBezTo>
                    <a:cubicBezTo>
                      <a:pt x="180" y="193"/>
                      <a:pt x="180" y="193"/>
                      <a:pt x="180" y="193"/>
                    </a:cubicBezTo>
                    <a:cubicBezTo>
                      <a:pt x="180" y="193"/>
                      <a:pt x="180" y="193"/>
                      <a:pt x="180" y="193"/>
                    </a:cubicBezTo>
                    <a:cubicBezTo>
                      <a:pt x="180" y="193"/>
                      <a:pt x="180" y="193"/>
                      <a:pt x="181" y="193"/>
                    </a:cubicBezTo>
                    <a:cubicBezTo>
                      <a:pt x="181" y="193"/>
                      <a:pt x="181" y="193"/>
                      <a:pt x="181" y="193"/>
                    </a:cubicBezTo>
                    <a:cubicBezTo>
                      <a:pt x="181" y="193"/>
                      <a:pt x="181" y="193"/>
                      <a:pt x="181" y="193"/>
                    </a:cubicBezTo>
                    <a:cubicBezTo>
                      <a:pt x="181" y="193"/>
                      <a:pt x="181" y="193"/>
                      <a:pt x="181" y="193"/>
                    </a:cubicBezTo>
                    <a:cubicBezTo>
                      <a:pt x="181" y="193"/>
                      <a:pt x="181" y="193"/>
                      <a:pt x="181" y="193"/>
                    </a:cubicBezTo>
                    <a:cubicBezTo>
                      <a:pt x="181" y="193"/>
                      <a:pt x="181" y="193"/>
                      <a:pt x="181" y="193"/>
                    </a:cubicBezTo>
                    <a:cubicBezTo>
                      <a:pt x="181" y="193"/>
                      <a:pt x="181" y="193"/>
                      <a:pt x="181" y="193"/>
                    </a:cubicBezTo>
                    <a:cubicBezTo>
                      <a:pt x="181" y="193"/>
                      <a:pt x="181" y="193"/>
                      <a:pt x="181" y="193"/>
                    </a:cubicBezTo>
                    <a:cubicBezTo>
                      <a:pt x="181" y="193"/>
                      <a:pt x="181" y="193"/>
                      <a:pt x="182" y="193"/>
                    </a:cubicBezTo>
                    <a:cubicBezTo>
                      <a:pt x="182" y="193"/>
                      <a:pt x="182" y="193"/>
                      <a:pt x="182" y="193"/>
                    </a:cubicBezTo>
                    <a:cubicBezTo>
                      <a:pt x="182" y="193"/>
                      <a:pt x="182" y="193"/>
                      <a:pt x="182" y="193"/>
                    </a:cubicBezTo>
                    <a:cubicBezTo>
                      <a:pt x="182" y="193"/>
                      <a:pt x="182" y="193"/>
                      <a:pt x="182" y="193"/>
                    </a:cubicBezTo>
                    <a:cubicBezTo>
                      <a:pt x="182" y="193"/>
                      <a:pt x="182" y="193"/>
                      <a:pt x="182" y="193"/>
                    </a:cubicBezTo>
                    <a:cubicBezTo>
                      <a:pt x="182" y="193"/>
                      <a:pt x="182" y="193"/>
                      <a:pt x="182" y="193"/>
                    </a:cubicBezTo>
                    <a:cubicBezTo>
                      <a:pt x="182" y="193"/>
                      <a:pt x="182" y="193"/>
                      <a:pt x="182" y="193"/>
                    </a:cubicBezTo>
                    <a:cubicBezTo>
                      <a:pt x="182" y="193"/>
                      <a:pt x="182" y="193"/>
                      <a:pt x="182" y="193"/>
                    </a:cubicBezTo>
                    <a:cubicBezTo>
                      <a:pt x="182" y="193"/>
                      <a:pt x="182" y="193"/>
                      <a:pt x="183" y="193"/>
                    </a:cubicBezTo>
                    <a:cubicBezTo>
                      <a:pt x="183" y="193"/>
                      <a:pt x="183" y="193"/>
                      <a:pt x="183" y="193"/>
                    </a:cubicBezTo>
                    <a:cubicBezTo>
                      <a:pt x="183" y="193"/>
                      <a:pt x="183" y="193"/>
                      <a:pt x="183" y="193"/>
                    </a:cubicBezTo>
                    <a:cubicBezTo>
                      <a:pt x="183" y="193"/>
                      <a:pt x="183" y="193"/>
                      <a:pt x="183" y="193"/>
                    </a:cubicBezTo>
                    <a:cubicBezTo>
                      <a:pt x="183" y="193"/>
                      <a:pt x="183" y="193"/>
                      <a:pt x="183" y="193"/>
                    </a:cubicBezTo>
                    <a:cubicBezTo>
                      <a:pt x="183" y="193"/>
                      <a:pt x="183" y="193"/>
                      <a:pt x="183" y="193"/>
                    </a:cubicBezTo>
                    <a:cubicBezTo>
                      <a:pt x="183" y="193"/>
                      <a:pt x="183" y="193"/>
                      <a:pt x="183" y="193"/>
                    </a:cubicBezTo>
                    <a:cubicBezTo>
                      <a:pt x="183" y="193"/>
                      <a:pt x="183" y="193"/>
                      <a:pt x="183" y="193"/>
                    </a:cubicBezTo>
                    <a:cubicBezTo>
                      <a:pt x="183" y="193"/>
                      <a:pt x="184" y="193"/>
                      <a:pt x="184" y="193"/>
                    </a:cubicBezTo>
                    <a:cubicBezTo>
                      <a:pt x="184" y="193"/>
                      <a:pt x="184" y="193"/>
                      <a:pt x="184" y="193"/>
                    </a:cubicBezTo>
                    <a:cubicBezTo>
                      <a:pt x="184" y="193"/>
                      <a:pt x="184" y="193"/>
                      <a:pt x="184" y="193"/>
                    </a:cubicBezTo>
                    <a:cubicBezTo>
                      <a:pt x="185" y="193"/>
                      <a:pt x="185" y="193"/>
                      <a:pt x="185" y="193"/>
                    </a:cubicBezTo>
                    <a:cubicBezTo>
                      <a:pt x="185" y="193"/>
                      <a:pt x="185" y="193"/>
                      <a:pt x="185" y="193"/>
                    </a:cubicBezTo>
                    <a:cubicBezTo>
                      <a:pt x="185" y="193"/>
                      <a:pt x="185" y="193"/>
                      <a:pt x="185" y="193"/>
                    </a:cubicBezTo>
                    <a:cubicBezTo>
                      <a:pt x="185" y="193"/>
                      <a:pt x="186" y="193"/>
                      <a:pt x="186" y="193"/>
                    </a:cubicBezTo>
                    <a:cubicBezTo>
                      <a:pt x="186" y="193"/>
                      <a:pt x="186" y="193"/>
                      <a:pt x="186" y="194"/>
                    </a:cubicBezTo>
                    <a:cubicBezTo>
                      <a:pt x="186" y="194"/>
                      <a:pt x="186" y="194"/>
                      <a:pt x="186" y="194"/>
                    </a:cubicBezTo>
                    <a:cubicBezTo>
                      <a:pt x="186" y="194"/>
                      <a:pt x="186" y="194"/>
                      <a:pt x="186" y="194"/>
                    </a:cubicBezTo>
                    <a:cubicBezTo>
                      <a:pt x="186" y="194"/>
                      <a:pt x="186" y="194"/>
                      <a:pt x="186" y="194"/>
                    </a:cubicBezTo>
                    <a:cubicBezTo>
                      <a:pt x="186" y="194"/>
                      <a:pt x="186" y="194"/>
                      <a:pt x="186" y="194"/>
                    </a:cubicBezTo>
                    <a:cubicBezTo>
                      <a:pt x="186" y="194"/>
                      <a:pt x="187" y="194"/>
                      <a:pt x="187" y="194"/>
                    </a:cubicBezTo>
                    <a:cubicBezTo>
                      <a:pt x="187" y="194"/>
                      <a:pt x="187" y="194"/>
                      <a:pt x="187" y="194"/>
                    </a:cubicBezTo>
                    <a:cubicBezTo>
                      <a:pt x="187" y="194"/>
                      <a:pt x="187" y="194"/>
                      <a:pt x="187" y="194"/>
                    </a:cubicBezTo>
                    <a:cubicBezTo>
                      <a:pt x="187" y="194"/>
                      <a:pt x="188" y="194"/>
                      <a:pt x="188" y="194"/>
                    </a:cubicBezTo>
                    <a:cubicBezTo>
                      <a:pt x="188" y="194"/>
                      <a:pt x="188" y="194"/>
                      <a:pt x="188" y="194"/>
                    </a:cubicBezTo>
                    <a:cubicBezTo>
                      <a:pt x="188" y="194"/>
                      <a:pt x="188" y="194"/>
                      <a:pt x="188" y="194"/>
                    </a:cubicBezTo>
                    <a:cubicBezTo>
                      <a:pt x="188" y="194"/>
                      <a:pt x="188" y="193"/>
                      <a:pt x="188" y="193"/>
                    </a:cubicBezTo>
                    <a:cubicBezTo>
                      <a:pt x="188" y="193"/>
                      <a:pt x="188" y="193"/>
                      <a:pt x="188" y="193"/>
                    </a:cubicBezTo>
                    <a:cubicBezTo>
                      <a:pt x="188" y="193"/>
                      <a:pt x="188" y="193"/>
                      <a:pt x="188" y="193"/>
                    </a:cubicBezTo>
                    <a:cubicBezTo>
                      <a:pt x="188" y="193"/>
                      <a:pt x="188" y="193"/>
                      <a:pt x="189" y="193"/>
                    </a:cubicBezTo>
                    <a:cubicBezTo>
                      <a:pt x="189" y="193"/>
                      <a:pt x="189" y="193"/>
                      <a:pt x="189" y="193"/>
                    </a:cubicBezTo>
                    <a:cubicBezTo>
                      <a:pt x="189" y="193"/>
                      <a:pt x="189" y="193"/>
                      <a:pt x="189" y="193"/>
                    </a:cubicBezTo>
                    <a:cubicBezTo>
                      <a:pt x="189" y="193"/>
                      <a:pt x="189" y="192"/>
                      <a:pt x="189" y="192"/>
                    </a:cubicBezTo>
                    <a:cubicBezTo>
                      <a:pt x="189" y="192"/>
                      <a:pt x="189" y="192"/>
                      <a:pt x="189" y="192"/>
                    </a:cubicBezTo>
                    <a:cubicBezTo>
                      <a:pt x="189" y="191"/>
                      <a:pt x="189" y="191"/>
                      <a:pt x="189" y="191"/>
                    </a:cubicBezTo>
                    <a:cubicBezTo>
                      <a:pt x="189" y="191"/>
                      <a:pt x="189" y="191"/>
                      <a:pt x="189" y="191"/>
                    </a:cubicBezTo>
                    <a:cubicBezTo>
                      <a:pt x="189" y="189"/>
                      <a:pt x="189" y="188"/>
                      <a:pt x="189" y="187"/>
                    </a:cubicBezTo>
                    <a:cubicBezTo>
                      <a:pt x="189" y="187"/>
                      <a:pt x="189" y="187"/>
                      <a:pt x="189" y="187"/>
                    </a:cubicBezTo>
                    <a:cubicBezTo>
                      <a:pt x="189" y="187"/>
                      <a:pt x="189" y="186"/>
                      <a:pt x="189" y="186"/>
                    </a:cubicBezTo>
                    <a:cubicBezTo>
                      <a:pt x="188" y="186"/>
                      <a:pt x="188" y="186"/>
                      <a:pt x="188" y="186"/>
                    </a:cubicBezTo>
                    <a:cubicBezTo>
                      <a:pt x="188" y="185"/>
                      <a:pt x="188" y="185"/>
                      <a:pt x="188" y="185"/>
                    </a:cubicBezTo>
                    <a:cubicBezTo>
                      <a:pt x="188" y="185"/>
                      <a:pt x="188" y="185"/>
                      <a:pt x="188" y="185"/>
                    </a:cubicBezTo>
                    <a:cubicBezTo>
                      <a:pt x="188" y="184"/>
                      <a:pt x="188" y="184"/>
                      <a:pt x="188" y="183"/>
                    </a:cubicBezTo>
                    <a:cubicBezTo>
                      <a:pt x="188" y="183"/>
                      <a:pt x="188" y="183"/>
                      <a:pt x="188" y="183"/>
                    </a:cubicBezTo>
                    <a:cubicBezTo>
                      <a:pt x="188" y="183"/>
                      <a:pt x="188" y="182"/>
                      <a:pt x="188" y="182"/>
                    </a:cubicBezTo>
                    <a:cubicBezTo>
                      <a:pt x="188" y="182"/>
                      <a:pt x="188" y="182"/>
                      <a:pt x="188" y="182"/>
                    </a:cubicBezTo>
                    <a:cubicBezTo>
                      <a:pt x="188" y="182"/>
                      <a:pt x="188" y="182"/>
                      <a:pt x="188" y="182"/>
                    </a:cubicBezTo>
                    <a:cubicBezTo>
                      <a:pt x="188" y="182"/>
                      <a:pt x="188" y="182"/>
                      <a:pt x="188" y="182"/>
                    </a:cubicBezTo>
                    <a:cubicBezTo>
                      <a:pt x="188" y="182"/>
                      <a:pt x="188" y="182"/>
                      <a:pt x="188" y="182"/>
                    </a:cubicBezTo>
                    <a:cubicBezTo>
                      <a:pt x="188" y="182"/>
                      <a:pt x="188" y="182"/>
                      <a:pt x="188" y="182"/>
                    </a:cubicBezTo>
                    <a:cubicBezTo>
                      <a:pt x="188" y="182"/>
                      <a:pt x="188" y="182"/>
                      <a:pt x="188" y="182"/>
                    </a:cubicBezTo>
                    <a:cubicBezTo>
                      <a:pt x="188" y="181"/>
                      <a:pt x="188" y="181"/>
                      <a:pt x="188" y="181"/>
                    </a:cubicBezTo>
                    <a:cubicBezTo>
                      <a:pt x="188" y="181"/>
                      <a:pt x="188" y="181"/>
                      <a:pt x="188" y="181"/>
                    </a:cubicBezTo>
                    <a:cubicBezTo>
                      <a:pt x="188" y="181"/>
                      <a:pt x="188" y="181"/>
                      <a:pt x="188" y="181"/>
                    </a:cubicBezTo>
                    <a:cubicBezTo>
                      <a:pt x="188" y="181"/>
                      <a:pt x="188" y="181"/>
                      <a:pt x="188" y="181"/>
                    </a:cubicBezTo>
                    <a:cubicBezTo>
                      <a:pt x="188" y="181"/>
                      <a:pt x="188" y="181"/>
                      <a:pt x="188" y="181"/>
                    </a:cubicBezTo>
                    <a:cubicBezTo>
                      <a:pt x="188" y="181"/>
                      <a:pt x="188" y="181"/>
                      <a:pt x="188" y="181"/>
                    </a:cubicBezTo>
                    <a:cubicBezTo>
                      <a:pt x="188" y="181"/>
                      <a:pt x="188" y="181"/>
                      <a:pt x="188" y="181"/>
                    </a:cubicBezTo>
                    <a:cubicBezTo>
                      <a:pt x="188" y="181"/>
                      <a:pt x="188" y="181"/>
                      <a:pt x="188" y="181"/>
                    </a:cubicBezTo>
                    <a:cubicBezTo>
                      <a:pt x="188" y="181"/>
                      <a:pt x="188" y="181"/>
                      <a:pt x="188" y="181"/>
                    </a:cubicBezTo>
                    <a:cubicBezTo>
                      <a:pt x="188" y="181"/>
                      <a:pt x="188" y="181"/>
                      <a:pt x="188" y="181"/>
                    </a:cubicBezTo>
                    <a:cubicBezTo>
                      <a:pt x="188" y="181"/>
                      <a:pt x="188" y="181"/>
                      <a:pt x="188" y="181"/>
                    </a:cubicBezTo>
                    <a:cubicBezTo>
                      <a:pt x="187" y="181"/>
                      <a:pt x="187" y="181"/>
                      <a:pt x="187" y="181"/>
                    </a:cubicBezTo>
                    <a:cubicBezTo>
                      <a:pt x="187" y="180"/>
                      <a:pt x="187" y="180"/>
                      <a:pt x="187" y="180"/>
                    </a:cubicBezTo>
                    <a:cubicBezTo>
                      <a:pt x="187" y="180"/>
                      <a:pt x="187" y="180"/>
                      <a:pt x="187" y="180"/>
                    </a:cubicBezTo>
                    <a:cubicBezTo>
                      <a:pt x="187" y="180"/>
                      <a:pt x="187" y="180"/>
                      <a:pt x="187" y="180"/>
                    </a:cubicBezTo>
                    <a:cubicBezTo>
                      <a:pt x="187" y="180"/>
                      <a:pt x="187" y="180"/>
                      <a:pt x="187" y="180"/>
                    </a:cubicBezTo>
                    <a:cubicBezTo>
                      <a:pt x="187" y="180"/>
                      <a:pt x="187" y="180"/>
                      <a:pt x="187" y="180"/>
                    </a:cubicBezTo>
                    <a:cubicBezTo>
                      <a:pt x="187" y="180"/>
                      <a:pt x="187" y="180"/>
                      <a:pt x="187" y="180"/>
                    </a:cubicBezTo>
                    <a:cubicBezTo>
                      <a:pt x="187" y="179"/>
                      <a:pt x="187" y="179"/>
                      <a:pt x="187" y="179"/>
                    </a:cubicBezTo>
                    <a:cubicBezTo>
                      <a:pt x="187" y="179"/>
                      <a:pt x="187" y="179"/>
                      <a:pt x="187" y="179"/>
                    </a:cubicBezTo>
                    <a:cubicBezTo>
                      <a:pt x="187" y="179"/>
                      <a:pt x="187" y="179"/>
                      <a:pt x="187" y="179"/>
                    </a:cubicBezTo>
                    <a:cubicBezTo>
                      <a:pt x="187" y="179"/>
                      <a:pt x="187" y="179"/>
                      <a:pt x="187" y="179"/>
                    </a:cubicBezTo>
                    <a:cubicBezTo>
                      <a:pt x="187" y="179"/>
                      <a:pt x="187" y="179"/>
                      <a:pt x="187" y="179"/>
                    </a:cubicBezTo>
                    <a:cubicBezTo>
                      <a:pt x="187" y="179"/>
                      <a:pt x="187" y="179"/>
                      <a:pt x="187" y="179"/>
                    </a:cubicBezTo>
                    <a:cubicBezTo>
                      <a:pt x="187" y="179"/>
                      <a:pt x="187" y="178"/>
                      <a:pt x="187" y="178"/>
                    </a:cubicBezTo>
                    <a:cubicBezTo>
                      <a:pt x="187" y="178"/>
                      <a:pt x="187" y="178"/>
                      <a:pt x="187" y="178"/>
                    </a:cubicBezTo>
                    <a:cubicBezTo>
                      <a:pt x="187" y="178"/>
                      <a:pt x="187" y="178"/>
                      <a:pt x="187" y="178"/>
                    </a:cubicBezTo>
                    <a:cubicBezTo>
                      <a:pt x="187" y="178"/>
                      <a:pt x="187" y="178"/>
                      <a:pt x="187" y="178"/>
                    </a:cubicBezTo>
                    <a:cubicBezTo>
                      <a:pt x="187" y="178"/>
                      <a:pt x="187" y="178"/>
                      <a:pt x="187" y="178"/>
                    </a:cubicBezTo>
                    <a:cubicBezTo>
                      <a:pt x="187" y="178"/>
                      <a:pt x="187" y="178"/>
                      <a:pt x="187" y="178"/>
                    </a:cubicBezTo>
                    <a:cubicBezTo>
                      <a:pt x="187" y="178"/>
                      <a:pt x="187" y="178"/>
                      <a:pt x="187" y="178"/>
                    </a:cubicBezTo>
                    <a:cubicBezTo>
                      <a:pt x="187" y="177"/>
                      <a:pt x="187" y="177"/>
                      <a:pt x="187" y="177"/>
                    </a:cubicBezTo>
                    <a:cubicBezTo>
                      <a:pt x="187" y="177"/>
                      <a:pt x="187" y="177"/>
                      <a:pt x="187" y="177"/>
                    </a:cubicBezTo>
                    <a:cubicBezTo>
                      <a:pt x="187" y="177"/>
                      <a:pt x="187" y="177"/>
                      <a:pt x="187" y="177"/>
                    </a:cubicBezTo>
                    <a:cubicBezTo>
                      <a:pt x="187" y="177"/>
                      <a:pt x="187" y="177"/>
                      <a:pt x="187" y="177"/>
                    </a:cubicBezTo>
                    <a:cubicBezTo>
                      <a:pt x="187" y="177"/>
                      <a:pt x="187" y="177"/>
                      <a:pt x="187" y="177"/>
                    </a:cubicBezTo>
                    <a:cubicBezTo>
                      <a:pt x="187" y="177"/>
                      <a:pt x="187" y="177"/>
                      <a:pt x="187" y="177"/>
                    </a:cubicBezTo>
                    <a:cubicBezTo>
                      <a:pt x="187" y="177"/>
                      <a:pt x="187" y="177"/>
                      <a:pt x="187" y="177"/>
                    </a:cubicBezTo>
                    <a:cubicBezTo>
                      <a:pt x="187" y="177"/>
                      <a:pt x="187" y="177"/>
                      <a:pt x="187" y="177"/>
                    </a:cubicBezTo>
                    <a:cubicBezTo>
                      <a:pt x="187" y="177"/>
                      <a:pt x="187" y="177"/>
                      <a:pt x="187" y="177"/>
                    </a:cubicBezTo>
                    <a:cubicBezTo>
                      <a:pt x="187" y="177"/>
                      <a:pt x="187" y="177"/>
                      <a:pt x="187" y="177"/>
                    </a:cubicBezTo>
                    <a:cubicBezTo>
                      <a:pt x="187" y="177"/>
                      <a:pt x="187" y="177"/>
                      <a:pt x="187" y="177"/>
                    </a:cubicBezTo>
                    <a:cubicBezTo>
                      <a:pt x="186" y="177"/>
                      <a:pt x="186" y="177"/>
                      <a:pt x="186" y="177"/>
                    </a:cubicBezTo>
                    <a:cubicBezTo>
                      <a:pt x="186" y="177"/>
                      <a:pt x="186" y="177"/>
                      <a:pt x="186" y="177"/>
                    </a:cubicBezTo>
                    <a:cubicBezTo>
                      <a:pt x="186" y="177"/>
                      <a:pt x="186" y="177"/>
                      <a:pt x="186" y="177"/>
                    </a:cubicBezTo>
                    <a:cubicBezTo>
                      <a:pt x="186" y="177"/>
                      <a:pt x="186" y="177"/>
                      <a:pt x="186" y="177"/>
                    </a:cubicBezTo>
                    <a:cubicBezTo>
                      <a:pt x="186" y="177"/>
                      <a:pt x="186" y="177"/>
                      <a:pt x="186" y="177"/>
                    </a:cubicBezTo>
                    <a:cubicBezTo>
                      <a:pt x="186" y="177"/>
                      <a:pt x="186" y="177"/>
                      <a:pt x="186" y="177"/>
                    </a:cubicBezTo>
                    <a:cubicBezTo>
                      <a:pt x="186" y="177"/>
                      <a:pt x="186" y="177"/>
                      <a:pt x="186" y="177"/>
                    </a:cubicBezTo>
                    <a:cubicBezTo>
                      <a:pt x="186" y="177"/>
                      <a:pt x="186" y="177"/>
                      <a:pt x="186" y="177"/>
                    </a:cubicBezTo>
                    <a:cubicBezTo>
                      <a:pt x="186" y="177"/>
                      <a:pt x="186" y="177"/>
                      <a:pt x="186" y="177"/>
                    </a:cubicBezTo>
                    <a:cubicBezTo>
                      <a:pt x="186" y="177"/>
                      <a:pt x="186" y="177"/>
                      <a:pt x="186" y="177"/>
                    </a:cubicBezTo>
                    <a:cubicBezTo>
                      <a:pt x="186" y="177"/>
                      <a:pt x="186" y="177"/>
                      <a:pt x="186" y="177"/>
                    </a:cubicBezTo>
                    <a:cubicBezTo>
                      <a:pt x="186" y="176"/>
                      <a:pt x="186" y="176"/>
                      <a:pt x="186" y="176"/>
                    </a:cubicBezTo>
                    <a:cubicBezTo>
                      <a:pt x="186" y="176"/>
                      <a:pt x="186" y="176"/>
                      <a:pt x="186" y="176"/>
                    </a:cubicBezTo>
                    <a:cubicBezTo>
                      <a:pt x="185" y="176"/>
                      <a:pt x="185" y="176"/>
                      <a:pt x="185" y="176"/>
                    </a:cubicBezTo>
                    <a:cubicBezTo>
                      <a:pt x="185" y="176"/>
                      <a:pt x="185" y="176"/>
                      <a:pt x="185" y="176"/>
                    </a:cubicBezTo>
                    <a:cubicBezTo>
                      <a:pt x="185" y="176"/>
                      <a:pt x="185" y="176"/>
                      <a:pt x="185" y="176"/>
                    </a:cubicBezTo>
                    <a:cubicBezTo>
                      <a:pt x="185" y="176"/>
                      <a:pt x="185" y="176"/>
                      <a:pt x="185" y="176"/>
                    </a:cubicBezTo>
                    <a:cubicBezTo>
                      <a:pt x="185" y="176"/>
                      <a:pt x="185" y="176"/>
                      <a:pt x="185" y="176"/>
                    </a:cubicBezTo>
                    <a:cubicBezTo>
                      <a:pt x="185" y="176"/>
                      <a:pt x="185" y="176"/>
                      <a:pt x="185" y="176"/>
                    </a:cubicBezTo>
                    <a:cubicBezTo>
                      <a:pt x="185" y="176"/>
                      <a:pt x="184" y="176"/>
                      <a:pt x="184" y="176"/>
                    </a:cubicBezTo>
                    <a:cubicBezTo>
                      <a:pt x="184" y="176"/>
                      <a:pt x="184" y="176"/>
                      <a:pt x="184" y="176"/>
                    </a:cubicBezTo>
                    <a:cubicBezTo>
                      <a:pt x="184" y="176"/>
                      <a:pt x="184" y="176"/>
                      <a:pt x="184" y="176"/>
                    </a:cubicBezTo>
                    <a:cubicBezTo>
                      <a:pt x="184" y="176"/>
                      <a:pt x="184" y="176"/>
                      <a:pt x="184" y="176"/>
                    </a:cubicBezTo>
                    <a:cubicBezTo>
                      <a:pt x="184" y="176"/>
                      <a:pt x="184" y="176"/>
                      <a:pt x="184" y="176"/>
                    </a:cubicBezTo>
                    <a:cubicBezTo>
                      <a:pt x="184" y="176"/>
                      <a:pt x="184" y="176"/>
                      <a:pt x="184" y="176"/>
                    </a:cubicBezTo>
                    <a:cubicBezTo>
                      <a:pt x="184" y="176"/>
                      <a:pt x="184" y="176"/>
                      <a:pt x="184" y="176"/>
                    </a:cubicBezTo>
                    <a:cubicBezTo>
                      <a:pt x="184" y="176"/>
                      <a:pt x="184" y="176"/>
                      <a:pt x="184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2" y="175"/>
                      <a:pt x="182" y="175"/>
                      <a:pt x="182" y="175"/>
                    </a:cubicBezTo>
                    <a:cubicBezTo>
                      <a:pt x="182" y="175"/>
                      <a:pt x="182" y="175"/>
                      <a:pt x="182" y="175"/>
                    </a:cubicBezTo>
                    <a:cubicBezTo>
                      <a:pt x="182" y="175"/>
                      <a:pt x="182" y="175"/>
                      <a:pt x="182" y="175"/>
                    </a:cubicBezTo>
                    <a:cubicBezTo>
                      <a:pt x="182" y="175"/>
                      <a:pt x="182" y="175"/>
                      <a:pt x="182" y="175"/>
                    </a:cubicBezTo>
                    <a:cubicBezTo>
                      <a:pt x="182" y="175"/>
                      <a:pt x="182" y="175"/>
                      <a:pt x="182" y="175"/>
                    </a:cubicBezTo>
                    <a:cubicBezTo>
                      <a:pt x="182" y="175"/>
                      <a:pt x="182" y="175"/>
                      <a:pt x="182" y="175"/>
                    </a:cubicBezTo>
                    <a:cubicBezTo>
                      <a:pt x="182" y="175"/>
                      <a:pt x="182" y="175"/>
                      <a:pt x="182" y="175"/>
                    </a:cubicBezTo>
                    <a:cubicBezTo>
                      <a:pt x="182" y="175"/>
                      <a:pt x="182" y="175"/>
                      <a:pt x="182" y="175"/>
                    </a:cubicBezTo>
                    <a:cubicBezTo>
                      <a:pt x="182" y="175"/>
                      <a:pt x="182" y="175"/>
                      <a:pt x="182" y="175"/>
                    </a:cubicBezTo>
                    <a:cubicBezTo>
                      <a:pt x="182" y="175"/>
                      <a:pt x="182" y="175"/>
                      <a:pt x="182" y="175"/>
                    </a:cubicBezTo>
                    <a:cubicBezTo>
                      <a:pt x="182" y="175"/>
                      <a:pt x="182" y="175"/>
                      <a:pt x="182" y="175"/>
                    </a:cubicBezTo>
                    <a:cubicBezTo>
                      <a:pt x="181" y="175"/>
                      <a:pt x="181" y="175"/>
                      <a:pt x="181" y="175"/>
                    </a:cubicBezTo>
                    <a:cubicBezTo>
                      <a:pt x="181" y="175"/>
                      <a:pt x="181" y="175"/>
                      <a:pt x="181" y="175"/>
                    </a:cubicBezTo>
                    <a:cubicBezTo>
                      <a:pt x="181" y="175"/>
                      <a:pt x="181" y="175"/>
                      <a:pt x="181" y="175"/>
                    </a:cubicBezTo>
                    <a:cubicBezTo>
                      <a:pt x="181" y="175"/>
                      <a:pt x="181" y="175"/>
                      <a:pt x="181" y="175"/>
                    </a:cubicBezTo>
                    <a:cubicBezTo>
                      <a:pt x="181" y="175"/>
                      <a:pt x="181" y="175"/>
                      <a:pt x="181" y="175"/>
                    </a:cubicBezTo>
                    <a:cubicBezTo>
                      <a:pt x="181" y="175"/>
                      <a:pt x="181" y="175"/>
                      <a:pt x="181" y="175"/>
                    </a:cubicBezTo>
                    <a:cubicBezTo>
                      <a:pt x="181" y="175"/>
                      <a:pt x="181" y="175"/>
                      <a:pt x="181" y="175"/>
                    </a:cubicBezTo>
                    <a:cubicBezTo>
                      <a:pt x="181" y="175"/>
                      <a:pt x="181" y="175"/>
                      <a:pt x="181" y="175"/>
                    </a:cubicBezTo>
                    <a:cubicBezTo>
                      <a:pt x="181" y="175"/>
                      <a:pt x="181" y="175"/>
                      <a:pt x="181" y="175"/>
                    </a:cubicBezTo>
                    <a:cubicBezTo>
                      <a:pt x="181" y="175"/>
                      <a:pt x="181" y="175"/>
                      <a:pt x="181" y="175"/>
                    </a:cubicBezTo>
                    <a:cubicBezTo>
                      <a:pt x="181" y="175"/>
                      <a:pt x="181" y="175"/>
                      <a:pt x="181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79" y="175"/>
                      <a:pt x="179" y="175"/>
                      <a:pt x="179" y="175"/>
                    </a:cubicBezTo>
                    <a:cubicBezTo>
                      <a:pt x="179" y="175"/>
                      <a:pt x="179" y="175"/>
                      <a:pt x="179" y="175"/>
                    </a:cubicBezTo>
                    <a:cubicBezTo>
                      <a:pt x="179" y="175"/>
                      <a:pt x="179" y="175"/>
                      <a:pt x="179" y="175"/>
                    </a:cubicBezTo>
                    <a:cubicBezTo>
                      <a:pt x="179" y="175"/>
                      <a:pt x="179" y="175"/>
                      <a:pt x="179" y="175"/>
                    </a:cubicBezTo>
                    <a:cubicBezTo>
                      <a:pt x="179" y="175"/>
                      <a:pt x="179" y="175"/>
                      <a:pt x="179" y="175"/>
                    </a:cubicBezTo>
                    <a:cubicBezTo>
                      <a:pt x="179" y="175"/>
                      <a:pt x="179" y="175"/>
                      <a:pt x="179" y="175"/>
                    </a:cubicBezTo>
                    <a:cubicBezTo>
                      <a:pt x="179" y="175"/>
                      <a:pt x="179" y="175"/>
                      <a:pt x="179" y="175"/>
                    </a:cubicBezTo>
                    <a:cubicBezTo>
                      <a:pt x="179" y="174"/>
                      <a:pt x="179" y="174"/>
                      <a:pt x="179" y="174"/>
                    </a:cubicBezTo>
                    <a:cubicBezTo>
                      <a:pt x="179" y="174"/>
                      <a:pt x="179" y="174"/>
                      <a:pt x="179" y="174"/>
                    </a:cubicBezTo>
                    <a:cubicBezTo>
                      <a:pt x="178" y="174"/>
                      <a:pt x="178" y="174"/>
                      <a:pt x="178" y="174"/>
                    </a:cubicBezTo>
                    <a:cubicBezTo>
                      <a:pt x="178" y="174"/>
                      <a:pt x="178" y="174"/>
                      <a:pt x="178" y="174"/>
                    </a:cubicBezTo>
                    <a:cubicBezTo>
                      <a:pt x="178" y="174"/>
                      <a:pt x="178" y="174"/>
                      <a:pt x="178" y="174"/>
                    </a:cubicBezTo>
                    <a:cubicBezTo>
                      <a:pt x="178" y="174"/>
                      <a:pt x="178" y="174"/>
                      <a:pt x="178" y="174"/>
                    </a:cubicBezTo>
                    <a:cubicBezTo>
                      <a:pt x="177" y="174"/>
                      <a:pt x="177" y="174"/>
                      <a:pt x="177" y="174"/>
                    </a:cubicBezTo>
                    <a:cubicBezTo>
                      <a:pt x="177" y="174"/>
                      <a:pt x="177" y="174"/>
                      <a:pt x="177" y="174"/>
                    </a:cubicBezTo>
                    <a:cubicBezTo>
                      <a:pt x="177" y="174"/>
                      <a:pt x="177" y="174"/>
                      <a:pt x="177" y="174"/>
                    </a:cubicBezTo>
                    <a:cubicBezTo>
                      <a:pt x="177" y="174"/>
                      <a:pt x="177" y="174"/>
                      <a:pt x="177" y="174"/>
                    </a:cubicBezTo>
                    <a:cubicBezTo>
                      <a:pt x="177" y="174"/>
                      <a:pt x="177" y="174"/>
                      <a:pt x="177" y="174"/>
                    </a:cubicBezTo>
                    <a:cubicBezTo>
                      <a:pt x="177" y="174"/>
                      <a:pt x="177" y="174"/>
                      <a:pt x="177" y="174"/>
                    </a:cubicBezTo>
                    <a:cubicBezTo>
                      <a:pt x="177" y="174"/>
                      <a:pt x="177" y="174"/>
                      <a:pt x="177" y="174"/>
                    </a:cubicBezTo>
                    <a:cubicBezTo>
                      <a:pt x="177" y="174"/>
                      <a:pt x="177" y="174"/>
                      <a:pt x="177" y="174"/>
                    </a:cubicBezTo>
                    <a:cubicBezTo>
                      <a:pt x="177" y="174"/>
                      <a:pt x="177" y="174"/>
                      <a:pt x="177" y="174"/>
                    </a:cubicBezTo>
                    <a:cubicBezTo>
                      <a:pt x="177" y="174"/>
                      <a:pt x="177" y="174"/>
                      <a:pt x="177" y="174"/>
                    </a:cubicBezTo>
                    <a:cubicBezTo>
                      <a:pt x="177" y="174"/>
                      <a:pt x="177" y="174"/>
                      <a:pt x="177" y="174"/>
                    </a:cubicBezTo>
                    <a:cubicBezTo>
                      <a:pt x="177" y="174"/>
                      <a:pt x="177" y="174"/>
                      <a:pt x="177" y="174"/>
                    </a:cubicBezTo>
                    <a:cubicBezTo>
                      <a:pt x="176" y="174"/>
                      <a:pt x="176" y="174"/>
                      <a:pt x="176" y="174"/>
                    </a:cubicBezTo>
                    <a:cubicBezTo>
                      <a:pt x="176" y="174"/>
                      <a:pt x="176" y="174"/>
                      <a:pt x="176" y="174"/>
                    </a:cubicBezTo>
                    <a:cubicBezTo>
                      <a:pt x="176" y="174"/>
                      <a:pt x="176" y="174"/>
                      <a:pt x="176" y="174"/>
                    </a:cubicBezTo>
                    <a:cubicBezTo>
                      <a:pt x="176" y="174"/>
                      <a:pt x="176" y="174"/>
                      <a:pt x="176" y="174"/>
                    </a:cubicBezTo>
                    <a:cubicBezTo>
                      <a:pt x="176" y="174"/>
                      <a:pt x="176" y="174"/>
                      <a:pt x="176" y="174"/>
                    </a:cubicBezTo>
                    <a:cubicBezTo>
                      <a:pt x="176" y="174"/>
                      <a:pt x="176" y="174"/>
                      <a:pt x="176" y="174"/>
                    </a:cubicBezTo>
                    <a:cubicBezTo>
                      <a:pt x="176" y="174"/>
                      <a:pt x="176" y="174"/>
                      <a:pt x="176" y="174"/>
                    </a:cubicBezTo>
                    <a:cubicBezTo>
                      <a:pt x="176" y="174"/>
                      <a:pt x="176" y="174"/>
                      <a:pt x="176" y="174"/>
                    </a:cubicBezTo>
                    <a:cubicBezTo>
                      <a:pt x="176" y="174"/>
                      <a:pt x="176" y="174"/>
                      <a:pt x="176" y="174"/>
                    </a:cubicBezTo>
                    <a:cubicBezTo>
                      <a:pt x="176" y="174"/>
                      <a:pt x="175" y="174"/>
                      <a:pt x="175" y="174"/>
                    </a:cubicBezTo>
                    <a:cubicBezTo>
                      <a:pt x="175" y="174"/>
                      <a:pt x="175" y="174"/>
                      <a:pt x="175" y="174"/>
                    </a:cubicBezTo>
                    <a:cubicBezTo>
                      <a:pt x="175" y="174"/>
                      <a:pt x="175" y="174"/>
                      <a:pt x="175" y="174"/>
                    </a:cubicBezTo>
                    <a:cubicBezTo>
                      <a:pt x="175" y="174"/>
                      <a:pt x="175" y="174"/>
                      <a:pt x="175" y="174"/>
                    </a:cubicBezTo>
                    <a:cubicBezTo>
                      <a:pt x="175" y="173"/>
                      <a:pt x="175" y="173"/>
                      <a:pt x="175" y="173"/>
                    </a:cubicBezTo>
                    <a:cubicBezTo>
                      <a:pt x="175" y="173"/>
                      <a:pt x="175" y="173"/>
                      <a:pt x="175" y="173"/>
                    </a:cubicBezTo>
                    <a:cubicBezTo>
                      <a:pt x="174" y="173"/>
                      <a:pt x="174" y="173"/>
                      <a:pt x="174" y="173"/>
                    </a:cubicBezTo>
                    <a:cubicBezTo>
                      <a:pt x="174" y="173"/>
                      <a:pt x="174" y="173"/>
                      <a:pt x="174" y="173"/>
                    </a:cubicBezTo>
                    <a:cubicBezTo>
                      <a:pt x="174" y="173"/>
                      <a:pt x="174" y="173"/>
                      <a:pt x="174" y="173"/>
                    </a:cubicBezTo>
                    <a:cubicBezTo>
                      <a:pt x="174" y="173"/>
                      <a:pt x="174" y="173"/>
                      <a:pt x="174" y="173"/>
                    </a:cubicBezTo>
                    <a:cubicBezTo>
                      <a:pt x="174" y="173"/>
                      <a:pt x="174" y="173"/>
                      <a:pt x="174" y="173"/>
                    </a:cubicBezTo>
                    <a:cubicBezTo>
                      <a:pt x="173" y="173"/>
                      <a:pt x="173" y="173"/>
                      <a:pt x="173" y="173"/>
                    </a:cubicBezTo>
                    <a:cubicBezTo>
                      <a:pt x="173" y="173"/>
                      <a:pt x="173" y="173"/>
                      <a:pt x="173" y="173"/>
                    </a:cubicBezTo>
                    <a:cubicBezTo>
                      <a:pt x="173" y="173"/>
                      <a:pt x="173" y="173"/>
                      <a:pt x="173" y="173"/>
                    </a:cubicBezTo>
                    <a:cubicBezTo>
                      <a:pt x="173" y="173"/>
                      <a:pt x="173" y="173"/>
                      <a:pt x="173" y="173"/>
                    </a:cubicBezTo>
                    <a:cubicBezTo>
                      <a:pt x="173" y="173"/>
                      <a:pt x="173" y="173"/>
                      <a:pt x="173" y="173"/>
                    </a:cubicBezTo>
                    <a:cubicBezTo>
                      <a:pt x="173" y="173"/>
                      <a:pt x="173" y="173"/>
                      <a:pt x="173" y="173"/>
                    </a:cubicBezTo>
                    <a:cubicBezTo>
                      <a:pt x="173" y="173"/>
                      <a:pt x="173" y="173"/>
                      <a:pt x="173" y="173"/>
                    </a:cubicBezTo>
                    <a:cubicBezTo>
                      <a:pt x="173" y="173"/>
                      <a:pt x="173" y="173"/>
                      <a:pt x="173" y="173"/>
                    </a:cubicBezTo>
                    <a:cubicBezTo>
                      <a:pt x="173" y="173"/>
                      <a:pt x="173" y="173"/>
                      <a:pt x="173" y="173"/>
                    </a:cubicBezTo>
                    <a:cubicBezTo>
                      <a:pt x="173" y="173"/>
                      <a:pt x="173" y="173"/>
                      <a:pt x="173" y="173"/>
                    </a:cubicBezTo>
                    <a:cubicBezTo>
                      <a:pt x="172" y="173"/>
                      <a:pt x="172" y="173"/>
                      <a:pt x="172" y="173"/>
                    </a:cubicBezTo>
                    <a:cubicBezTo>
                      <a:pt x="172" y="173"/>
                      <a:pt x="172" y="173"/>
                      <a:pt x="172" y="173"/>
                    </a:cubicBezTo>
                    <a:cubicBezTo>
                      <a:pt x="172" y="173"/>
                      <a:pt x="172" y="173"/>
                      <a:pt x="172" y="173"/>
                    </a:cubicBezTo>
                    <a:cubicBezTo>
                      <a:pt x="172" y="173"/>
                      <a:pt x="172" y="173"/>
                      <a:pt x="172" y="173"/>
                    </a:cubicBezTo>
                    <a:cubicBezTo>
                      <a:pt x="172" y="173"/>
                      <a:pt x="172" y="173"/>
                      <a:pt x="172" y="173"/>
                    </a:cubicBezTo>
                    <a:cubicBezTo>
                      <a:pt x="172" y="173"/>
                      <a:pt x="172" y="173"/>
                      <a:pt x="172" y="173"/>
                    </a:cubicBezTo>
                    <a:cubicBezTo>
                      <a:pt x="171" y="173"/>
                      <a:pt x="171" y="173"/>
                      <a:pt x="171" y="173"/>
                    </a:cubicBezTo>
                    <a:cubicBezTo>
                      <a:pt x="171" y="173"/>
                      <a:pt x="171" y="173"/>
                      <a:pt x="171" y="173"/>
                    </a:cubicBezTo>
                    <a:cubicBezTo>
                      <a:pt x="171" y="173"/>
                      <a:pt x="171" y="173"/>
                      <a:pt x="171" y="173"/>
                    </a:cubicBezTo>
                    <a:cubicBezTo>
                      <a:pt x="171" y="173"/>
                      <a:pt x="171" y="173"/>
                      <a:pt x="171" y="173"/>
                    </a:cubicBezTo>
                    <a:cubicBezTo>
                      <a:pt x="171" y="173"/>
                      <a:pt x="170" y="173"/>
                      <a:pt x="170" y="173"/>
                    </a:cubicBezTo>
                    <a:cubicBezTo>
                      <a:pt x="170" y="172"/>
                      <a:pt x="170" y="172"/>
                      <a:pt x="170" y="172"/>
                    </a:cubicBezTo>
                    <a:cubicBezTo>
                      <a:pt x="170" y="172"/>
                      <a:pt x="170" y="172"/>
                      <a:pt x="170" y="172"/>
                    </a:cubicBezTo>
                    <a:cubicBezTo>
                      <a:pt x="170" y="172"/>
                      <a:pt x="170" y="172"/>
                      <a:pt x="170" y="172"/>
                    </a:cubicBezTo>
                    <a:cubicBezTo>
                      <a:pt x="170" y="172"/>
                      <a:pt x="169" y="172"/>
                      <a:pt x="169" y="172"/>
                    </a:cubicBezTo>
                    <a:cubicBezTo>
                      <a:pt x="169" y="172"/>
                      <a:pt x="169" y="172"/>
                      <a:pt x="169" y="172"/>
                    </a:cubicBezTo>
                    <a:cubicBezTo>
                      <a:pt x="169" y="172"/>
                      <a:pt x="169" y="172"/>
                      <a:pt x="169" y="172"/>
                    </a:cubicBezTo>
                    <a:cubicBezTo>
                      <a:pt x="169" y="172"/>
                      <a:pt x="169" y="172"/>
                      <a:pt x="169" y="172"/>
                    </a:cubicBezTo>
                    <a:cubicBezTo>
                      <a:pt x="169" y="172"/>
                      <a:pt x="169" y="172"/>
                      <a:pt x="169" y="172"/>
                    </a:cubicBezTo>
                    <a:cubicBezTo>
                      <a:pt x="169" y="172"/>
                      <a:pt x="169" y="172"/>
                      <a:pt x="169" y="172"/>
                    </a:cubicBezTo>
                    <a:cubicBezTo>
                      <a:pt x="169" y="172"/>
                      <a:pt x="169" y="172"/>
                      <a:pt x="169" y="172"/>
                    </a:cubicBezTo>
                    <a:cubicBezTo>
                      <a:pt x="169" y="172"/>
                      <a:pt x="169" y="172"/>
                      <a:pt x="169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7" y="172"/>
                    </a:cubicBezTo>
                    <a:cubicBezTo>
                      <a:pt x="167" y="172"/>
                      <a:pt x="167" y="172"/>
                      <a:pt x="167" y="172"/>
                    </a:cubicBezTo>
                    <a:cubicBezTo>
                      <a:pt x="167" y="172"/>
                      <a:pt x="167" y="172"/>
                      <a:pt x="167" y="172"/>
                    </a:cubicBezTo>
                    <a:cubicBezTo>
                      <a:pt x="167" y="172"/>
                      <a:pt x="167" y="172"/>
                      <a:pt x="167" y="172"/>
                    </a:cubicBezTo>
                    <a:cubicBezTo>
                      <a:pt x="167" y="172"/>
                      <a:pt x="167" y="172"/>
                      <a:pt x="167" y="172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6" y="171"/>
                      <a:pt x="166" y="171"/>
                      <a:pt x="166" y="171"/>
                    </a:cubicBezTo>
                    <a:cubicBezTo>
                      <a:pt x="166" y="171"/>
                      <a:pt x="166" y="171"/>
                      <a:pt x="166" y="171"/>
                    </a:cubicBezTo>
                    <a:cubicBezTo>
                      <a:pt x="166" y="171"/>
                      <a:pt x="166" y="171"/>
                      <a:pt x="166" y="171"/>
                    </a:cubicBezTo>
                    <a:cubicBezTo>
                      <a:pt x="166" y="171"/>
                      <a:pt x="166" y="171"/>
                      <a:pt x="166" y="171"/>
                    </a:cubicBezTo>
                    <a:cubicBezTo>
                      <a:pt x="166" y="171"/>
                      <a:pt x="166" y="171"/>
                      <a:pt x="166" y="171"/>
                    </a:cubicBezTo>
                    <a:cubicBezTo>
                      <a:pt x="166" y="171"/>
                      <a:pt x="166" y="171"/>
                      <a:pt x="166" y="171"/>
                    </a:cubicBezTo>
                    <a:cubicBezTo>
                      <a:pt x="166" y="171"/>
                      <a:pt x="166" y="171"/>
                      <a:pt x="166" y="171"/>
                    </a:cubicBezTo>
                    <a:cubicBezTo>
                      <a:pt x="166" y="171"/>
                      <a:pt x="166" y="171"/>
                      <a:pt x="166" y="171"/>
                    </a:cubicBezTo>
                    <a:cubicBezTo>
                      <a:pt x="166" y="171"/>
                      <a:pt x="166" y="171"/>
                      <a:pt x="166" y="171"/>
                    </a:cubicBezTo>
                    <a:cubicBezTo>
                      <a:pt x="166" y="171"/>
                      <a:pt x="166" y="171"/>
                      <a:pt x="166" y="171"/>
                    </a:cubicBezTo>
                    <a:cubicBezTo>
                      <a:pt x="166" y="171"/>
                      <a:pt x="166" y="171"/>
                      <a:pt x="166" y="171"/>
                    </a:cubicBezTo>
                    <a:cubicBezTo>
                      <a:pt x="166" y="171"/>
                      <a:pt x="166" y="171"/>
                      <a:pt x="166" y="171"/>
                    </a:cubicBezTo>
                    <a:cubicBezTo>
                      <a:pt x="165" y="171"/>
                      <a:pt x="165" y="171"/>
                      <a:pt x="165" y="171"/>
                    </a:cubicBezTo>
                    <a:cubicBezTo>
                      <a:pt x="165" y="171"/>
                      <a:pt x="165" y="171"/>
                      <a:pt x="165" y="171"/>
                    </a:cubicBezTo>
                    <a:cubicBezTo>
                      <a:pt x="165" y="171"/>
                      <a:pt x="165" y="171"/>
                      <a:pt x="165" y="171"/>
                    </a:cubicBezTo>
                    <a:cubicBezTo>
                      <a:pt x="165" y="171"/>
                      <a:pt x="165" y="171"/>
                      <a:pt x="165" y="171"/>
                    </a:cubicBezTo>
                    <a:cubicBezTo>
                      <a:pt x="165" y="171"/>
                      <a:pt x="165" y="171"/>
                      <a:pt x="165" y="171"/>
                    </a:cubicBezTo>
                    <a:cubicBezTo>
                      <a:pt x="165" y="171"/>
                      <a:pt x="165" y="171"/>
                      <a:pt x="165" y="171"/>
                    </a:cubicBezTo>
                    <a:cubicBezTo>
                      <a:pt x="165" y="171"/>
                      <a:pt x="165" y="171"/>
                      <a:pt x="165" y="171"/>
                    </a:cubicBezTo>
                    <a:cubicBezTo>
                      <a:pt x="165" y="171"/>
                      <a:pt x="165" y="171"/>
                      <a:pt x="165" y="171"/>
                    </a:cubicBezTo>
                    <a:cubicBezTo>
                      <a:pt x="165" y="171"/>
                      <a:pt x="165" y="171"/>
                      <a:pt x="165" y="171"/>
                    </a:cubicBezTo>
                    <a:cubicBezTo>
                      <a:pt x="165" y="171"/>
                      <a:pt x="165" y="171"/>
                      <a:pt x="165" y="171"/>
                    </a:cubicBezTo>
                    <a:cubicBezTo>
                      <a:pt x="165" y="171"/>
                      <a:pt x="165" y="171"/>
                      <a:pt x="165" y="171"/>
                    </a:cubicBezTo>
                    <a:cubicBezTo>
                      <a:pt x="165" y="171"/>
                      <a:pt x="165" y="171"/>
                      <a:pt x="165" y="171"/>
                    </a:cubicBezTo>
                    <a:cubicBezTo>
                      <a:pt x="165" y="170"/>
                      <a:pt x="165" y="170"/>
                      <a:pt x="165" y="170"/>
                    </a:cubicBezTo>
                    <a:cubicBezTo>
                      <a:pt x="165" y="170"/>
                      <a:pt x="165" y="170"/>
                      <a:pt x="165" y="170"/>
                    </a:cubicBezTo>
                    <a:cubicBezTo>
                      <a:pt x="165" y="170"/>
                      <a:pt x="165" y="170"/>
                      <a:pt x="165" y="170"/>
                    </a:cubicBezTo>
                    <a:cubicBezTo>
                      <a:pt x="165" y="170"/>
                      <a:pt x="165" y="170"/>
                      <a:pt x="165" y="170"/>
                    </a:cubicBezTo>
                    <a:cubicBezTo>
                      <a:pt x="165" y="170"/>
                      <a:pt x="165" y="170"/>
                      <a:pt x="165" y="170"/>
                    </a:cubicBezTo>
                    <a:cubicBezTo>
                      <a:pt x="165" y="170"/>
                      <a:pt x="165" y="170"/>
                      <a:pt x="165" y="170"/>
                    </a:cubicBezTo>
                    <a:cubicBezTo>
                      <a:pt x="165" y="170"/>
                      <a:pt x="165" y="170"/>
                      <a:pt x="165" y="170"/>
                    </a:cubicBezTo>
                    <a:cubicBezTo>
                      <a:pt x="165" y="170"/>
                      <a:pt x="165" y="170"/>
                      <a:pt x="165" y="170"/>
                    </a:cubicBezTo>
                    <a:cubicBezTo>
                      <a:pt x="164" y="170"/>
                      <a:pt x="164" y="170"/>
                      <a:pt x="164" y="170"/>
                    </a:cubicBezTo>
                    <a:cubicBezTo>
                      <a:pt x="164" y="170"/>
                      <a:pt x="164" y="170"/>
                      <a:pt x="164" y="170"/>
                    </a:cubicBezTo>
                    <a:cubicBezTo>
                      <a:pt x="164" y="170"/>
                      <a:pt x="164" y="170"/>
                      <a:pt x="164" y="170"/>
                    </a:cubicBezTo>
                    <a:cubicBezTo>
                      <a:pt x="164" y="170"/>
                      <a:pt x="164" y="170"/>
                      <a:pt x="164" y="170"/>
                    </a:cubicBezTo>
                    <a:cubicBezTo>
                      <a:pt x="164" y="170"/>
                      <a:pt x="164" y="170"/>
                      <a:pt x="164" y="170"/>
                    </a:cubicBezTo>
                    <a:cubicBezTo>
                      <a:pt x="164" y="170"/>
                      <a:pt x="164" y="170"/>
                      <a:pt x="164" y="170"/>
                    </a:cubicBezTo>
                    <a:cubicBezTo>
                      <a:pt x="164" y="170"/>
                      <a:pt x="164" y="170"/>
                      <a:pt x="164" y="170"/>
                    </a:cubicBezTo>
                    <a:cubicBezTo>
                      <a:pt x="164" y="170"/>
                      <a:pt x="164" y="170"/>
                      <a:pt x="164" y="170"/>
                    </a:cubicBezTo>
                    <a:cubicBezTo>
                      <a:pt x="164" y="170"/>
                      <a:pt x="164" y="170"/>
                      <a:pt x="164" y="170"/>
                    </a:cubicBezTo>
                    <a:cubicBezTo>
                      <a:pt x="164" y="170"/>
                      <a:pt x="164" y="170"/>
                      <a:pt x="164" y="170"/>
                    </a:cubicBezTo>
                    <a:cubicBezTo>
                      <a:pt x="163" y="170"/>
                      <a:pt x="163" y="170"/>
                      <a:pt x="163" y="170"/>
                    </a:cubicBezTo>
                    <a:cubicBezTo>
                      <a:pt x="163" y="170"/>
                      <a:pt x="163" y="170"/>
                      <a:pt x="163" y="170"/>
                    </a:cubicBezTo>
                    <a:cubicBezTo>
                      <a:pt x="162" y="170"/>
                      <a:pt x="162" y="170"/>
                      <a:pt x="162" y="170"/>
                    </a:cubicBezTo>
                    <a:cubicBezTo>
                      <a:pt x="162" y="170"/>
                      <a:pt x="162" y="170"/>
                      <a:pt x="162" y="170"/>
                    </a:cubicBezTo>
                    <a:cubicBezTo>
                      <a:pt x="162" y="170"/>
                      <a:pt x="162" y="170"/>
                      <a:pt x="162" y="170"/>
                    </a:cubicBezTo>
                    <a:cubicBezTo>
                      <a:pt x="162" y="170"/>
                      <a:pt x="162" y="170"/>
                      <a:pt x="162" y="170"/>
                    </a:cubicBezTo>
                    <a:cubicBezTo>
                      <a:pt x="162" y="170"/>
                      <a:pt x="162" y="170"/>
                      <a:pt x="162" y="170"/>
                    </a:cubicBezTo>
                    <a:cubicBezTo>
                      <a:pt x="162" y="169"/>
                      <a:pt x="162" y="169"/>
                      <a:pt x="162" y="169"/>
                    </a:cubicBezTo>
                    <a:cubicBezTo>
                      <a:pt x="162" y="169"/>
                      <a:pt x="162" y="169"/>
                      <a:pt x="162" y="169"/>
                    </a:cubicBezTo>
                    <a:cubicBezTo>
                      <a:pt x="162" y="169"/>
                      <a:pt x="162" y="169"/>
                      <a:pt x="162" y="169"/>
                    </a:cubicBezTo>
                    <a:cubicBezTo>
                      <a:pt x="162" y="169"/>
                      <a:pt x="161" y="169"/>
                      <a:pt x="161" y="169"/>
                    </a:cubicBezTo>
                    <a:cubicBezTo>
                      <a:pt x="161" y="169"/>
                      <a:pt x="161" y="169"/>
                      <a:pt x="161" y="169"/>
                    </a:cubicBezTo>
                    <a:cubicBezTo>
                      <a:pt x="161" y="169"/>
                      <a:pt x="161" y="169"/>
                      <a:pt x="161" y="169"/>
                    </a:cubicBezTo>
                    <a:cubicBezTo>
                      <a:pt x="161" y="169"/>
                      <a:pt x="161" y="169"/>
                      <a:pt x="161" y="169"/>
                    </a:cubicBezTo>
                    <a:cubicBezTo>
                      <a:pt x="161" y="169"/>
                      <a:pt x="161" y="169"/>
                      <a:pt x="161" y="169"/>
                    </a:cubicBezTo>
                    <a:cubicBezTo>
                      <a:pt x="161" y="169"/>
                      <a:pt x="161" y="169"/>
                      <a:pt x="161" y="169"/>
                    </a:cubicBezTo>
                    <a:cubicBezTo>
                      <a:pt x="160" y="169"/>
                      <a:pt x="160" y="169"/>
                      <a:pt x="160" y="169"/>
                    </a:cubicBezTo>
                    <a:cubicBezTo>
                      <a:pt x="160" y="169"/>
                      <a:pt x="160" y="169"/>
                      <a:pt x="160" y="169"/>
                    </a:cubicBezTo>
                    <a:cubicBezTo>
                      <a:pt x="160" y="169"/>
                      <a:pt x="160" y="169"/>
                      <a:pt x="160" y="169"/>
                    </a:cubicBezTo>
                    <a:cubicBezTo>
                      <a:pt x="160" y="169"/>
                      <a:pt x="160" y="169"/>
                      <a:pt x="160" y="169"/>
                    </a:cubicBezTo>
                    <a:cubicBezTo>
                      <a:pt x="160" y="169"/>
                      <a:pt x="160" y="169"/>
                      <a:pt x="160" y="169"/>
                    </a:cubicBezTo>
                    <a:cubicBezTo>
                      <a:pt x="160" y="169"/>
                      <a:pt x="160" y="169"/>
                      <a:pt x="160" y="169"/>
                    </a:cubicBezTo>
                    <a:cubicBezTo>
                      <a:pt x="160" y="169"/>
                      <a:pt x="160" y="169"/>
                      <a:pt x="160" y="169"/>
                    </a:cubicBezTo>
                    <a:cubicBezTo>
                      <a:pt x="160" y="169"/>
                      <a:pt x="160" y="169"/>
                      <a:pt x="159" y="169"/>
                    </a:cubicBezTo>
                    <a:cubicBezTo>
                      <a:pt x="159" y="169"/>
                      <a:pt x="159" y="169"/>
                      <a:pt x="159" y="169"/>
                    </a:cubicBezTo>
                    <a:cubicBezTo>
                      <a:pt x="159" y="169"/>
                      <a:pt x="159" y="169"/>
                      <a:pt x="159" y="169"/>
                    </a:cubicBezTo>
                    <a:cubicBezTo>
                      <a:pt x="159" y="169"/>
                      <a:pt x="159" y="169"/>
                      <a:pt x="159" y="169"/>
                    </a:cubicBezTo>
                    <a:cubicBezTo>
                      <a:pt x="159" y="169"/>
                      <a:pt x="159" y="169"/>
                      <a:pt x="159" y="169"/>
                    </a:cubicBezTo>
                    <a:cubicBezTo>
                      <a:pt x="159" y="168"/>
                      <a:pt x="159" y="168"/>
                      <a:pt x="159" y="168"/>
                    </a:cubicBezTo>
                    <a:cubicBezTo>
                      <a:pt x="159" y="168"/>
                      <a:pt x="159" y="168"/>
                      <a:pt x="159" y="168"/>
                    </a:cubicBezTo>
                    <a:cubicBezTo>
                      <a:pt x="159" y="168"/>
                      <a:pt x="159" y="168"/>
                      <a:pt x="159" y="168"/>
                    </a:cubicBezTo>
                    <a:cubicBezTo>
                      <a:pt x="158" y="168"/>
                      <a:pt x="158" y="168"/>
                      <a:pt x="158" y="168"/>
                    </a:cubicBezTo>
                    <a:cubicBezTo>
                      <a:pt x="158" y="168"/>
                      <a:pt x="158" y="168"/>
                      <a:pt x="158" y="168"/>
                    </a:cubicBezTo>
                    <a:cubicBezTo>
                      <a:pt x="158" y="168"/>
                      <a:pt x="158" y="168"/>
                      <a:pt x="158" y="168"/>
                    </a:cubicBezTo>
                    <a:cubicBezTo>
                      <a:pt x="158" y="168"/>
                      <a:pt x="158" y="168"/>
                      <a:pt x="158" y="168"/>
                    </a:cubicBezTo>
                    <a:cubicBezTo>
                      <a:pt x="158" y="168"/>
                      <a:pt x="158" y="168"/>
                      <a:pt x="158" y="168"/>
                    </a:cubicBezTo>
                    <a:cubicBezTo>
                      <a:pt x="158" y="168"/>
                      <a:pt x="158" y="168"/>
                      <a:pt x="158" y="168"/>
                    </a:cubicBezTo>
                    <a:cubicBezTo>
                      <a:pt x="158" y="168"/>
                      <a:pt x="158" y="168"/>
                      <a:pt x="158" y="168"/>
                    </a:cubicBezTo>
                    <a:cubicBezTo>
                      <a:pt x="158" y="168"/>
                      <a:pt x="158" y="168"/>
                      <a:pt x="158" y="168"/>
                    </a:cubicBezTo>
                    <a:cubicBezTo>
                      <a:pt x="158" y="168"/>
                      <a:pt x="158" y="168"/>
                      <a:pt x="158" y="168"/>
                    </a:cubicBezTo>
                    <a:cubicBezTo>
                      <a:pt x="158" y="168"/>
                      <a:pt x="158" y="168"/>
                      <a:pt x="158" y="168"/>
                    </a:cubicBezTo>
                    <a:cubicBezTo>
                      <a:pt x="158" y="168"/>
                      <a:pt x="158" y="168"/>
                      <a:pt x="158" y="168"/>
                    </a:cubicBezTo>
                    <a:cubicBezTo>
                      <a:pt x="158" y="168"/>
                      <a:pt x="158" y="168"/>
                      <a:pt x="158" y="168"/>
                    </a:cubicBezTo>
                    <a:cubicBezTo>
                      <a:pt x="157" y="168"/>
                      <a:pt x="157" y="168"/>
                      <a:pt x="157" y="168"/>
                    </a:cubicBezTo>
                    <a:cubicBezTo>
                      <a:pt x="157" y="168"/>
                      <a:pt x="157" y="168"/>
                      <a:pt x="157" y="168"/>
                    </a:cubicBezTo>
                    <a:cubicBezTo>
                      <a:pt x="157" y="168"/>
                      <a:pt x="157" y="168"/>
                      <a:pt x="157" y="168"/>
                    </a:cubicBezTo>
                    <a:cubicBezTo>
                      <a:pt x="157" y="168"/>
                      <a:pt x="157" y="168"/>
                      <a:pt x="157" y="168"/>
                    </a:cubicBezTo>
                    <a:cubicBezTo>
                      <a:pt x="157" y="168"/>
                      <a:pt x="157" y="168"/>
                      <a:pt x="157" y="168"/>
                    </a:cubicBezTo>
                    <a:cubicBezTo>
                      <a:pt x="157" y="168"/>
                      <a:pt x="157" y="168"/>
                      <a:pt x="157" y="168"/>
                    </a:cubicBezTo>
                    <a:cubicBezTo>
                      <a:pt x="157" y="168"/>
                      <a:pt x="157" y="168"/>
                      <a:pt x="157" y="168"/>
                    </a:cubicBezTo>
                    <a:cubicBezTo>
                      <a:pt x="157" y="168"/>
                      <a:pt x="157" y="168"/>
                      <a:pt x="157" y="168"/>
                    </a:cubicBezTo>
                    <a:cubicBezTo>
                      <a:pt x="157" y="168"/>
                      <a:pt x="157" y="168"/>
                      <a:pt x="157" y="168"/>
                    </a:cubicBezTo>
                    <a:cubicBezTo>
                      <a:pt x="157" y="168"/>
                      <a:pt x="157" y="168"/>
                      <a:pt x="157" y="168"/>
                    </a:cubicBezTo>
                    <a:cubicBezTo>
                      <a:pt x="157" y="168"/>
                      <a:pt x="157" y="168"/>
                      <a:pt x="157" y="168"/>
                    </a:cubicBezTo>
                    <a:cubicBezTo>
                      <a:pt x="157" y="168"/>
                      <a:pt x="157" y="168"/>
                      <a:pt x="157" y="168"/>
                    </a:cubicBezTo>
                    <a:cubicBezTo>
                      <a:pt x="157" y="168"/>
                      <a:pt x="157" y="167"/>
                      <a:pt x="157" y="167"/>
                    </a:cubicBezTo>
                    <a:cubicBezTo>
                      <a:pt x="157" y="167"/>
                      <a:pt x="157" y="167"/>
                      <a:pt x="157" y="167"/>
                    </a:cubicBezTo>
                    <a:cubicBezTo>
                      <a:pt x="157" y="167"/>
                      <a:pt x="157" y="167"/>
                      <a:pt x="157" y="167"/>
                    </a:cubicBezTo>
                    <a:cubicBezTo>
                      <a:pt x="157" y="167"/>
                      <a:pt x="157" y="167"/>
                      <a:pt x="157" y="167"/>
                    </a:cubicBezTo>
                    <a:cubicBezTo>
                      <a:pt x="157" y="167"/>
                      <a:pt x="157" y="167"/>
                      <a:pt x="157" y="167"/>
                    </a:cubicBezTo>
                    <a:cubicBezTo>
                      <a:pt x="157" y="167"/>
                      <a:pt x="157" y="167"/>
                      <a:pt x="157" y="167"/>
                    </a:cubicBezTo>
                    <a:cubicBezTo>
                      <a:pt x="157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7" y="146"/>
                      <a:pt x="157" y="146"/>
                      <a:pt x="157" y="146"/>
                    </a:cubicBezTo>
                    <a:cubicBezTo>
                      <a:pt x="157" y="146"/>
                      <a:pt x="157" y="146"/>
                      <a:pt x="157" y="146"/>
                    </a:cubicBezTo>
                    <a:cubicBezTo>
                      <a:pt x="157" y="146"/>
                      <a:pt x="157" y="146"/>
                      <a:pt x="157" y="146"/>
                    </a:cubicBezTo>
                    <a:cubicBezTo>
                      <a:pt x="157" y="146"/>
                      <a:pt x="157" y="146"/>
                      <a:pt x="157" y="146"/>
                    </a:cubicBezTo>
                    <a:cubicBezTo>
                      <a:pt x="157" y="146"/>
                      <a:pt x="157" y="146"/>
                      <a:pt x="157" y="146"/>
                    </a:cubicBezTo>
                    <a:cubicBezTo>
                      <a:pt x="157" y="146"/>
                      <a:pt x="157" y="146"/>
                      <a:pt x="157" y="146"/>
                    </a:cubicBezTo>
                    <a:cubicBezTo>
                      <a:pt x="157" y="146"/>
                      <a:pt x="157" y="146"/>
                      <a:pt x="157" y="146"/>
                    </a:cubicBezTo>
                    <a:cubicBezTo>
                      <a:pt x="157" y="146"/>
                      <a:pt x="157" y="146"/>
                      <a:pt x="157" y="146"/>
                    </a:cubicBezTo>
                    <a:cubicBezTo>
                      <a:pt x="157" y="146"/>
                      <a:pt x="157" y="146"/>
                      <a:pt x="157" y="146"/>
                    </a:cubicBezTo>
                    <a:cubicBezTo>
                      <a:pt x="157" y="146"/>
                      <a:pt x="157" y="146"/>
                      <a:pt x="157" y="146"/>
                    </a:cubicBezTo>
                    <a:cubicBezTo>
                      <a:pt x="157" y="146"/>
                      <a:pt x="157" y="146"/>
                      <a:pt x="157" y="146"/>
                    </a:cubicBezTo>
                    <a:cubicBezTo>
                      <a:pt x="157" y="146"/>
                      <a:pt x="157" y="146"/>
                      <a:pt x="157" y="146"/>
                    </a:cubicBezTo>
                    <a:cubicBezTo>
                      <a:pt x="157" y="147"/>
                      <a:pt x="157" y="147"/>
                      <a:pt x="157" y="147"/>
                    </a:cubicBezTo>
                    <a:cubicBezTo>
                      <a:pt x="157" y="147"/>
                      <a:pt x="157" y="147"/>
                      <a:pt x="157" y="147"/>
                    </a:cubicBezTo>
                    <a:cubicBezTo>
                      <a:pt x="157" y="147"/>
                      <a:pt x="157" y="147"/>
                      <a:pt x="157" y="147"/>
                    </a:cubicBezTo>
                    <a:cubicBezTo>
                      <a:pt x="157" y="147"/>
                      <a:pt x="157" y="147"/>
                      <a:pt x="157" y="147"/>
                    </a:cubicBezTo>
                    <a:cubicBezTo>
                      <a:pt x="157" y="147"/>
                      <a:pt x="157" y="147"/>
                      <a:pt x="157" y="147"/>
                    </a:cubicBezTo>
                    <a:cubicBezTo>
                      <a:pt x="157" y="147"/>
                      <a:pt x="157" y="147"/>
                      <a:pt x="157" y="147"/>
                    </a:cubicBezTo>
                    <a:cubicBezTo>
                      <a:pt x="157" y="147"/>
                      <a:pt x="157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8"/>
                    </a:cubicBezTo>
                    <a:cubicBezTo>
                      <a:pt x="159" y="148"/>
                      <a:pt x="159" y="148"/>
                      <a:pt x="159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1" y="148"/>
                    </a:cubicBezTo>
                    <a:cubicBezTo>
                      <a:pt x="161" y="148"/>
                      <a:pt x="161" y="148"/>
                      <a:pt x="161" y="148"/>
                    </a:cubicBezTo>
                    <a:cubicBezTo>
                      <a:pt x="161" y="148"/>
                      <a:pt x="161" y="148"/>
                      <a:pt x="161" y="148"/>
                    </a:cubicBezTo>
                    <a:cubicBezTo>
                      <a:pt x="161" y="148"/>
                      <a:pt x="161" y="148"/>
                      <a:pt x="161" y="148"/>
                    </a:cubicBezTo>
                    <a:cubicBezTo>
                      <a:pt x="161" y="148"/>
                      <a:pt x="161" y="148"/>
                      <a:pt x="161" y="148"/>
                    </a:cubicBezTo>
                    <a:cubicBezTo>
                      <a:pt x="161" y="148"/>
                      <a:pt x="161" y="148"/>
                      <a:pt x="161" y="149"/>
                    </a:cubicBezTo>
                    <a:cubicBezTo>
                      <a:pt x="161" y="149"/>
                      <a:pt x="161" y="149"/>
                      <a:pt x="161" y="149"/>
                    </a:cubicBezTo>
                    <a:cubicBezTo>
                      <a:pt x="161" y="149"/>
                      <a:pt x="161" y="149"/>
                      <a:pt x="161" y="149"/>
                    </a:cubicBezTo>
                    <a:cubicBezTo>
                      <a:pt x="161" y="149"/>
                      <a:pt x="161" y="149"/>
                      <a:pt x="161" y="149"/>
                    </a:cubicBezTo>
                    <a:cubicBezTo>
                      <a:pt x="162" y="149"/>
                      <a:pt x="162" y="149"/>
                      <a:pt x="162" y="149"/>
                    </a:cubicBezTo>
                    <a:cubicBezTo>
                      <a:pt x="162" y="149"/>
                      <a:pt x="162" y="149"/>
                      <a:pt x="162" y="149"/>
                    </a:cubicBezTo>
                    <a:cubicBezTo>
                      <a:pt x="162" y="149"/>
                      <a:pt x="162" y="149"/>
                      <a:pt x="162" y="149"/>
                    </a:cubicBezTo>
                    <a:cubicBezTo>
                      <a:pt x="162" y="149"/>
                      <a:pt x="162" y="149"/>
                      <a:pt x="162" y="149"/>
                    </a:cubicBezTo>
                    <a:cubicBezTo>
                      <a:pt x="162" y="149"/>
                      <a:pt x="162" y="149"/>
                      <a:pt x="162" y="149"/>
                    </a:cubicBezTo>
                    <a:cubicBezTo>
                      <a:pt x="162" y="149"/>
                      <a:pt x="162" y="149"/>
                      <a:pt x="162" y="149"/>
                    </a:cubicBezTo>
                    <a:cubicBezTo>
                      <a:pt x="162" y="149"/>
                      <a:pt x="162" y="149"/>
                      <a:pt x="163" y="149"/>
                    </a:cubicBezTo>
                    <a:cubicBezTo>
                      <a:pt x="163" y="149"/>
                      <a:pt x="163" y="149"/>
                      <a:pt x="163" y="149"/>
                    </a:cubicBezTo>
                    <a:cubicBezTo>
                      <a:pt x="163" y="149"/>
                      <a:pt x="164" y="149"/>
                      <a:pt x="164" y="149"/>
                    </a:cubicBezTo>
                    <a:cubicBezTo>
                      <a:pt x="164" y="149"/>
                      <a:pt x="164" y="149"/>
                      <a:pt x="164" y="149"/>
                    </a:cubicBezTo>
                    <a:cubicBezTo>
                      <a:pt x="164" y="149"/>
                      <a:pt x="165" y="149"/>
                      <a:pt x="165" y="149"/>
                    </a:cubicBezTo>
                    <a:cubicBezTo>
                      <a:pt x="165" y="149"/>
                      <a:pt x="165" y="149"/>
                      <a:pt x="165" y="149"/>
                    </a:cubicBezTo>
                    <a:cubicBezTo>
                      <a:pt x="165" y="149"/>
                      <a:pt x="165" y="149"/>
                      <a:pt x="165" y="149"/>
                    </a:cubicBezTo>
                    <a:cubicBezTo>
                      <a:pt x="165" y="149"/>
                      <a:pt x="165" y="149"/>
                      <a:pt x="165" y="149"/>
                    </a:cubicBezTo>
                    <a:cubicBezTo>
                      <a:pt x="165" y="149"/>
                      <a:pt x="166" y="149"/>
                      <a:pt x="166" y="150"/>
                    </a:cubicBezTo>
                    <a:cubicBezTo>
                      <a:pt x="166" y="150"/>
                      <a:pt x="166" y="150"/>
                      <a:pt x="166" y="150"/>
                    </a:cubicBezTo>
                    <a:cubicBezTo>
                      <a:pt x="166" y="150"/>
                      <a:pt x="166" y="150"/>
                      <a:pt x="166" y="150"/>
                    </a:cubicBezTo>
                    <a:cubicBezTo>
                      <a:pt x="166" y="150"/>
                      <a:pt x="166" y="150"/>
                      <a:pt x="166" y="150"/>
                    </a:cubicBezTo>
                    <a:cubicBezTo>
                      <a:pt x="166" y="150"/>
                      <a:pt x="166" y="150"/>
                      <a:pt x="166" y="150"/>
                    </a:cubicBezTo>
                    <a:cubicBezTo>
                      <a:pt x="166" y="150"/>
                      <a:pt x="166" y="150"/>
                      <a:pt x="166" y="150"/>
                    </a:cubicBezTo>
                    <a:cubicBezTo>
                      <a:pt x="166" y="150"/>
                      <a:pt x="166" y="150"/>
                      <a:pt x="167" y="150"/>
                    </a:cubicBezTo>
                    <a:cubicBezTo>
                      <a:pt x="167" y="150"/>
                      <a:pt x="167" y="150"/>
                      <a:pt x="167" y="150"/>
                    </a:cubicBezTo>
                    <a:cubicBezTo>
                      <a:pt x="167" y="150"/>
                      <a:pt x="167" y="150"/>
                      <a:pt x="167" y="150"/>
                    </a:cubicBezTo>
                    <a:cubicBezTo>
                      <a:pt x="167" y="150"/>
                      <a:pt x="167" y="150"/>
                      <a:pt x="167" y="150"/>
                    </a:cubicBezTo>
                    <a:cubicBezTo>
                      <a:pt x="167" y="150"/>
                      <a:pt x="167" y="150"/>
                      <a:pt x="167" y="150"/>
                    </a:cubicBezTo>
                    <a:cubicBezTo>
                      <a:pt x="167" y="150"/>
                      <a:pt x="167" y="150"/>
                      <a:pt x="167" y="150"/>
                    </a:cubicBezTo>
                    <a:cubicBezTo>
                      <a:pt x="167" y="150"/>
                      <a:pt x="167" y="150"/>
                      <a:pt x="167" y="150"/>
                    </a:cubicBezTo>
                    <a:cubicBezTo>
                      <a:pt x="167" y="150"/>
                      <a:pt x="167" y="150"/>
                      <a:pt x="167" y="150"/>
                    </a:cubicBezTo>
                    <a:cubicBezTo>
                      <a:pt x="167" y="150"/>
                      <a:pt x="167" y="150"/>
                      <a:pt x="167" y="150"/>
                    </a:cubicBezTo>
                    <a:cubicBezTo>
                      <a:pt x="167" y="150"/>
                      <a:pt x="167" y="150"/>
                      <a:pt x="167" y="150"/>
                    </a:cubicBezTo>
                    <a:cubicBezTo>
                      <a:pt x="167" y="150"/>
                      <a:pt x="168" y="150"/>
                      <a:pt x="168" y="150"/>
                    </a:cubicBezTo>
                    <a:cubicBezTo>
                      <a:pt x="168" y="150"/>
                      <a:pt x="168" y="150"/>
                      <a:pt x="168" y="150"/>
                    </a:cubicBezTo>
                    <a:cubicBezTo>
                      <a:pt x="168" y="150"/>
                      <a:pt x="168" y="150"/>
                      <a:pt x="168" y="150"/>
                    </a:cubicBezTo>
                    <a:cubicBezTo>
                      <a:pt x="168" y="150"/>
                      <a:pt x="168" y="150"/>
                      <a:pt x="168" y="151"/>
                    </a:cubicBezTo>
                    <a:cubicBezTo>
                      <a:pt x="168" y="151"/>
                      <a:pt x="168" y="151"/>
                      <a:pt x="168" y="151"/>
                    </a:cubicBezTo>
                    <a:cubicBezTo>
                      <a:pt x="168" y="151"/>
                      <a:pt x="168" y="151"/>
                      <a:pt x="168" y="151"/>
                    </a:cubicBezTo>
                    <a:cubicBezTo>
                      <a:pt x="168" y="151"/>
                      <a:pt x="168" y="151"/>
                      <a:pt x="168" y="151"/>
                    </a:cubicBezTo>
                    <a:cubicBezTo>
                      <a:pt x="168" y="151"/>
                      <a:pt x="168" y="151"/>
                      <a:pt x="168" y="151"/>
                    </a:cubicBezTo>
                    <a:cubicBezTo>
                      <a:pt x="168" y="151"/>
                      <a:pt x="168" y="151"/>
                      <a:pt x="168" y="151"/>
                    </a:cubicBezTo>
                    <a:cubicBezTo>
                      <a:pt x="168" y="151"/>
                      <a:pt x="168" y="151"/>
                      <a:pt x="168" y="151"/>
                    </a:cubicBezTo>
                    <a:cubicBezTo>
                      <a:pt x="168" y="151"/>
                      <a:pt x="168" y="151"/>
                      <a:pt x="168" y="151"/>
                    </a:cubicBezTo>
                    <a:cubicBezTo>
                      <a:pt x="169" y="151"/>
                      <a:pt x="169" y="151"/>
                      <a:pt x="169" y="151"/>
                    </a:cubicBezTo>
                    <a:cubicBezTo>
                      <a:pt x="169" y="151"/>
                      <a:pt x="169" y="151"/>
                      <a:pt x="169" y="151"/>
                    </a:cubicBezTo>
                    <a:cubicBezTo>
                      <a:pt x="169" y="151"/>
                      <a:pt x="169" y="151"/>
                      <a:pt x="169" y="151"/>
                    </a:cubicBezTo>
                    <a:cubicBezTo>
                      <a:pt x="169" y="151"/>
                      <a:pt x="169" y="151"/>
                      <a:pt x="169" y="151"/>
                    </a:cubicBezTo>
                    <a:cubicBezTo>
                      <a:pt x="169" y="151"/>
                      <a:pt x="169" y="151"/>
                      <a:pt x="169" y="151"/>
                    </a:cubicBezTo>
                    <a:cubicBezTo>
                      <a:pt x="169" y="151"/>
                      <a:pt x="169" y="151"/>
                      <a:pt x="169" y="151"/>
                    </a:cubicBezTo>
                    <a:cubicBezTo>
                      <a:pt x="169" y="151"/>
                      <a:pt x="169" y="151"/>
                      <a:pt x="169" y="151"/>
                    </a:cubicBezTo>
                    <a:cubicBezTo>
                      <a:pt x="169" y="151"/>
                      <a:pt x="169" y="151"/>
                      <a:pt x="169" y="151"/>
                    </a:cubicBezTo>
                    <a:cubicBezTo>
                      <a:pt x="169" y="151"/>
                      <a:pt x="169" y="151"/>
                      <a:pt x="169" y="151"/>
                    </a:cubicBezTo>
                    <a:cubicBezTo>
                      <a:pt x="169" y="151"/>
                      <a:pt x="169" y="151"/>
                      <a:pt x="169" y="151"/>
                    </a:cubicBezTo>
                    <a:cubicBezTo>
                      <a:pt x="169" y="151"/>
                      <a:pt x="169" y="151"/>
                      <a:pt x="170" y="151"/>
                    </a:cubicBezTo>
                    <a:cubicBezTo>
                      <a:pt x="170" y="151"/>
                      <a:pt x="170" y="151"/>
                      <a:pt x="170" y="151"/>
                    </a:cubicBezTo>
                    <a:cubicBezTo>
                      <a:pt x="170" y="151"/>
                      <a:pt x="170" y="151"/>
                      <a:pt x="170" y="151"/>
                    </a:cubicBezTo>
                    <a:cubicBezTo>
                      <a:pt x="170" y="151"/>
                      <a:pt x="170" y="151"/>
                      <a:pt x="170" y="151"/>
                    </a:cubicBezTo>
                    <a:cubicBezTo>
                      <a:pt x="170" y="151"/>
                      <a:pt x="170" y="151"/>
                      <a:pt x="170" y="151"/>
                    </a:cubicBezTo>
                    <a:cubicBezTo>
                      <a:pt x="170" y="151"/>
                      <a:pt x="170" y="151"/>
                      <a:pt x="170" y="151"/>
                    </a:cubicBezTo>
                    <a:cubicBezTo>
                      <a:pt x="170" y="151"/>
                      <a:pt x="170" y="151"/>
                      <a:pt x="170" y="151"/>
                    </a:cubicBezTo>
                    <a:cubicBezTo>
                      <a:pt x="170" y="151"/>
                      <a:pt x="170" y="151"/>
                      <a:pt x="170" y="151"/>
                    </a:cubicBezTo>
                    <a:cubicBezTo>
                      <a:pt x="170" y="151"/>
                      <a:pt x="170" y="151"/>
                      <a:pt x="170" y="152"/>
                    </a:cubicBezTo>
                    <a:cubicBezTo>
                      <a:pt x="171" y="152"/>
                      <a:pt x="171" y="152"/>
                      <a:pt x="172" y="152"/>
                    </a:cubicBezTo>
                    <a:cubicBezTo>
                      <a:pt x="172" y="152"/>
                      <a:pt x="172" y="152"/>
                      <a:pt x="172" y="152"/>
                    </a:cubicBezTo>
                    <a:cubicBezTo>
                      <a:pt x="172" y="152"/>
                      <a:pt x="172" y="152"/>
                      <a:pt x="172" y="152"/>
                    </a:cubicBezTo>
                    <a:cubicBezTo>
                      <a:pt x="172" y="152"/>
                      <a:pt x="172" y="152"/>
                      <a:pt x="172" y="152"/>
                    </a:cubicBezTo>
                    <a:cubicBezTo>
                      <a:pt x="172" y="152"/>
                      <a:pt x="172" y="152"/>
                      <a:pt x="172" y="152"/>
                    </a:cubicBezTo>
                    <a:cubicBezTo>
                      <a:pt x="172" y="152"/>
                      <a:pt x="172" y="152"/>
                      <a:pt x="172" y="152"/>
                    </a:cubicBezTo>
                    <a:cubicBezTo>
                      <a:pt x="172" y="152"/>
                      <a:pt x="172" y="152"/>
                      <a:pt x="172" y="152"/>
                    </a:cubicBezTo>
                    <a:cubicBezTo>
                      <a:pt x="172" y="152"/>
                      <a:pt x="172" y="152"/>
                      <a:pt x="172" y="152"/>
                    </a:cubicBezTo>
                    <a:cubicBezTo>
                      <a:pt x="172" y="152"/>
                      <a:pt x="172" y="152"/>
                      <a:pt x="172" y="152"/>
                    </a:cubicBezTo>
                    <a:cubicBezTo>
                      <a:pt x="172" y="152"/>
                      <a:pt x="172" y="152"/>
                      <a:pt x="172" y="152"/>
                    </a:cubicBezTo>
                    <a:cubicBezTo>
                      <a:pt x="172" y="152"/>
                      <a:pt x="172" y="152"/>
                      <a:pt x="172" y="152"/>
                    </a:cubicBezTo>
                    <a:cubicBezTo>
                      <a:pt x="172" y="152"/>
                      <a:pt x="172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4" y="153"/>
                    </a:cubicBezTo>
                    <a:cubicBezTo>
                      <a:pt x="174" y="153"/>
                      <a:pt x="174" y="153"/>
                      <a:pt x="174" y="153"/>
                    </a:cubicBezTo>
                    <a:cubicBezTo>
                      <a:pt x="174" y="153"/>
                      <a:pt x="174" y="153"/>
                      <a:pt x="174" y="153"/>
                    </a:cubicBezTo>
                    <a:cubicBezTo>
                      <a:pt x="174" y="153"/>
                      <a:pt x="174" y="153"/>
                      <a:pt x="174" y="153"/>
                    </a:cubicBezTo>
                    <a:cubicBezTo>
                      <a:pt x="174" y="153"/>
                      <a:pt x="174" y="153"/>
                      <a:pt x="175" y="153"/>
                    </a:cubicBezTo>
                    <a:cubicBezTo>
                      <a:pt x="175" y="153"/>
                      <a:pt x="175" y="153"/>
                      <a:pt x="175" y="153"/>
                    </a:cubicBezTo>
                    <a:cubicBezTo>
                      <a:pt x="175" y="153"/>
                      <a:pt x="175" y="153"/>
                      <a:pt x="175" y="153"/>
                    </a:cubicBezTo>
                    <a:cubicBezTo>
                      <a:pt x="175" y="153"/>
                      <a:pt x="175" y="153"/>
                      <a:pt x="175" y="153"/>
                    </a:cubicBezTo>
                    <a:cubicBezTo>
                      <a:pt x="175" y="153"/>
                      <a:pt x="175" y="153"/>
                      <a:pt x="175" y="153"/>
                    </a:cubicBezTo>
                    <a:cubicBezTo>
                      <a:pt x="175" y="153"/>
                      <a:pt x="175" y="153"/>
                      <a:pt x="175" y="153"/>
                    </a:cubicBezTo>
                    <a:cubicBezTo>
                      <a:pt x="175" y="153"/>
                      <a:pt x="176" y="153"/>
                      <a:pt x="176" y="153"/>
                    </a:cubicBezTo>
                    <a:cubicBezTo>
                      <a:pt x="176" y="153"/>
                      <a:pt x="176" y="153"/>
                      <a:pt x="176" y="153"/>
                    </a:cubicBezTo>
                    <a:cubicBezTo>
                      <a:pt x="176" y="153"/>
                      <a:pt x="176" y="153"/>
                      <a:pt x="176" y="153"/>
                    </a:cubicBezTo>
                    <a:cubicBezTo>
                      <a:pt x="177" y="153"/>
                      <a:pt x="177" y="153"/>
                      <a:pt x="177" y="153"/>
                    </a:cubicBezTo>
                    <a:cubicBezTo>
                      <a:pt x="177" y="153"/>
                      <a:pt x="177" y="153"/>
                      <a:pt x="177" y="153"/>
                    </a:cubicBezTo>
                    <a:cubicBezTo>
                      <a:pt x="177" y="153"/>
                      <a:pt x="177" y="153"/>
                      <a:pt x="177" y="153"/>
                    </a:cubicBezTo>
                    <a:cubicBezTo>
                      <a:pt x="177" y="153"/>
                      <a:pt x="178" y="153"/>
                      <a:pt x="178" y="153"/>
                    </a:cubicBezTo>
                    <a:cubicBezTo>
                      <a:pt x="178" y="153"/>
                      <a:pt x="178" y="153"/>
                      <a:pt x="178" y="153"/>
                    </a:cubicBezTo>
                    <a:cubicBezTo>
                      <a:pt x="178" y="153"/>
                      <a:pt x="178" y="153"/>
                      <a:pt x="178" y="153"/>
                    </a:cubicBezTo>
                    <a:cubicBezTo>
                      <a:pt x="178" y="153"/>
                      <a:pt x="178" y="153"/>
                      <a:pt x="178" y="153"/>
                    </a:cubicBezTo>
                    <a:cubicBezTo>
                      <a:pt x="178" y="153"/>
                      <a:pt x="178" y="153"/>
                      <a:pt x="178" y="153"/>
                    </a:cubicBezTo>
                    <a:cubicBezTo>
                      <a:pt x="178" y="153"/>
                      <a:pt x="178" y="153"/>
                      <a:pt x="178" y="153"/>
                    </a:cubicBezTo>
                    <a:cubicBezTo>
                      <a:pt x="179" y="153"/>
                      <a:pt x="179" y="153"/>
                      <a:pt x="179" y="153"/>
                    </a:cubicBezTo>
                    <a:cubicBezTo>
                      <a:pt x="179" y="153"/>
                      <a:pt x="179" y="153"/>
                      <a:pt x="179" y="153"/>
                    </a:cubicBezTo>
                    <a:cubicBezTo>
                      <a:pt x="179" y="153"/>
                      <a:pt x="179" y="153"/>
                      <a:pt x="179" y="153"/>
                    </a:cubicBezTo>
                    <a:cubicBezTo>
                      <a:pt x="179" y="154"/>
                      <a:pt x="179" y="154"/>
                      <a:pt x="179" y="154"/>
                    </a:cubicBezTo>
                    <a:cubicBezTo>
                      <a:pt x="179" y="154"/>
                      <a:pt x="179" y="154"/>
                      <a:pt x="179" y="154"/>
                    </a:cubicBezTo>
                    <a:cubicBezTo>
                      <a:pt x="179" y="154"/>
                      <a:pt x="179" y="154"/>
                      <a:pt x="179" y="154"/>
                    </a:cubicBezTo>
                    <a:cubicBezTo>
                      <a:pt x="179" y="154"/>
                      <a:pt x="179" y="154"/>
                      <a:pt x="179" y="154"/>
                    </a:cubicBezTo>
                    <a:cubicBezTo>
                      <a:pt x="179" y="154"/>
                      <a:pt x="179" y="154"/>
                      <a:pt x="179" y="154"/>
                    </a:cubicBezTo>
                    <a:cubicBezTo>
                      <a:pt x="179" y="154"/>
                      <a:pt x="179" y="154"/>
                      <a:pt x="179" y="154"/>
                    </a:cubicBezTo>
                    <a:cubicBezTo>
                      <a:pt x="179" y="154"/>
                      <a:pt x="179" y="154"/>
                      <a:pt x="179" y="154"/>
                    </a:cubicBezTo>
                    <a:cubicBezTo>
                      <a:pt x="179" y="154"/>
                      <a:pt x="179" y="154"/>
                      <a:pt x="179" y="154"/>
                    </a:cubicBezTo>
                    <a:cubicBezTo>
                      <a:pt x="179" y="154"/>
                      <a:pt x="179" y="154"/>
                      <a:pt x="179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2" y="154"/>
                      <a:pt x="182" y="154"/>
                      <a:pt x="182" y="154"/>
                    </a:cubicBezTo>
                    <a:cubicBezTo>
                      <a:pt x="182" y="154"/>
                      <a:pt x="182" y="154"/>
                      <a:pt x="182" y="155"/>
                    </a:cubicBezTo>
                    <a:cubicBezTo>
                      <a:pt x="182" y="155"/>
                      <a:pt x="182" y="155"/>
                      <a:pt x="182" y="155"/>
                    </a:cubicBezTo>
                    <a:cubicBezTo>
                      <a:pt x="182" y="155"/>
                      <a:pt x="182" y="155"/>
                      <a:pt x="182" y="155"/>
                    </a:cubicBezTo>
                    <a:cubicBezTo>
                      <a:pt x="182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4" y="155"/>
                    </a:cubicBezTo>
                    <a:cubicBezTo>
                      <a:pt x="184" y="155"/>
                      <a:pt x="184" y="155"/>
                      <a:pt x="184" y="155"/>
                    </a:cubicBezTo>
                    <a:cubicBezTo>
                      <a:pt x="184" y="155"/>
                      <a:pt x="184" y="155"/>
                      <a:pt x="184" y="155"/>
                    </a:cubicBezTo>
                    <a:cubicBezTo>
                      <a:pt x="184" y="155"/>
                      <a:pt x="184" y="155"/>
                      <a:pt x="184" y="155"/>
                    </a:cubicBezTo>
                    <a:cubicBezTo>
                      <a:pt x="184" y="155"/>
                      <a:pt x="184" y="155"/>
                      <a:pt x="184" y="155"/>
                    </a:cubicBezTo>
                    <a:cubicBezTo>
                      <a:pt x="184" y="155"/>
                      <a:pt x="184" y="155"/>
                      <a:pt x="184" y="155"/>
                    </a:cubicBezTo>
                    <a:cubicBezTo>
                      <a:pt x="184" y="155"/>
                      <a:pt x="184" y="155"/>
                      <a:pt x="184" y="155"/>
                    </a:cubicBezTo>
                    <a:cubicBezTo>
                      <a:pt x="184" y="155"/>
                      <a:pt x="184" y="155"/>
                      <a:pt x="184" y="155"/>
                    </a:cubicBezTo>
                    <a:cubicBezTo>
                      <a:pt x="184" y="155"/>
                      <a:pt x="184" y="155"/>
                      <a:pt x="184" y="155"/>
                    </a:cubicBezTo>
                    <a:cubicBezTo>
                      <a:pt x="184" y="155"/>
                      <a:pt x="184" y="155"/>
                      <a:pt x="184" y="155"/>
                    </a:cubicBezTo>
                    <a:cubicBezTo>
                      <a:pt x="184" y="155"/>
                      <a:pt x="184" y="155"/>
                      <a:pt x="184" y="155"/>
                    </a:cubicBezTo>
                    <a:cubicBezTo>
                      <a:pt x="184" y="155"/>
                      <a:pt x="184" y="155"/>
                      <a:pt x="184" y="155"/>
                    </a:cubicBezTo>
                    <a:cubicBezTo>
                      <a:pt x="185" y="155"/>
                      <a:pt x="185" y="155"/>
                      <a:pt x="185" y="155"/>
                    </a:cubicBezTo>
                    <a:cubicBezTo>
                      <a:pt x="185" y="155"/>
                      <a:pt x="185" y="155"/>
                      <a:pt x="185" y="155"/>
                    </a:cubicBezTo>
                    <a:cubicBezTo>
                      <a:pt x="185" y="155"/>
                      <a:pt x="185" y="155"/>
                      <a:pt x="185" y="155"/>
                    </a:cubicBezTo>
                    <a:cubicBezTo>
                      <a:pt x="185" y="155"/>
                      <a:pt x="185" y="155"/>
                      <a:pt x="185" y="155"/>
                    </a:cubicBezTo>
                    <a:cubicBezTo>
                      <a:pt x="185" y="155"/>
                      <a:pt x="185" y="155"/>
                      <a:pt x="185" y="155"/>
                    </a:cubicBezTo>
                    <a:cubicBezTo>
                      <a:pt x="185" y="155"/>
                      <a:pt x="185" y="155"/>
                      <a:pt x="186" y="155"/>
                    </a:cubicBezTo>
                    <a:cubicBezTo>
                      <a:pt x="186" y="155"/>
                      <a:pt x="186" y="155"/>
                      <a:pt x="186" y="156"/>
                    </a:cubicBezTo>
                    <a:cubicBezTo>
                      <a:pt x="186" y="156"/>
                      <a:pt x="186" y="156"/>
                      <a:pt x="186" y="156"/>
                    </a:cubicBezTo>
                    <a:cubicBezTo>
                      <a:pt x="186" y="156"/>
                      <a:pt x="186" y="156"/>
                      <a:pt x="186" y="156"/>
                    </a:cubicBezTo>
                    <a:cubicBezTo>
                      <a:pt x="186" y="156"/>
                      <a:pt x="186" y="156"/>
                      <a:pt x="186" y="156"/>
                    </a:cubicBezTo>
                    <a:cubicBezTo>
                      <a:pt x="186" y="156"/>
                      <a:pt x="186" y="156"/>
                      <a:pt x="186" y="156"/>
                    </a:cubicBezTo>
                    <a:cubicBezTo>
                      <a:pt x="186" y="156"/>
                      <a:pt x="186" y="156"/>
                      <a:pt x="186" y="156"/>
                    </a:cubicBezTo>
                    <a:cubicBezTo>
                      <a:pt x="186" y="156"/>
                      <a:pt x="186" y="156"/>
                      <a:pt x="186" y="156"/>
                    </a:cubicBezTo>
                    <a:cubicBezTo>
                      <a:pt x="186" y="156"/>
                      <a:pt x="186" y="156"/>
                      <a:pt x="187" y="156"/>
                    </a:cubicBezTo>
                    <a:cubicBezTo>
                      <a:pt x="187" y="156"/>
                      <a:pt x="187" y="156"/>
                      <a:pt x="187" y="156"/>
                    </a:cubicBezTo>
                    <a:cubicBezTo>
                      <a:pt x="187" y="156"/>
                      <a:pt x="187" y="156"/>
                      <a:pt x="187" y="156"/>
                    </a:cubicBezTo>
                    <a:cubicBezTo>
                      <a:pt x="187" y="156"/>
                      <a:pt x="187" y="156"/>
                      <a:pt x="187" y="156"/>
                    </a:cubicBezTo>
                    <a:cubicBezTo>
                      <a:pt x="187" y="156"/>
                      <a:pt x="187" y="156"/>
                      <a:pt x="187" y="156"/>
                    </a:cubicBezTo>
                    <a:cubicBezTo>
                      <a:pt x="187" y="156"/>
                      <a:pt x="187" y="156"/>
                      <a:pt x="187" y="156"/>
                    </a:cubicBezTo>
                    <a:cubicBezTo>
                      <a:pt x="187" y="156"/>
                      <a:pt x="187" y="156"/>
                      <a:pt x="187" y="156"/>
                    </a:cubicBezTo>
                    <a:cubicBezTo>
                      <a:pt x="188" y="156"/>
                      <a:pt x="188" y="156"/>
                      <a:pt x="188" y="156"/>
                    </a:cubicBezTo>
                    <a:cubicBezTo>
                      <a:pt x="188" y="156"/>
                      <a:pt x="188" y="156"/>
                      <a:pt x="188" y="156"/>
                    </a:cubicBezTo>
                    <a:cubicBezTo>
                      <a:pt x="188" y="156"/>
                      <a:pt x="188" y="156"/>
                      <a:pt x="188" y="156"/>
                    </a:cubicBezTo>
                    <a:cubicBezTo>
                      <a:pt x="189" y="156"/>
                      <a:pt x="189" y="156"/>
                      <a:pt x="189" y="156"/>
                    </a:cubicBezTo>
                    <a:cubicBezTo>
                      <a:pt x="189" y="156"/>
                      <a:pt x="189" y="156"/>
                      <a:pt x="189" y="156"/>
                    </a:cubicBezTo>
                    <a:cubicBezTo>
                      <a:pt x="189" y="156"/>
                      <a:pt x="189" y="156"/>
                      <a:pt x="189" y="156"/>
                    </a:cubicBezTo>
                    <a:cubicBezTo>
                      <a:pt x="189" y="156"/>
                      <a:pt x="189" y="156"/>
                      <a:pt x="189" y="156"/>
                    </a:cubicBezTo>
                    <a:cubicBezTo>
                      <a:pt x="189" y="156"/>
                      <a:pt x="189" y="156"/>
                      <a:pt x="189" y="156"/>
                    </a:cubicBezTo>
                    <a:cubicBezTo>
                      <a:pt x="189" y="156"/>
                      <a:pt x="189" y="156"/>
                      <a:pt x="189" y="156"/>
                    </a:cubicBezTo>
                    <a:cubicBezTo>
                      <a:pt x="189" y="156"/>
                      <a:pt x="189" y="156"/>
                      <a:pt x="189" y="156"/>
                    </a:cubicBezTo>
                    <a:cubicBezTo>
                      <a:pt x="189" y="156"/>
                      <a:pt x="189" y="156"/>
                      <a:pt x="189" y="156"/>
                    </a:cubicBezTo>
                    <a:cubicBezTo>
                      <a:pt x="189" y="156"/>
                      <a:pt x="189" y="156"/>
                      <a:pt x="190" y="156"/>
                    </a:cubicBezTo>
                    <a:cubicBezTo>
                      <a:pt x="190" y="156"/>
                      <a:pt x="190" y="156"/>
                      <a:pt x="190" y="156"/>
                    </a:cubicBezTo>
                    <a:cubicBezTo>
                      <a:pt x="190" y="156"/>
                      <a:pt x="190" y="156"/>
                      <a:pt x="190" y="156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1" y="157"/>
                      <a:pt x="191" y="157"/>
                      <a:pt x="191" y="157"/>
                    </a:cubicBezTo>
                    <a:cubicBezTo>
                      <a:pt x="191" y="157"/>
                      <a:pt x="191" y="157"/>
                      <a:pt x="191" y="157"/>
                    </a:cubicBezTo>
                    <a:cubicBezTo>
                      <a:pt x="191" y="157"/>
                      <a:pt x="191" y="157"/>
                      <a:pt x="191" y="157"/>
                    </a:cubicBezTo>
                    <a:cubicBezTo>
                      <a:pt x="191" y="157"/>
                      <a:pt x="191" y="157"/>
                      <a:pt x="191" y="157"/>
                    </a:cubicBezTo>
                    <a:cubicBezTo>
                      <a:pt x="191" y="157"/>
                      <a:pt x="191" y="157"/>
                      <a:pt x="191" y="157"/>
                    </a:cubicBezTo>
                    <a:cubicBezTo>
                      <a:pt x="191" y="157"/>
                      <a:pt x="191" y="157"/>
                      <a:pt x="191" y="157"/>
                    </a:cubicBezTo>
                    <a:cubicBezTo>
                      <a:pt x="191" y="157"/>
                      <a:pt x="191" y="157"/>
                      <a:pt x="191" y="157"/>
                    </a:cubicBezTo>
                    <a:cubicBezTo>
                      <a:pt x="191" y="157"/>
                      <a:pt x="191" y="157"/>
                      <a:pt x="192" y="157"/>
                    </a:cubicBezTo>
                    <a:cubicBezTo>
                      <a:pt x="192" y="157"/>
                      <a:pt x="192" y="157"/>
                      <a:pt x="192" y="157"/>
                    </a:cubicBezTo>
                    <a:cubicBezTo>
                      <a:pt x="192" y="157"/>
                      <a:pt x="192" y="157"/>
                      <a:pt x="192" y="157"/>
                    </a:cubicBezTo>
                    <a:cubicBezTo>
                      <a:pt x="192" y="157"/>
                      <a:pt x="192" y="157"/>
                      <a:pt x="192" y="157"/>
                    </a:cubicBezTo>
                    <a:cubicBezTo>
                      <a:pt x="192" y="157"/>
                      <a:pt x="193" y="157"/>
                      <a:pt x="193" y="157"/>
                    </a:cubicBezTo>
                    <a:cubicBezTo>
                      <a:pt x="193" y="157"/>
                      <a:pt x="193" y="157"/>
                      <a:pt x="193" y="157"/>
                    </a:cubicBezTo>
                    <a:cubicBezTo>
                      <a:pt x="193" y="157"/>
                      <a:pt x="193" y="157"/>
                      <a:pt x="193" y="157"/>
                    </a:cubicBezTo>
                    <a:cubicBezTo>
                      <a:pt x="193" y="157"/>
                      <a:pt x="193" y="157"/>
                      <a:pt x="193" y="157"/>
                    </a:cubicBezTo>
                    <a:cubicBezTo>
                      <a:pt x="193" y="157"/>
                      <a:pt x="193" y="157"/>
                      <a:pt x="193" y="157"/>
                    </a:cubicBezTo>
                    <a:cubicBezTo>
                      <a:pt x="193" y="157"/>
                      <a:pt x="193" y="157"/>
                      <a:pt x="193" y="157"/>
                    </a:cubicBezTo>
                    <a:cubicBezTo>
                      <a:pt x="193" y="157"/>
                      <a:pt x="193" y="157"/>
                      <a:pt x="193" y="157"/>
                    </a:cubicBezTo>
                    <a:cubicBezTo>
                      <a:pt x="193" y="157"/>
                      <a:pt x="193" y="157"/>
                      <a:pt x="194" y="157"/>
                    </a:cubicBezTo>
                    <a:cubicBezTo>
                      <a:pt x="194" y="157"/>
                      <a:pt x="194" y="157"/>
                      <a:pt x="194" y="157"/>
                    </a:cubicBezTo>
                    <a:cubicBezTo>
                      <a:pt x="194" y="157"/>
                      <a:pt x="194" y="157"/>
                      <a:pt x="194" y="158"/>
                    </a:cubicBezTo>
                    <a:cubicBezTo>
                      <a:pt x="194" y="158"/>
                      <a:pt x="194" y="158"/>
                      <a:pt x="194" y="158"/>
                    </a:cubicBezTo>
                    <a:cubicBezTo>
                      <a:pt x="194" y="158"/>
                      <a:pt x="194" y="158"/>
                      <a:pt x="194" y="158"/>
                    </a:cubicBezTo>
                    <a:cubicBezTo>
                      <a:pt x="194" y="158"/>
                      <a:pt x="194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6" y="158"/>
                      <a:pt x="196" y="158"/>
                      <a:pt x="196" y="158"/>
                    </a:cubicBezTo>
                    <a:cubicBezTo>
                      <a:pt x="196" y="158"/>
                      <a:pt x="196" y="158"/>
                      <a:pt x="196" y="158"/>
                    </a:cubicBezTo>
                    <a:cubicBezTo>
                      <a:pt x="196" y="158"/>
                      <a:pt x="196" y="158"/>
                      <a:pt x="196" y="158"/>
                    </a:cubicBezTo>
                    <a:cubicBezTo>
                      <a:pt x="196" y="158"/>
                      <a:pt x="196" y="158"/>
                      <a:pt x="196" y="158"/>
                    </a:cubicBezTo>
                    <a:cubicBezTo>
                      <a:pt x="196" y="158"/>
                      <a:pt x="196" y="158"/>
                      <a:pt x="196" y="158"/>
                    </a:cubicBezTo>
                    <a:cubicBezTo>
                      <a:pt x="196" y="158"/>
                      <a:pt x="196" y="158"/>
                      <a:pt x="197" y="158"/>
                    </a:cubicBezTo>
                    <a:cubicBezTo>
                      <a:pt x="197" y="158"/>
                      <a:pt x="197" y="158"/>
                      <a:pt x="197" y="158"/>
                    </a:cubicBezTo>
                    <a:cubicBezTo>
                      <a:pt x="197" y="158"/>
                      <a:pt x="197" y="158"/>
                      <a:pt x="197" y="158"/>
                    </a:cubicBezTo>
                    <a:cubicBezTo>
                      <a:pt x="197" y="158"/>
                      <a:pt x="197" y="158"/>
                      <a:pt x="197" y="158"/>
                    </a:cubicBezTo>
                    <a:cubicBezTo>
                      <a:pt x="197" y="158"/>
                      <a:pt x="197" y="158"/>
                      <a:pt x="197" y="158"/>
                    </a:cubicBezTo>
                    <a:cubicBezTo>
                      <a:pt x="197" y="158"/>
                      <a:pt x="197" y="158"/>
                      <a:pt x="197" y="158"/>
                    </a:cubicBezTo>
                    <a:cubicBezTo>
                      <a:pt x="197" y="158"/>
                      <a:pt x="197" y="158"/>
                      <a:pt x="197" y="158"/>
                    </a:cubicBezTo>
                    <a:cubicBezTo>
                      <a:pt x="197" y="158"/>
                      <a:pt x="197" y="158"/>
                      <a:pt x="197" y="158"/>
                    </a:cubicBezTo>
                    <a:cubicBezTo>
                      <a:pt x="197" y="158"/>
                      <a:pt x="198" y="158"/>
                      <a:pt x="198" y="158"/>
                    </a:cubicBezTo>
                    <a:cubicBezTo>
                      <a:pt x="198" y="158"/>
                      <a:pt x="198" y="158"/>
                      <a:pt x="198" y="159"/>
                    </a:cubicBezTo>
                    <a:cubicBezTo>
                      <a:pt x="198" y="159"/>
                      <a:pt x="198" y="159"/>
                      <a:pt x="198" y="159"/>
                    </a:cubicBezTo>
                    <a:cubicBezTo>
                      <a:pt x="198" y="159"/>
                      <a:pt x="198" y="159"/>
                      <a:pt x="198" y="159"/>
                    </a:cubicBezTo>
                    <a:cubicBezTo>
                      <a:pt x="198" y="159"/>
                      <a:pt x="198" y="159"/>
                      <a:pt x="198" y="159"/>
                    </a:cubicBezTo>
                    <a:cubicBezTo>
                      <a:pt x="198" y="159"/>
                      <a:pt x="198" y="159"/>
                      <a:pt x="198" y="159"/>
                    </a:cubicBezTo>
                    <a:cubicBezTo>
                      <a:pt x="198" y="159"/>
                      <a:pt x="198" y="159"/>
                      <a:pt x="198" y="159"/>
                    </a:cubicBezTo>
                    <a:cubicBezTo>
                      <a:pt x="198" y="159"/>
                      <a:pt x="199" y="159"/>
                      <a:pt x="199" y="159"/>
                    </a:cubicBezTo>
                    <a:cubicBezTo>
                      <a:pt x="199" y="159"/>
                      <a:pt x="199" y="159"/>
                      <a:pt x="199" y="159"/>
                    </a:cubicBezTo>
                    <a:cubicBezTo>
                      <a:pt x="199" y="159"/>
                      <a:pt x="199" y="159"/>
                      <a:pt x="199" y="159"/>
                    </a:cubicBezTo>
                    <a:cubicBezTo>
                      <a:pt x="199" y="159"/>
                      <a:pt x="199" y="159"/>
                      <a:pt x="199" y="159"/>
                    </a:cubicBezTo>
                    <a:cubicBezTo>
                      <a:pt x="199" y="159"/>
                      <a:pt x="199" y="159"/>
                      <a:pt x="199" y="159"/>
                    </a:cubicBezTo>
                    <a:cubicBezTo>
                      <a:pt x="199" y="159"/>
                      <a:pt x="199" y="159"/>
                      <a:pt x="199" y="159"/>
                    </a:cubicBezTo>
                    <a:cubicBezTo>
                      <a:pt x="199" y="159"/>
                      <a:pt x="199" y="159"/>
                      <a:pt x="199" y="159"/>
                    </a:cubicBezTo>
                    <a:cubicBezTo>
                      <a:pt x="199" y="159"/>
                      <a:pt x="199" y="159"/>
                      <a:pt x="199" y="159"/>
                    </a:cubicBezTo>
                    <a:cubicBezTo>
                      <a:pt x="199" y="159"/>
                      <a:pt x="199" y="159"/>
                      <a:pt x="199" y="159"/>
                    </a:cubicBezTo>
                    <a:cubicBezTo>
                      <a:pt x="200" y="159"/>
                      <a:pt x="200" y="159"/>
                      <a:pt x="200" y="159"/>
                    </a:cubicBezTo>
                    <a:cubicBezTo>
                      <a:pt x="200" y="159"/>
                      <a:pt x="200" y="159"/>
                      <a:pt x="200" y="159"/>
                    </a:cubicBezTo>
                    <a:cubicBezTo>
                      <a:pt x="200" y="159"/>
                      <a:pt x="200" y="159"/>
                      <a:pt x="200" y="159"/>
                    </a:cubicBezTo>
                    <a:cubicBezTo>
                      <a:pt x="200" y="159"/>
                      <a:pt x="200" y="159"/>
                      <a:pt x="201" y="159"/>
                    </a:cubicBezTo>
                    <a:cubicBezTo>
                      <a:pt x="201" y="159"/>
                      <a:pt x="201" y="159"/>
                      <a:pt x="201" y="159"/>
                    </a:cubicBezTo>
                    <a:cubicBezTo>
                      <a:pt x="201" y="159"/>
                      <a:pt x="201" y="159"/>
                      <a:pt x="201" y="160"/>
                    </a:cubicBezTo>
                    <a:cubicBezTo>
                      <a:pt x="201" y="160"/>
                      <a:pt x="201" y="160"/>
                      <a:pt x="201" y="160"/>
                    </a:cubicBezTo>
                    <a:cubicBezTo>
                      <a:pt x="201" y="160"/>
                      <a:pt x="201" y="160"/>
                      <a:pt x="201" y="160"/>
                    </a:cubicBezTo>
                    <a:cubicBezTo>
                      <a:pt x="201" y="160"/>
                      <a:pt x="201" y="160"/>
                      <a:pt x="201" y="160"/>
                    </a:cubicBezTo>
                    <a:cubicBezTo>
                      <a:pt x="201" y="160"/>
                      <a:pt x="202" y="160"/>
                      <a:pt x="202" y="160"/>
                    </a:cubicBezTo>
                    <a:cubicBezTo>
                      <a:pt x="202" y="160"/>
                      <a:pt x="202" y="160"/>
                      <a:pt x="202" y="160"/>
                    </a:cubicBezTo>
                    <a:cubicBezTo>
                      <a:pt x="202" y="160"/>
                      <a:pt x="202" y="160"/>
                      <a:pt x="202" y="160"/>
                    </a:cubicBezTo>
                    <a:cubicBezTo>
                      <a:pt x="202" y="160"/>
                      <a:pt x="202" y="160"/>
                      <a:pt x="202" y="160"/>
                    </a:cubicBezTo>
                    <a:cubicBezTo>
                      <a:pt x="202" y="160"/>
                      <a:pt x="202" y="160"/>
                      <a:pt x="202" y="160"/>
                    </a:cubicBezTo>
                    <a:cubicBezTo>
                      <a:pt x="202" y="160"/>
                      <a:pt x="202" y="160"/>
                      <a:pt x="202" y="160"/>
                    </a:cubicBezTo>
                    <a:cubicBezTo>
                      <a:pt x="202" y="160"/>
                      <a:pt x="202" y="160"/>
                      <a:pt x="202" y="160"/>
                    </a:cubicBezTo>
                    <a:cubicBezTo>
                      <a:pt x="202" y="160"/>
                      <a:pt x="202" y="160"/>
                      <a:pt x="202" y="160"/>
                    </a:cubicBezTo>
                    <a:cubicBezTo>
                      <a:pt x="202" y="160"/>
                      <a:pt x="202" y="160"/>
                      <a:pt x="203" y="160"/>
                    </a:cubicBezTo>
                    <a:cubicBezTo>
                      <a:pt x="203" y="160"/>
                      <a:pt x="203" y="160"/>
                      <a:pt x="203" y="160"/>
                    </a:cubicBezTo>
                    <a:cubicBezTo>
                      <a:pt x="203" y="160"/>
                      <a:pt x="203" y="160"/>
                      <a:pt x="203" y="160"/>
                    </a:cubicBezTo>
                    <a:cubicBezTo>
                      <a:pt x="203" y="160"/>
                      <a:pt x="203" y="160"/>
                      <a:pt x="203" y="160"/>
                    </a:cubicBezTo>
                    <a:cubicBezTo>
                      <a:pt x="203" y="160"/>
                      <a:pt x="203" y="160"/>
                      <a:pt x="203" y="160"/>
                    </a:cubicBezTo>
                    <a:cubicBezTo>
                      <a:pt x="203" y="160"/>
                      <a:pt x="203" y="160"/>
                      <a:pt x="203" y="160"/>
                    </a:cubicBezTo>
                    <a:cubicBezTo>
                      <a:pt x="203" y="160"/>
                      <a:pt x="203" y="160"/>
                      <a:pt x="203" y="160"/>
                    </a:cubicBezTo>
                    <a:cubicBezTo>
                      <a:pt x="203" y="160"/>
                      <a:pt x="203" y="160"/>
                      <a:pt x="203" y="160"/>
                    </a:cubicBezTo>
                    <a:cubicBezTo>
                      <a:pt x="203" y="160"/>
                      <a:pt x="203" y="160"/>
                      <a:pt x="204" y="160"/>
                    </a:cubicBezTo>
                    <a:cubicBezTo>
                      <a:pt x="204" y="160"/>
                      <a:pt x="204" y="160"/>
                      <a:pt x="204" y="160"/>
                    </a:cubicBezTo>
                    <a:cubicBezTo>
                      <a:pt x="204" y="160"/>
                      <a:pt x="204" y="160"/>
                      <a:pt x="204" y="160"/>
                    </a:cubicBezTo>
                    <a:cubicBezTo>
                      <a:pt x="204" y="160"/>
                      <a:pt x="204" y="160"/>
                      <a:pt x="204" y="160"/>
                    </a:cubicBezTo>
                    <a:cubicBezTo>
                      <a:pt x="204" y="160"/>
                      <a:pt x="204" y="160"/>
                      <a:pt x="204" y="160"/>
                    </a:cubicBezTo>
                    <a:cubicBezTo>
                      <a:pt x="204" y="160"/>
                      <a:pt x="204" y="160"/>
                      <a:pt x="204" y="160"/>
                    </a:cubicBezTo>
                    <a:cubicBezTo>
                      <a:pt x="204" y="160"/>
                      <a:pt x="204" y="160"/>
                      <a:pt x="204" y="160"/>
                    </a:cubicBezTo>
                    <a:cubicBezTo>
                      <a:pt x="204" y="160"/>
                      <a:pt x="205" y="160"/>
                      <a:pt x="205" y="160"/>
                    </a:cubicBezTo>
                    <a:cubicBezTo>
                      <a:pt x="205" y="161"/>
                      <a:pt x="205" y="161"/>
                      <a:pt x="205" y="161"/>
                    </a:cubicBezTo>
                    <a:cubicBezTo>
                      <a:pt x="205" y="161"/>
                      <a:pt x="205" y="161"/>
                      <a:pt x="205" y="161"/>
                    </a:cubicBezTo>
                    <a:cubicBezTo>
                      <a:pt x="205" y="161"/>
                      <a:pt x="205" y="161"/>
                      <a:pt x="205" y="161"/>
                    </a:cubicBezTo>
                    <a:cubicBezTo>
                      <a:pt x="205" y="161"/>
                      <a:pt x="205" y="161"/>
                      <a:pt x="205" y="161"/>
                    </a:cubicBezTo>
                    <a:cubicBezTo>
                      <a:pt x="205" y="161"/>
                      <a:pt x="205" y="161"/>
                      <a:pt x="205" y="161"/>
                    </a:cubicBezTo>
                    <a:cubicBezTo>
                      <a:pt x="205" y="161"/>
                      <a:pt x="205" y="161"/>
                      <a:pt x="206" y="161"/>
                    </a:cubicBezTo>
                    <a:cubicBezTo>
                      <a:pt x="206" y="161"/>
                      <a:pt x="206" y="161"/>
                      <a:pt x="206" y="161"/>
                    </a:cubicBezTo>
                    <a:cubicBezTo>
                      <a:pt x="206" y="161"/>
                      <a:pt x="206" y="161"/>
                      <a:pt x="206" y="161"/>
                    </a:cubicBezTo>
                    <a:cubicBezTo>
                      <a:pt x="206" y="161"/>
                      <a:pt x="206" y="161"/>
                      <a:pt x="206" y="161"/>
                    </a:cubicBezTo>
                    <a:cubicBezTo>
                      <a:pt x="206" y="161"/>
                      <a:pt x="206" y="161"/>
                      <a:pt x="206" y="161"/>
                    </a:cubicBezTo>
                    <a:cubicBezTo>
                      <a:pt x="206" y="161"/>
                      <a:pt x="206" y="161"/>
                      <a:pt x="206" y="161"/>
                    </a:cubicBezTo>
                    <a:cubicBezTo>
                      <a:pt x="206" y="161"/>
                      <a:pt x="206" y="161"/>
                      <a:pt x="206" y="161"/>
                    </a:cubicBezTo>
                    <a:cubicBezTo>
                      <a:pt x="206" y="161"/>
                      <a:pt x="206" y="161"/>
                      <a:pt x="206" y="161"/>
                    </a:cubicBezTo>
                    <a:cubicBezTo>
                      <a:pt x="206" y="161"/>
                      <a:pt x="206" y="161"/>
                      <a:pt x="206" y="161"/>
                    </a:cubicBezTo>
                    <a:cubicBezTo>
                      <a:pt x="206" y="161"/>
                      <a:pt x="206" y="161"/>
                      <a:pt x="206" y="162"/>
                    </a:cubicBezTo>
                    <a:cubicBezTo>
                      <a:pt x="206" y="162"/>
                      <a:pt x="206" y="162"/>
                      <a:pt x="206" y="162"/>
                    </a:cubicBezTo>
                    <a:cubicBezTo>
                      <a:pt x="206" y="162"/>
                      <a:pt x="206" y="162"/>
                      <a:pt x="206" y="162"/>
                    </a:cubicBezTo>
                    <a:cubicBezTo>
                      <a:pt x="206" y="162"/>
                      <a:pt x="206" y="162"/>
                      <a:pt x="206" y="162"/>
                    </a:cubicBezTo>
                    <a:cubicBezTo>
                      <a:pt x="206" y="162"/>
                      <a:pt x="206" y="162"/>
                      <a:pt x="206" y="162"/>
                    </a:cubicBezTo>
                    <a:cubicBezTo>
                      <a:pt x="206" y="162"/>
                      <a:pt x="206" y="162"/>
                      <a:pt x="206" y="162"/>
                    </a:cubicBezTo>
                    <a:cubicBezTo>
                      <a:pt x="206" y="162"/>
                      <a:pt x="206" y="162"/>
                      <a:pt x="206" y="162"/>
                    </a:cubicBezTo>
                    <a:cubicBezTo>
                      <a:pt x="206" y="162"/>
                      <a:pt x="206" y="162"/>
                      <a:pt x="206" y="162"/>
                    </a:cubicBezTo>
                    <a:cubicBezTo>
                      <a:pt x="206" y="162"/>
                      <a:pt x="206" y="162"/>
                      <a:pt x="206" y="162"/>
                    </a:cubicBezTo>
                    <a:cubicBezTo>
                      <a:pt x="206" y="162"/>
                      <a:pt x="206" y="162"/>
                      <a:pt x="206" y="162"/>
                    </a:cubicBezTo>
                    <a:cubicBezTo>
                      <a:pt x="206" y="162"/>
                      <a:pt x="206" y="162"/>
                      <a:pt x="206" y="162"/>
                    </a:cubicBezTo>
                    <a:cubicBezTo>
                      <a:pt x="207" y="162"/>
                      <a:pt x="207" y="162"/>
                      <a:pt x="207" y="162"/>
                    </a:cubicBezTo>
                    <a:cubicBezTo>
                      <a:pt x="207" y="162"/>
                      <a:pt x="207" y="162"/>
                      <a:pt x="207" y="162"/>
                    </a:cubicBezTo>
                    <a:cubicBezTo>
                      <a:pt x="207" y="162"/>
                      <a:pt x="207" y="162"/>
                      <a:pt x="207" y="162"/>
                    </a:cubicBezTo>
                    <a:cubicBezTo>
                      <a:pt x="207" y="162"/>
                      <a:pt x="207" y="162"/>
                      <a:pt x="207" y="162"/>
                    </a:cubicBezTo>
                    <a:cubicBezTo>
                      <a:pt x="207" y="162"/>
                      <a:pt x="207" y="162"/>
                      <a:pt x="207" y="162"/>
                    </a:cubicBezTo>
                    <a:cubicBezTo>
                      <a:pt x="207" y="162"/>
                      <a:pt x="207" y="162"/>
                      <a:pt x="207" y="162"/>
                    </a:cubicBezTo>
                    <a:cubicBezTo>
                      <a:pt x="207" y="162"/>
                      <a:pt x="207" y="162"/>
                      <a:pt x="207" y="163"/>
                    </a:cubicBezTo>
                    <a:cubicBezTo>
                      <a:pt x="207" y="163"/>
                      <a:pt x="207" y="163"/>
                      <a:pt x="207" y="163"/>
                    </a:cubicBezTo>
                    <a:cubicBezTo>
                      <a:pt x="207" y="163"/>
                      <a:pt x="207" y="163"/>
                      <a:pt x="207" y="163"/>
                    </a:cubicBezTo>
                    <a:cubicBezTo>
                      <a:pt x="207" y="163"/>
                      <a:pt x="207" y="163"/>
                      <a:pt x="207" y="163"/>
                    </a:cubicBezTo>
                    <a:cubicBezTo>
                      <a:pt x="207" y="163"/>
                      <a:pt x="207" y="163"/>
                      <a:pt x="207" y="163"/>
                    </a:cubicBezTo>
                    <a:cubicBezTo>
                      <a:pt x="207" y="163"/>
                      <a:pt x="207" y="163"/>
                      <a:pt x="207" y="163"/>
                    </a:cubicBezTo>
                    <a:cubicBezTo>
                      <a:pt x="207" y="163"/>
                      <a:pt x="207" y="163"/>
                      <a:pt x="207" y="163"/>
                    </a:cubicBezTo>
                    <a:cubicBezTo>
                      <a:pt x="207" y="163"/>
                      <a:pt x="207" y="163"/>
                      <a:pt x="207" y="163"/>
                    </a:cubicBezTo>
                    <a:cubicBezTo>
                      <a:pt x="207" y="163"/>
                      <a:pt x="207" y="163"/>
                      <a:pt x="207" y="163"/>
                    </a:cubicBezTo>
                    <a:cubicBezTo>
                      <a:pt x="207" y="164"/>
                      <a:pt x="207" y="164"/>
                      <a:pt x="207" y="164"/>
                    </a:cubicBezTo>
                    <a:cubicBezTo>
                      <a:pt x="207" y="164"/>
                      <a:pt x="207" y="164"/>
                      <a:pt x="207" y="164"/>
                    </a:cubicBezTo>
                    <a:cubicBezTo>
                      <a:pt x="207" y="164"/>
                      <a:pt x="207" y="164"/>
                      <a:pt x="207" y="164"/>
                    </a:cubicBezTo>
                    <a:cubicBezTo>
                      <a:pt x="207" y="165"/>
                      <a:pt x="207" y="165"/>
                      <a:pt x="207" y="165"/>
                    </a:cubicBezTo>
                    <a:cubicBezTo>
                      <a:pt x="207" y="165"/>
                      <a:pt x="207" y="165"/>
                      <a:pt x="207" y="165"/>
                    </a:cubicBezTo>
                    <a:cubicBezTo>
                      <a:pt x="207" y="165"/>
                      <a:pt x="207" y="165"/>
                      <a:pt x="207" y="165"/>
                    </a:cubicBezTo>
                    <a:cubicBezTo>
                      <a:pt x="207" y="165"/>
                      <a:pt x="207" y="166"/>
                      <a:pt x="207" y="167"/>
                    </a:cubicBezTo>
                    <a:cubicBezTo>
                      <a:pt x="207" y="167"/>
                      <a:pt x="207" y="167"/>
                      <a:pt x="207" y="167"/>
                    </a:cubicBezTo>
                    <a:cubicBezTo>
                      <a:pt x="207" y="167"/>
                      <a:pt x="207" y="167"/>
                      <a:pt x="208" y="167"/>
                    </a:cubicBezTo>
                    <a:cubicBezTo>
                      <a:pt x="208" y="167"/>
                      <a:pt x="208" y="168"/>
                      <a:pt x="208" y="168"/>
                    </a:cubicBezTo>
                    <a:cubicBezTo>
                      <a:pt x="208" y="168"/>
                      <a:pt x="208" y="168"/>
                      <a:pt x="208" y="168"/>
                    </a:cubicBezTo>
                    <a:cubicBezTo>
                      <a:pt x="208" y="168"/>
                      <a:pt x="208" y="168"/>
                      <a:pt x="208" y="168"/>
                    </a:cubicBezTo>
                    <a:cubicBezTo>
                      <a:pt x="208" y="168"/>
                      <a:pt x="208" y="168"/>
                      <a:pt x="208" y="168"/>
                    </a:cubicBezTo>
                    <a:cubicBezTo>
                      <a:pt x="208" y="168"/>
                      <a:pt x="208" y="168"/>
                      <a:pt x="208" y="168"/>
                    </a:cubicBezTo>
                    <a:cubicBezTo>
                      <a:pt x="208" y="168"/>
                      <a:pt x="208" y="168"/>
                      <a:pt x="208" y="168"/>
                    </a:cubicBezTo>
                    <a:cubicBezTo>
                      <a:pt x="208" y="168"/>
                      <a:pt x="208" y="168"/>
                      <a:pt x="208" y="168"/>
                    </a:cubicBezTo>
                    <a:cubicBezTo>
                      <a:pt x="208" y="168"/>
                      <a:pt x="208" y="168"/>
                      <a:pt x="208" y="168"/>
                    </a:cubicBezTo>
                    <a:cubicBezTo>
                      <a:pt x="208" y="168"/>
                      <a:pt x="208" y="168"/>
                      <a:pt x="208" y="168"/>
                    </a:cubicBezTo>
                    <a:cubicBezTo>
                      <a:pt x="208" y="169"/>
                      <a:pt x="208" y="169"/>
                      <a:pt x="208" y="169"/>
                    </a:cubicBezTo>
                    <a:cubicBezTo>
                      <a:pt x="208" y="169"/>
                      <a:pt x="208" y="169"/>
                      <a:pt x="208" y="169"/>
                    </a:cubicBezTo>
                    <a:cubicBezTo>
                      <a:pt x="208" y="169"/>
                      <a:pt x="208" y="169"/>
                      <a:pt x="208" y="169"/>
                    </a:cubicBezTo>
                    <a:cubicBezTo>
                      <a:pt x="208" y="169"/>
                      <a:pt x="208" y="169"/>
                      <a:pt x="208" y="169"/>
                    </a:cubicBezTo>
                    <a:cubicBezTo>
                      <a:pt x="208" y="169"/>
                      <a:pt x="208" y="169"/>
                      <a:pt x="208" y="169"/>
                    </a:cubicBezTo>
                    <a:cubicBezTo>
                      <a:pt x="208" y="169"/>
                      <a:pt x="208" y="169"/>
                      <a:pt x="208" y="169"/>
                    </a:cubicBezTo>
                    <a:cubicBezTo>
                      <a:pt x="208" y="170"/>
                      <a:pt x="208" y="170"/>
                      <a:pt x="208" y="171"/>
                    </a:cubicBezTo>
                    <a:cubicBezTo>
                      <a:pt x="208" y="171"/>
                      <a:pt x="208" y="171"/>
                      <a:pt x="208" y="171"/>
                    </a:cubicBezTo>
                    <a:cubicBezTo>
                      <a:pt x="208" y="171"/>
                      <a:pt x="208" y="171"/>
                      <a:pt x="208" y="171"/>
                    </a:cubicBezTo>
                    <a:cubicBezTo>
                      <a:pt x="208" y="171"/>
                      <a:pt x="208" y="171"/>
                      <a:pt x="208" y="171"/>
                    </a:cubicBezTo>
                    <a:cubicBezTo>
                      <a:pt x="208" y="171"/>
                      <a:pt x="208" y="171"/>
                      <a:pt x="208" y="171"/>
                    </a:cubicBezTo>
                    <a:cubicBezTo>
                      <a:pt x="208" y="171"/>
                      <a:pt x="208" y="171"/>
                      <a:pt x="208" y="171"/>
                    </a:cubicBezTo>
                    <a:cubicBezTo>
                      <a:pt x="208" y="171"/>
                      <a:pt x="208" y="172"/>
                      <a:pt x="208" y="172"/>
                    </a:cubicBezTo>
                    <a:cubicBezTo>
                      <a:pt x="208" y="172"/>
                      <a:pt x="208" y="172"/>
                      <a:pt x="209" y="172"/>
                    </a:cubicBezTo>
                    <a:cubicBezTo>
                      <a:pt x="209" y="172"/>
                      <a:pt x="209" y="172"/>
                      <a:pt x="209" y="172"/>
                    </a:cubicBezTo>
                    <a:cubicBezTo>
                      <a:pt x="209" y="172"/>
                      <a:pt x="209" y="172"/>
                      <a:pt x="209" y="172"/>
                    </a:cubicBezTo>
                    <a:cubicBezTo>
                      <a:pt x="209" y="172"/>
                      <a:pt x="209" y="172"/>
                      <a:pt x="209" y="172"/>
                    </a:cubicBezTo>
                    <a:cubicBezTo>
                      <a:pt x="209" y="172"/>
                      <a:pt x="209" y="172"/>
                      <a:pt x="209" y="172"/>
                    </a:cubicBezTo>
                    <a:cubicBezTo>
                      <a:pt x="209" y="172"/>
                      <a:pt x="209" y="172"/>
                      <a:pt x="209" y="172"/>
                    </a:cubicBezTo>
                    <a:cubicBezTo>
                      <a:pt x="209" y="172"/>
                      <a:pt x="209" y="172"/>
                      <a:pt x="209" y="172"/>
                    </a:cubicBezTo>
                    <a:cubicBezTo>
                      <a:pt x="209" y="172"/>
                      <a:pt x="209" y="172"/>
                      <a:pt x="209" y="172"/>
                    </a:cubicBezTo>
                    <a:cubicBezTo>
                      <a:pt x="209" y="173"/>
                      <a:pt x="209" y="173"/>
                      <a:pt x="209" y="173"/>
                    </a:cubicBezTo>
                    <a:cubicBezTo>
                      <a:pt x="209" y="173"/>
                      <a:pt x="209" y="173"/>
                      <a:pt x="209" y="173"/>
                    </a:cubicBezTo>
                    <a:cubicBezTo>
                      <a:pt x="209" y="173"/>
                      <a:pt x="209" y="173"/>
                      <a:pt x="209" y="173"/>
                    </a:cubicBezTo>
                    <a:cubicBezTo>
                      <a:pt x="209" y="173"/>
                      <a:pt x="209" y="173"/>
                      <a:pt x="209" y="173"/>
                    </a:cubicBezTo>
                    <a:cubicBezTo>
                      <a:pt x="209" y="173"/>
                      <a:pt x="209" y="174"/>
                      <a:pt x="209" y="174"/>
                    </a:cubicBezTo>
                    <a:cubicBezTo>
                      <a:pt x="209" y="174"/>
                      <a:pt x="209" y="174"/>
                      <a:pt x="209" y="174"/>
                    </a:cubicBezTo>
                    <a:cubicBezTo>
                      <a:pt x="209" y="174"/>
                      <a:pt x="209" y="174"/>
                      <a:pt x="209" y="174"/>
                    </a:cubicBezTo>
                    <a:cubicBezTo>
                      <a:pt x="209" y="174"/>
                      <a:pt x="209" y="174"/>
                      <a:pt x="209" y="174"/>
                    </a:cubicBezTo>
                    <a:cubicBezTo>
                      <a:pt x="209" y="174"/>
                      <a:pt x="209" y="174"/>
                      <a:pt x="209" y="174"/>
                    </a:cubicBezTo>
                    <a:cubicBezTo>
                      <a:pt x="209" y="174"/>
                      <a:pt x="209" y="174"/>
                      <a:pt x="209" y="174"/>
                    </a:cubicBezTo>
                    <a:cubicBezTo>
                      <a:pt x="209" y="174"/>
                      <a:pt x="209" y="175"/>
                      <a:pt x="209" y="175"/>
                    </a:cubicBezTo>
                    <a:cubicBezTo>
                      <a:pt x="209" y="175"/>
                      <a:pt x="209" y="175"/>
                      <a:pt x="209" y="175"/>
                    </a:cubicBezTo>
                    <a:cubicBezTo>
                      <a:pt x="209" y="175"/>
                      <a:pt x="209" y="175"/>
                      <a:pt x="209" y="175"/>
                    </a:cubicBezTo>
                    <a:cubicBezTo>
                      <a:pt x="209" y="175"/>
                      <a:pt x="209" y="175"/>
                      <a:pt x="209" y="175"/>
                    </a:cubicBezTo>
                    <a:cubicBezTo>
                      <a:pt x="209" y="175"/>
                      <a:pt x="209" y="175"/>
                      <a:pt x="209" y="175"/>
                    </a:cubicBezTo>
                    <a:cubicBezTo>
                      <a:pt x="209" y="175"/>
                      <a:pt x="209" y="175"/>
                      <a:pt x="209" y="175"/>
                    </a:cubicBezTo>
                    <a:cubicBezTo>
                      <a:pt x="209" y="176"/>
                      <a:pt x="209" y="176"/>
                      <a:pt x="209" y="176"/>
                    </a:cubicBezTo>
                    <a:cubicBezTo>
                      <a:pt x="209" y="176"/>
                      <a:pt x="209" y="176"/>
                      <a:pt x="209" y="176"/>
                    </a:cubicBezTo>
                    <a:cubicBezTo>
                      <a:pt x="209" y="176"/>
                      <a:pt x="209" y="176"/>
                      <a:pt x="209" y="176"/>
                    </a:cubicBezTo>
                    <a:cubicBezTo>
                      <a:pt x="209" y="176"/>
                      <a:pt x="209" y="177"/>
                      <a:pt x="209" y="177"/>
                    </a:cubicBezTo>
                    <a:cubicBezTo>
                      <a:pt x="210" y="177"/>
                      <a:pt x="210" y="177"/>
                      <a:pt x="210" y="177"/>
                    </a:cubicBezTo>
                    <a:cubicBezTo>
                      <a:pt x="210" y="178"/>
                      <a:pt x="210" y="178"/>
                      <a:pt x="210" y="179"/>
                    </a:cubicBezTo>
                    <a:cubicBezTo>
                      <a:pt x="210" y="179"/>
                      <a:pt x="210" y="179"/>
                      <a:pt x="210" y="179"/>
                    </a:cubicBezTo>
                    <a:cubicBezTo>
                      <a:pt x="210" y="179"/>
                      <a:pt x="210" y="179"/>
                      <a:pt x="210" y="180"/>
                    </a:cubicBezTo>
                    <a:cubicBezTo>
                      <a:pt x="210" y="180"/>
                      <a:pt x="210" y="180"/>
                      <a:pt x="210" y="180"/>
                    </a:cubicBezTo>
                    <a:cubicBezTo>
                      <a:pt x="210" y="180"/>
                      <a:pt x="210" y="180"/>
                      <a:pt x="210" y="181"/>
                    </a:cubicBezTo>
                    <a:cubicBezTo>
                      <a:pt x="210" y="181"/>
                      <a:pt x="210" y="181"/>
                      <a:pt x="210" y="181"/>
                    </a:cubicBezTo>
                    <a:cubicBezTo>
                      <a:pt x="210" y="181"/>
                      <a:pt x="210" y="181"/>
                      <a:pt x="210" y="181"/>
                    </a:cubicBezTo>
                    <a:cubicBezTo>
                      <a:pt x="210" y="181"/>
                      <a:pt x="210" y="181"/>
                      <a:pt x="210" y="181"/>
                    </a:cubicBezTo>
                    <a:cubicBezTo>
                      <a:pt x="210" y="182"/>
                      <a:pt x="210" y="183"/>
                      <a:pt x="210" y="183"/>
                    </a:cubicBezTo>
                    <a:cubicBezTo>
                      <a:pt x="210" y="183"/>
                      <a:pt x="210" y="183"/>
                      <a:pt x="210" y="183"/>
                    </a:cubicBezTo>
                    <a:cubicBezTo>
                      <a:pt x="210" y="184"/>
                      <a:pt x="210" y="184"/>
                      <a:pt x="210" y="184"/>
                    </a:cubicBezTo>
                    <a:cubicBezTo>
                      <a:pt x="210" y="184"/>
                      <a:pt x="210" y="184"/>
                      <a:pt x="210" y="184"/>
                    </a:cubicBezTo>
                    <a:cubicBezTo>
                      <a:pt x="210" y="184"/>
                      <a:pt x="210" y="185"/>
                      <a:pt x="210" y="186"/>
                    </a:cubicBezTo>
                    <a:cubicBezTo>
                      <a:pt x="210" y="186"/>
                      <a:pt x="210" y="186"/>
                      <a:pt x="210" y="186"/>
                    </a:cubicBezTo>
                    <a:cubicBezTo>
                      <a:pt x="210" y="186"/>
                      <a:pt x="210" y="186"/>
                      <a:pt x="210" y="186"/>
                    </a:cubicBezTo>
                    <a:cubicBezTo>
                      <a:pt x="210" y="186"/>
                      <a:pt x="210" y="186"/>
                      <a:pt x="210" y="186"/>
                    </a:cubicBezTo>
                    <a:cubicBezTo>
                      <a:pt x="210" y="186"/>
                      <a:pt x="210" y="187"/>
                      <a:pt x="210" y="187"/>
                    </a:cubicBezTo>
                    <a:cubicBezTo>
                      <a:pt x="210" y="187"/>
                      <a:pt x="210" y="187"/>
                      <a:pt x="210" y="187"/>
                    </a:cubicBezTo>
                    <a:cubicBezTo>
                      <a:pt x="210" y="187"/>
                      <a:pt x="210" y="187"/>
                      <a:pt x="210" y="187"/>
                    </a:cubicBezTo>
                    <a:cubicBezTo>
                      <a:pt x="210" y="187"/>
                      <a:pt x="210" y="187"/>
                      <a:pt x="210" y="187"/>
                    </a:cubicBezTo>
                    <a:cubicBezTo>
                      <a:pt x="210" y="187"/>
                      <a:pt x="210" y="187"/>
                      <a:pt x="210" y="187"/>
                    </a:cubicBezTo>
                    <a:cubicBezTo>
                      <a:pt x="210" y="187"/>
                      <a:pt x="210" y="188"/>
                      <a:pt x="210" y="188"/>
                    </a:cubicBezTo>
                    <a:cubicBezTo>
                      <a:pt x="210" y="188"/>
                      <a:pt x="210" y="188"/>
                      <a:pt x="210" y="188"/>
                    </a:cubicBezTo>
                    <a:cubicBezTo>
                      <a:pt x="210" y="188"/>
                      <a:pt x="210" y="188"/>
                      <a:pt x="210" y="188"/>
                    </a:cubicBezTo>
                    <a:cubicBezTo>
                      <a:pt x="210" y="188"/>
                      <a:pt x="210" y="188"/>
                      <a:pt x="210" y="189"/>
                    </a:cubicBezTo>
                    <a:cubicBezTo>
                      <a:pt x="210" y="189"/>
                      <a:pt x="210" y="189"/>
                      <a:pt x="211" y="189"/>
                    </a:cubicBezTo>
                    <a:cubicBezTo>
                      <a:pt x="211" y="189"/>
                      <a:pt x="211" y="189"/>
                      <a:pt x="211" y="189"/>
                    </a:cubicBezTo>
                    <a:cubicBezTo>
                      <a:pt x="211" y="189"/>
                      <a:pt x="211" y="189"/>
                      <a:pt x="211" y="189"/>
                    </a:cubicBezTo>
                    <a:cubicBezTo>
                      <a:pt x="211" y="189"/>
                      <a:pt x="211" y="189"/>
                      <a:pt x="211" y="189"/>
                    </a:cubicBezTo>
                    <a:cubicBezTo>
                      <a:pt x="211" y="189"/>
                      <a:pt x="211" y="189"/>
                      <a:pt x="211" y="190"/>
                    </a:cubicBezTo>
                    <a:cubicBezTo>
                      <a:pt x="211" y="190"/>
                      <a:pt x="211" y="190"/>
                      <a:pt x="211" y="190"/>
                    </a:cubicBezTo>
                    <a:cubicBezTo>
                      <a:pt x="211" y="190"/>
                      <a:pt x="211" y="190"/>
                      <a:pt x="211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09" y="190"/>
                      <a:pt x="209" y="190"/>
                    </a:cubicBezTo>
                    <a:cubicBezTo>
                      <a:pt x="209" y="190"/>
                      <a:pt x="209" y="190"/>
                      <a:pt x="209" y="190"/>
                    </a:cubicBezTo>
                    <a:cubicBezTo>
                      <a:pt x="209" y="190"/>
                      <a:pt x="209" y="190"/>
                      <a:pt x="209" y="190"/>
                    </a:cubicBezTo>
                    <a:cubicBezTo>
                      <a:pt x="209" y="191"/>
                      <a:pt x="209" y="191"/>
                      <a:pt x="209" y="191"/>
                    </a:cubicBezTo>
                    <a:cubicBezTo>
                      <a:pt x="209" y="191"/>
                      <a:pt x="209" y="191"/>
                      <a:pt x="209" y="191"/>
                    </a:cubicBezTo>
                    <a:cubicBezTo>
                      <a:pt x="209" y="191"/>
                      <a:pt x="209" y="191"/>
                      <a:pt x="209" y="191"/>
                    </a:cubicBezTo>
                    <a:cubicBezTo>
                      <a:pt x="209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1" y="192"/>
                    </a:cubicBezTo>
                    <a:cubicBezTo>
                      <a:pt x="211" y="192"/>
                      <a:pt x="211" y="192"/>
                      <a:pt x="211" y="192"/>
                    </a:cubicBezTo>
                    <a:cubicBezTo>
                      <a:pt x="211" y="192"/>
                      <a:pt x="211" y="192"/>
                      <a:pt x="211" y="192"/>
                    </a:cubicBezTo>
                    <a:cubicBezTo>
                      <a:pt x="211" y="192"/>
                      <a:pt x="211" y="192"/>
                      <a:pt x="211" y="192"/>
                    </a:cubicBezTo>
                    <a:cubicBezTo>
                      <a:pt x="211" y="192"/>
                      <a:pt x="211" y="192"/>
                      <a:pt x="211" y="192"/>
                    </a:cubicBezTo>
                    <a:cubicBezTo>
                      <a:pt x="211" y="192"/>
                      <a:pt x="211" y="192"/>
                      <a:pt x="211" y="192"/>
                    </a:cubicBezTo>
                    <a:cubicBezTo>
                      <a:pt x="211" y="192"/>
                      <a:pt x="211" y="192"/>
                      <a:pt x="211" y="192"/>
                    </a:cubicBezTo>
                    <a:cubicBezTo>
                      <a:pt x="211" y="192"/>
                      <a:pt x="211" y="192"/>
                      <a:pt x="211" y="192"/>
                    </a:cubicBezTo>
                    <a:cubicBezTo>
                      <a:pt x="211" y="192"/>
                      <a:pt x="211" y="192"/>
                      <a:pt x="211" y="192"/>
                    </a:cubicBezTo>
                    <a:cubicBezTo>
                      <a:pt x="211" y="192"/>
                      <a:pt x="211" y="192"/>
                      <a:pt x="211" y="192"/>
                    </a:cubicBezTo>
                    <a:cubicBezTo>
                      <a:pt x="211" y="192"/>
                      <a:pt x="211" y="192"/>
                      <a:pt x="211" y="192"/>
                    </a:cubicBezTo>
                    <a:cubicBezTo>
                      <a:pt x="211" y="192"/>
                      <a:pt x="211" y="192"/>
                      <a:pt x="211" y="192"/>
                    </a:cubicBezTo>
                    <a:cubicBezTo>
                      <a:pt x="211" y="192"/>
                      <a:pt x="211" y="192"/>
                      <a:pt x="211" y="193"/>
                    </a:cubicBezTo>
                    <a:cubicBezTo>
                      <a:pt x="211" y="193"/>
                      <a:pt x="211" y="193"/>
                      <a:pt x="211" y="193"/>
                    </a:cubicBezTo>
                    <a:cubicBezTo>
                      <a:pt x="211" y="193"/>
                      <a:pt x="211" y="193"/>
                      <a:pt x="211" y="193"/>
                    </a:cubicBezTo>
                    <a:cubicBezTo>
                      <a:pt x="211" y="193"/>
                      <a:pt x="211" y="193"/>
                      <a:pt x="211" y="193"/>
                    </a:cubicBezTo>
                    <a:cubicBezTo>
                      <a:pt x="211" y="193"/>
                      <a:pt x="211" y="193"/>
                      <a:pt x="211" y="193"/>
                    </a:cubicBezTo>
                    <a:cubicBezTo>
                      <a:pt x="211" y="194"/>
                      <a:pt x="211" y="194"/>
                      <a:pt x="211" y="194"/>
                    </a:cubicBezTo>
                    <a:cubicBezTo>
                      <a:pt x="211" y="194"/>
                      <a:pt x="211" y="194"/>
                      <a:pt x="211" y="194"/>
                    </a:cubicBezTo>
                    <a:cubicBezTo>
                      <a:pt x="211" y="194"/>
                      <a:pt x="211" y="194"/>
                      <a:pt x="211" y="194"/>
                    </a:cubicBezTo>
                    <a:cubicBezTo>
                      <a:pt x="211" y="194"/>
                      <a:pt x="211" y="194"/>
                      <a:pt x="211" y="194"/>
                    </a:cubicBezTo>
                    <a:cubicBezTo>
                      <a:pt x="211" y="194"/>
                      <a:pt x="211" y="194"/>
                      <a:pt x="211" y="194"/>
                    </a:cubicBezTo>
                    <a:cubicBezTo>
                      <a:pt x="211" y="194"/>
                      <a:pt x="211" y="194"/>
                      <a:pt x="211" y="194"/>
                    </a:cubicBezTo>
                    <a:cubicBezTo>
                      <a:pt x="211" y="194"/>
                      <a:pt x="211" y="194"/>
                      <a:pt x="211" y="194"/>
                    </a:cubicBezTo>
                    <a:cubicBezTo>
                      <a:pt x="211" y="194"/>
                      <a:pt x="211" y="194"/>
                      <a:pt x="211" y="194"/>
                    </a:cubicBezTo>
                    <a:cubicBezTo>
                      <a:pt x="211" y="195"/>
                      <a:pt x="211" y="195"/>
                      <a:pt x="211" y="195"/>
                    </a:cubicBezTo>
                    <a:cubicBezTo>
                      <a:pt x="211" y="195"/>
                      <a:pt x="211" y="195"/>
                      <a:pt x="211" y="195"/>
                    </a:cubicBezTo>
                    <a:cubicBezTo>
                      <a:pt x="211" y="195"/>
                      <a:pt x="211" y="195"/>
                      <a:pt x="211" y="195"/>
                    </a:cubicBezTo>
                    <a:cubicBezTo>
                      <a:pt x="211" y="195"/>
                      <a:pt x="211" y="196"/>
                      <a:pt x="211" y="196"/>
                    </a:cubicBezTo>
                    <a:cubicBezTo>
                      <a:pt x="211" y="196"/>
                      <a:pt x="211" y="196"/>
                      <a:pt x="212" y="196"/>
                    </a:cubicBezTo>
                    <a:cubicBezTo>
                      <a:pt x="212" y="196"/>
                      <a:pt x="212" y="196"/>
                      <a:pt x="212" y="196"/>
                    </a:cubicBezTo>
                    <a:cubicBezTo>
                      <a:pt x="212" y="196"/>
                      <a:pt x="212" y="196"/>
                      <a:pt x="212" y="196"/>
                    </a:cubicBezTo>
                    <a:cubicBezTo>
                      <a:pt x="212" y="196"/>
                      <a:pt x="212" y="196"/>
                      <a:pt x="212" y="196"/>
                    </a:cubicBezTo>
                    <a:cubicBezTo>
                      <a:pt x="212" y="196"/>
                      <a:pt x="212" y="196"/>
                      <a:pt x="212" y="196"/>
                    </a:cubicBezTo>
                    <a:cubicBezTo>
                      <a:pt x="212" y="196"/>
                      <a:pt x="212" y="197"/>
                      <a:pt x="212" y="197"/>
                    </a:cubicBezTo>
                    <a:cubicBezTo>
                      <a:pt x="212" y="197"/>
                      <a:pt x="212" y="197"/>
                      <a:pt x="212" y="197"/>
                    </a:cubicBezTo>
                    <a:cubicBezTo>
                      <a:pt x="212" y="197"/>
                      <a:pt x="212" y="197"/>
                      <a:pt x="212" y="197"/>
                    </a:cubicBezTo>
                    <a:cubicBezTo>
                      <a:pt x="212" y="197"/>
                      <a:pt x="212" y="197"/>
                      <a:pt x="212" y="197"/>
                    </a:cubicBezTo>
                    <a:cubicBezTo>
                      <a:pt x="212" y="197"/>
                      <a:pt x="212" y="197"/>
                      <a:pt x="212" y="197"/>
                    </a:cubicBezTo>
                    <a:cubicBezTo>
                      <a:pt x="212" y="197"/>
                      <a:pt x="212" y="197"/>
                      <a:pt x="212" y="197"/>
                    </a:cubicBezTo>
                    <a:cubicBezTo>
                      <a:pt x="212" y="198"/>
                      <a:pt x="212" y="199"/>
                      <a:pt x="212" y="199"/>
                    </a:cubicBezTo>
                    <a:cubicBezTo>
                      <a:pt x="212" y="199"/>
                      <a:pt x="212" y="199"/>
                      <a:pt x="212" y="199"/>
                    </a:cubicBezTo>
                    <a:cubicBezTo>
                      <a:pt x="212" y="199"/>
                      <a:pt x="212" y="199"/>
                      <a:pt x="212" y="199"/>
                    </a:cubicBezTo>
                    <a:cubicBezTo>
                      <a:pt x="212" y="199"/>
                      <a:pt x="212" y="199"/>
                      <a:pt x="212" y="199"/>
                    </a:cubicBezTo>
                    <a:cubicBezTo>
                      <a:pt x="212" y="199"/>
                      <a:pt x="212" y="199"/>
                      <a:pt x="212" y="199"/>
                    </a:cubicBezTo>
                    <a:cubicBezTo>
                      <a:pt x="212" y="199"/>
                      <a:pt x="212" y="199"/>
                      <a:pt x="212" y="199"/>
                    </a:cubicBezTo>
                    <a:cubicBezTo>
                      <a:pt x="212" y="199"/>
                      <a:pt x="212" y="199"/>
                      <a:pt x="212" y="199"/>
                    </a:cubicBezTo>
                    <a:cubicBezTo>
                      <a:pt x="212" y="199"/>
                      <a:pt x="212" y="199"/>
                      <a:pt x="212" y="199"/>
                    </a:cubicBezTo>
                    <a:cubicBezTo>
                      <a:pt x="212" y="201"/>
                      <a:pt x="212" y="202"/>
                      <a:pt x="212" y="203"/>
                    </a:cubicBezTo>
                    <a:cubicBezTo>
                      <a:pt x="212" y="203"/>
                      <a:pt x="212" y="203"/>
                      <a:pt x="212" y="203"/>
                    </a:cubicBezTo>
                    <a:cubicBezTo>
                      <a:pt x="212" y="203"/>
                      <a:pt x="212" y="203"/>
                      <a:pt x="212" y="203"/>
                    </a:cubicBezTo>
                    <a:cubicBezTo>
                      <a:pt x="212" y="203"/>
                      <a:pt x="212" y="203"/>
                      <a:pt x="212" y="203"/>
                    </a:cubicBezTo>
                    <a:cubicBezTo>
                      <a:pt x="212" y="203"/>
                      <a:pt x="212" y="204"/>
                      <a:pt x="212" y="204"/>
                    </a:cubicBezTo>
                    <a:cubicBezTo>
                      <a:pt x="212" y="204"/>
                      <a:pt x="212" y="204"/>
                      <a:pt x="212" y="204"/>
                    </a:cubicBezTo>
                    <a:cubicBezTo>
                      <a:pt x="212" y="204"/>
                      <a:pt x="212" y="204"/>
                      <a:pt x="212" y="204"/>
                    </a:cubicBezTo>
                    <a:cubicBezTo>
                      <a:pt x="212" y="204"/>
                      <a:pt x="212" y="204"/>
                      <a:pt x="212" y="204"/>
                    </a:cubicBezTo>
                    <a:cubicBezTo>
                      <a:pt x="212" y="204"/>
                      <a:pt x="212" y="204"/>
                      <a:pt x="212" y="204"/>
                    </a:cubicBezTo>
                    <a:cubicBezTo>
                      <a:pt x="212" y="204"/>
                      <a:pt x="212" y="204"/>
                      <a:pt x="212" y="204"/>
                    </a:cubicBezTo>
                    <a:cubicBezTo>
                      <a:pt x="212" y="204"/>
                      <a:pt x="212" y="204"/>
                      <a:pt x="212" y="204"/>
                    </a:cubicBezTo>
                    <a:cubicBezTo>
                      <a:pt x="212" y="204"/>
                      <a:pt x="212" y="204"/>
                      <a:pt x="212" y="204"/>
                    </a:cubicBezTo>
                    <a:cubicBezTo>
                      <a:pt x="212" y="205"/>
                      <a:pt x="212" y="205"/>
                      <a:pt x="212" y="206"/>
                    </a:cubicBezTo>
                    <a:cubicBezTo>
                      <a:pt x="212" y="206"/>
                      <a:pt x="212" y="206"/>
                      <a:pt x="212" y="206"/>
                    </a:cubicBezTo>
                    <a:cubicBezTo>
                      <a:pt x="212" y="206"/>
                      <a:pt x="212" y="206"/>
                      <a:pt x="212" y="206"/>
                    </a:cubicBezTo>
                    <a:cubicBezTo>
                      <a:pt x="212" y="206"/>
                      <a:pt x="212" y="206"/>
                      <a:pt x="212" y="206"/>
                    </a:cubicBezTo>
                    <a:cubicBezTo>
                      <a:pt x="212" y="206"/>
                      <a:pt x="212" y="207"/>
                      <a:pt x="212" y="207"/>
                    </a:cubicBezTo>
                    <a:cubicBezTo>
                      <a:pt x="212" y="207"/>
                      <a:pt x="212" y="207"/>
                      <a:pt x="212" y="207"/>
                    </a:cubicBezTo>
                    <a:cubicBezTo>
                      <a:pt x="212" y="207"/>
                      <a:pt x="212" y="207"/>
                      <a:pt x="212" y="207"/>
                    </a:cubicBezTo>
                    <a:cubicBezTo>
                      <a:pt x="212" y="207"/>
                      <a:pt x="212" y="207"/>
                      <a:pt x="212" y="207"/>
                    </a:cubicBezTo>
                    <a:cubicBezTo>
                      <a:pt x="212" y="207"/>
                      <a:pt x="212" y="208"/>
                      <a:pt x="212" y="208"/>
                    </a:cubicBezTo>
                    <a:cubicBezTo>
                      <a:pt x="212" y="208"/>
                      <a:pt x="212" y="208"/>
                      <a:pt x="212" y="208"/>
                    </a:cubicBezTo>
                    <a:cubicBezTo>
                      <a:pt x="212" y="208"/>
                      <a:pt x="212" y="208"/>
                      <a:pt x="212" y="208"/>
                    </a:cubicBezTo>
                    <a:cubicBezTo>
                      <a:pt x="212" y="208"/>
                      <a:pt x="212" y="209"/>
                      <a:pt x="212" y="209"/>
                    </a:cubicBezTo>
                    <a:cubicBezTo>
                      <a:pt x="212" y="209"/>
                      <a:pt x="212" y="209"/>
                      <a:pt x="212" y="209"/>
                    </a:cubicBezTo>
                    <a:cubicBezTo>
                      <a:pt x="212" y="209"/>
                      <a:pt x="212" y="209"/>
                      <a:pt x="212" y="209"/>
                    </a:cubicBezTo>
                    <a:cubicBezTo>
                      <a:pt x="212" y="210"/>
                      <a:pt x="212" y="210"/>
                      <a:pt x="212" y="210"/>
                    </a:cubicBezTo>
                    <a:cubicBezTo>
                      <a:pt x="212" y="210"/>
                      <a:pt x="212" y="210"/>
                      <a:pt x="212" y="210"/>
                    </a:cubicBezTo>
                    <a:cubicBezTo>
                      <a:pt x="212" y="210"/>
                      <a:pt x="212" y="210"/>
                      <a:pt x="212" y="210"/>
                    </a:cubicBezTo>
                    <a:cubicBezTo>
                      <a:pt x="212" y="210"/>
                      <a:pt x="212" y="210"/>
                      <a:pt x="212" y="210"/>
                    </a:cubicBezTo>
                    <a:cubicBezTo>
                      <a:pt x="212" y="210"/>
                      <a:pt x="212" y="210"/>
                      <a:pt x="212" y="210"/>
                    </a:cubicBezTo>
                    <a:cubicBezTo>
                      <a:pt x="212" y="210"/>
                      <a:pt x="212" y="210"/>
                      <a:pt x="213" y="210"/>
                    </a:cubicBezTo>
                    <a:cubicBezTo>
                      <a:pt x="213" y="210"/>
                      <a:pt x="213" y="210"/>
                      <a:pt x="213" y="210"/>
                    </a:cubicBezTo>
                    <a:cubicBezTo>
                      <a:pt x="213" y="210"/>
                      <a:pt x="213" y="210"/>
                      <a:pt x="213" y="210"/>
                    </a:cubicBezTo>
                    <a:cubicBezTo>
                      <a:pt x="213" y="210"/>
                      <a:pt x="213" y="210"/>
                      <a:pt x="213" y="210"/>
                    </a:cubicBezTo>
                    <a:cubicBezTo>
                      <a:pt x="213" y="210"/>
                      <a:pt x="213" y="210"/>
                      <a:pt x="213" y="210"/>
                    </a:cubicBezTo>
                    <a:cubicBezTo>
                      <a:pt x="213" y="210"/>
                      <a:pt x="213" y="210"/>
                      <a:pt x="213" y="211"/>
                    </a:cubicBezTo>
                    <a:cubicBezTo>
                      <a:pt x="213" y="211"/>
                      <a:pt x="213" y="211"/>
                      <a:pt x="213" y="211"/>
                    </a:cubicBezTo>
                    <a:cubicBezTo>
                      <a:pt x="213" y="211"/>
                      <a:pt x="213" y="211"/>
                      <a:pt x="213" y="212"/>
                    </a:cubicBezTo>
                    <a:cubicBezTo>
                      <a:pt x="213" y="212"/>
                      <a:pt x="213" y="212"/>
                      <a:pt x="213" y="212"/>
                    </a:cubicBezTo>
                    <a:cubicBezTo>
                      <a:pt x="213" y="212"/>
                      <a:pt x="213" y="212"/>
                      <a:pt x="213" y="212"/>
                    </a:cubicBezTo>
                    <a:cubicBezTo>
                      <a:pt x="213" y="213"/>
                      <a:pt x="213" y="213"/>
                      <a:pt x="213" y="214"/>
                    </a:cubicBezTo>
                    <a:cubicBezTo>
                      <a:pt x="213" y="214"/>
                      <a:pt x="213" y="214"/>
                      <a:pt x="213" y="214"/>
                    </a:cubicBezTo>
                    <a:cubicBezTo>
                      <a:pt x="213" y="214"/>
                      <a:pt x="213" y="214"/>
                      <a:pt x="213" y="214"/>
                    </a:cubicBezTo>
                    <a:cubicBezTo>
                      <a:pt x="213" y="214"/>
                      <a:pt x="213" y="214"/>
                      <a:pt x="213" y="214"/>
                    </a:cubicBezTo>
                    <a:cubicBezTo>
                      <a:pt x="213" y="214"/>
                      <a:pt x="213" y="215"/>
                      <a:pt x="213" y="215"/>
                    </a:cubicBezTo>
                    <a:cubicBezTo>
                      <a:pt x="213" y="215"/>
                      <a:pt x="213" y="215"/>
                      <a:pt x="213" y="215"/>
                    </a:cubicBezTo>
                    <a:cubicBezTo>
                      <a:pt x="213" y="215"/>
                      <a:pt x="213" y="215"/>
                      <a:pt x="213" y="215"/>
                    </a:cubicBezTo>
                    <a:cubicBezTo>
                      <a:pt x="213" y="215"/>
                      <a:pt x="213" y="215"/>
                      <a:pt x="213" y="215"/>
                    </a:cubicBezTo>
                    <a:cubicBezTo>
                      <a:pt x="213" y="215"/>
                      <a:pt x="213" y="215"/>
                      <a:pt x="213" y="215"/>
                    </a:cubicBezTo>
                    <a:cubicBezTo>
                      <a:pt x="213" y="215"/>
                      <a:pt x="213" y="215"/>
                      <a:pt x="213" y="215"/>
                    </a:cubicBezTo>
                    <a:cubicBezTo>
                      <a:pt x="213" y="215"/>
                      <a:pt x="213" y="215"/>
                      <a:pt x="213" y="215"/>
                    </a:cubicBezTo>
                    <a:cubicBezTo>
                      <a:pt x="213" y="215"/>
                      <a:pt x="213" y="215"/>
                      <a:pt x="213" y="215"/>
                    </a:cubicBezTo>
                    <a:cubicBezTo>
                      <a:pt x="213" y="216"/>
                      <a:pt x="213" y="217"/>
                      <a:pt x="213" y="218"/>
                    </a:cubicBezTo>
                    <a:cubicBezTo>
                      <a:pt x="213" y="218"/>
                      <a:pt x="213" y="218"/>
                      <a:pt x="213" y="218"/>
                    </a:cubicBezTo>
                    <a:cubicBezTo>
                      <a:pt x="213" y="218"/>
                      <a:pt x="213" y="218"/>
                      <a:pt x="213" y="218"/>
                    </a:cubicBezTo>
                    <a:cubicBezTo>
                      <a:pt x="213" y="218"/>
                      <a:pt x="213" y="218"/>
                      <a:pt x="213" y="218"/>
                    </a:cubicBezTo>
                    <a:cubicBezTo>
                      <a:pt x="213" y="218"/>
                      <a:pt x="213" y="218"/>
                      <a:pt x="213" y="218"/>
                    </a:cubicBezTo>
                    <a:cubicBezTo>
                      <a:pt x="213" y="218"/>
                      <a:pt x="213" y="218"/>
                      <a:pt x="213" y="219"/>
                    </a:cubicBezTo>
                    <a:cubicBezTo>
                      <a:pt x="213" y="219"/>
                      <a:pt x="213" y="219"/>
                      <a:pt x="213" y="219"/>
                    </a:cubicBezTo>
                    <a:cubicBezTo>
                      <a:pt x="213" y="219"/>
                      <a:pt x="213" y="219"/>
                      <a:pt x="213" y="219"/>
                    </a:cubicBezTo>
                    <a:cubicBezTo>
                      <a:pt x="213" y="219"/>
                      <a:pt x="213" y="219"/>
                      <a:pt x="213" y="219"/>
                    </a:cubicBezTo>
                    <a:cubicBezTo>
                      <a:pt x="213" y="219"/>
                      <a:pt x="213" y="219"/>
                      <a:pt x="213" y="219"/>
                    </a:cubicBezTo>
                    <a:cubicBezTo>
                      <a:pt x="213" y="219"/>
                      <a:pt x="213" y="219"/>
                      <a:pt x="213" y="219"/>
                    </a:cubicBezTo>
                    <a:cubicBezTo>
                      <a:pt x="213" y="219"/>
                      <a:pt x="213" y="219"/>
                      <a:pt x="213" y="219"/>
                    </a:cubicBezTo>
                    <a:cubicBezTo>
                      <a:pt x="213" y="219"/>
                      <a:pt x="213" y="219"/>
                      <a:pt x="213" y="219"/>
                    </a:cubicBezTo>
                    <a:cubicBezTo>
                      <a:pt x="213" y="219"/>
                      <a:pt x="213" y="219"/>
                      <a:pt x="213" y="219"/>
                    </a:cubicBezTo>
                    <a:cubicBezTo>
                      <a:pt x="213" y="219"/>
                      <a:pt x="213" y="220"/>
                      <a:pt x="213" y="220"/>
                    </a:cubicBezTo>
                    <a:cubicBezTo>
                      <a:pt x="213" y="220"/>
                      <a:pt x="213" y="220"/>
                      <a:pt x="213" y="220"/>
                    </a:cubicBezTo>
                    <a:cubicBezTo>
                      <a:pt x="213" y="220"/>
                      <a:pt x="213" y="220"/>
                      <a:pt x="213" y="220"/>
                    </a:cubicBezTo>
                    <a:cubicBezTo>
                      <a:pt x="213" y="220"/>
                      <a:pt x="213" y="220"/>
                      <a:pt x="213" y="220"/>
                    </a:cubicBezTo>
                    <a:cubicBezTo>
                      <a:pt x="213" y="220"/>
                      <a:pt x="213" y="220"/>
                      <a:pt x="213" y="220"/>
                    </a:cubicBezTo>
                    <a:cubicBezTo>
                      <a:pt x="213" y="220"/>
                      <a:pt x="213" y="220"/>
                      <a:pt x="213" y="221"/>
                    </a:cubicBezTo>
                    <a:cubicBezTo>
                      <a:pt x="213" y="221"/>
                      <a:pt x="213" y="221"/>
                      <a:pt x="213" y="221"/>
                    </a:cubicBezTo>
                    <a:cubicBezTo>
                      <a:pt x="213" y="221"/>
                      <a:pt x="213" y="221"/>
                      <a:pt x="213" y="221"/>
                    </a:cubicBezTo>
                    <a:cubicBezTo>
                      <a:pt x="213" y="221"/>
                      <a:pt x="213" y="221"/>
                      <a:pt x="213" y="221"/>
                    </a:cubicBezTo>
                    <a:cubicBezTo>
                      <a:pt x="213" y="221"/>
                      <a:pt x="213" y="221"/>
                      <a:pt x="213" y="221"/>
                    </a:cubicBezTo>
                    <a:cubicBezTo>
                      <a:pt x="213" y="221"/>
                      <a:pt x="213" y="221"/>
                      <a:pt x="213" y="221"/>
                    </a:cubicBezTo>
                    <a:cubicBezTo>
                      <a:pt x="213" y="221"/>
                      <a:pt x="213" y="221"/>
                      <a:pt x="213" y="221"/>
                    </a:cubicBezTo>
                    <a:cubicBezTo>
                      <a:pt x="213" y="221"/>
                      <a:pt x="213" y="221"/>
                      <a:pt x="213" y="221"/>
                    </a:cubicBezTo>
                    <a:cubicBezTo>
                      <a:pt x="213" y="221"/>
                      <a:pt x="213" y="221"/>
                      <a:pt x="213" y="221"/>
                    </a:cubicBezTo>
                    <a:cubicBezTo>
                      <a:pt x="213" y="221"/>
                      <a:pt x="213" y="221"/>
                      <a:pt x="213" y="221"/>
                    </a:cubicBezTo>
                    <a:cubicBezTo>
                      <a:pt x="213" y="221"/>
                      <a:pt x="213" y="221"/>
                      <a:pt x="213" y="221"/>
                    </a:cubicBezTo>
                    <a:cubicBezTo>
                      <a:pt x="213" y="221"/>
                      <a:pt x="213" y="221"/>
                      <a:pt x="212" y="221"/>
                    </a:cubicBezTo>
                    <a:cubicBezTo>
                      <a:pt x="212" y="221"/>
                      <a:pt x="212" y="221"/>
                      <a:pt x="212" y="221"/>
                    </a:cubicBezTo>
                    <a:cubicBezTo>
                      <a:pt x="212" y="221"/>
                      <a:pt x="212" y="221"/>
                      <a:pt x="212" y="221"/>
                    </a:cubicBezTo>
                    <a:cubicBezTo>
                      <a:pt x="212" y="221"/>
                      <a:pt x="212" y="221"/>
                      <a:pt x="212" y="221"/>
                    </a:cubicBezTo>
                    <a:cubicBezTo>
                      <a:pt x="212" y="221"/>
                      <a:pt x="212" y="221"/>
                      <a:pt x="212" y="221"/>
                    </a:cubicBezTo>
                    <a:cubicBezTo>
                      <a:pt x="212" y="222"/>
                      <a:pt x="212" y="222"/>
                      <a:pt x="212" y="222"/>
                    </a:cubicBezTo>
                    <a:cubicBezTo>
                      <a:pt x="212" y="222"/>
                      <a:pt x="212" y="222"/>
                      <a:pt x="212" y="222"/>
                    </a:cubicBezTo>
                    <a:cubicBezTo>
                      <a:pt x="212" y="222"/>
                      <a:pt x="212" y="222"/>
                      <a:pt x="212" y="222"/>
                    </a:cubicBezTo>
                    <a:cubicBezTo>
                      <a:pt x="212" y="222"/>
                      <a:pt x="212" y="222"/>
                      <a:pt x="212" y="222"/>
                    </a:cubicBezTo>
                    <a:cubicBezTo>
                      <a:pt x="212" y="222"/>
                      <a:pt x="212" y="222"/>
                      <a:pt x="212" y="222"/>
                    </a:cubicBezTo>
                    <a:cubicBezTo>
                      <a:pt x="212" y="222"/>
                      <a:pt x="212" y="222"/>
                      <a:pt x="212" y="222"/>
                    </a:cubicBezTo>
                    <a:cubicBezTo>
                      <a:pt x="212" y="222"/>
                      <a:pt x="212" y="222"/>
                      <a:pt x="212" y="222"/>
                    </a:cubicBezTo>
                    <a:cubicBezTo>
                      <a:pt x="212" y="222"/>
                      <a:pt x="212" y="222"/>
                      <a:pt x="212" y="222"/>
                    </a:cubicBezTo>
                    <a:cubicBezTo>
                      <a:pt x="212" y="222"/>
                      <a:pt x="212" y="222"/>
                      <a:pt x="212" y="222"/>
                    </a:cubicBezTo>
                    <a:cubicBezTo>
                      <a:pt x="212" y="222"/>
                      <a:pt x="212" y="222"/>
                      <a:pt x="212" y="222"/>
                    </a:cubicBezTo>
                    <a:cubicBezTo>
                      <a:pt x="211" y="222"/>
                      <a:pt x="211" y="222"/>
                      <a:pt x="211" y="222"/>
                    </a:cubicBezTo>
                    <a:cubicBezTo>
                      <a:pt x="211" y="222"/>
                      <a:pt x="211" y="222"/>
                      <a:pt x="211" y="222"/>
                    </a:cubicBezTo>
                    <a:cubicBezTo>
                      <a:pt x="211" y="222"/>
                      <a:pt x="211" y="222"/>
                      <a:pt x="211" y="222"/>
                    </a:cubicBezTo>
                    <a:cubicBezTo>
                      <a:pt x="211" y="222"/>
                      <a:pt x="210" y="222"/>
                      <a:pt x="210" y="222"/>
                    </a:cubicBezTo>
                    <a:cubicBezTo>
                      <a:pt x="210" y="222"/>
                      <a:pt x="210" y="222"/>
                      <a:pt x="210" y="222"/>
                    </a:cubicBezTo>
                    <a:cubicBezTo>
                      <a:pt x="210" y="222"/>
                      <a:pt x="210" y="222"/>
                      <a:pt x="210" y="222"/>
                    </a:cubicBezTo>
                    <a:cubicBezTo>
                      <a:pt x="210" y="222"/>
                      <a:pt x="210" y="222"/>
                      <a:pt x="210" y="222"/>
                    </a:cubicBezTo>
                    <a:cubicBezTo>
                      <a:pt x="210" y="222"/>
                      <a:pt x="210" y="222"/>
                      <a:pt x="210" y="222"/>
                    </a:cubicBezTo>
                    <a:cubicBezTo>
                      <a:pt x="210" y="222"/>
                      <a:pt x="210" y="222"/>
                      <a:pt x="210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8" y="222"/>
                    </a:cubicBezTo>
                    <a:cubicBezTo>
                      <a:pt x="208" y="222"/>
                      <a:pt x="208" y="222"/>
                      <a:pt x="208" y="222"/>
                    </a:cubicBezTo>
                    <a:cubicBezTo>
                      <a:pt x="208" y="222"/>
                      <a:pt x="208" y="222"/>
                      <a:pt x="208" y="222"/>
                    </a:cubicBezTo>
                    <a:cubicBezTo>
                      <a:pt x="208" y="222"/>
                      <a:pt x="208" y="222"/>
                      <a:pt x="208" y="222"/>
                    </a:cubicBezTo>
                    <a:cubicBezTo>
                      <a:pt x="208" y="222"/>
                      <a:pt x="208" y="222"/>
                      <a:pt x="207" y="222"/>
                    </a:cubicBezTo>
                    <a:cubicBezTo>
                      <a:pt x="207" y="222"/>
                      <a:pt x="207" y="222"/>
                      <a:pt x="207" y="222"/>
                    </a:cubicBezTo>
                    <a:cubicBezTo>
                      <a:pt x="207" y="222"/>
                      <a:pt x="207" y="222"/>
                      <a:pt x="207" y="222"/>
                    </a:cubicBezTo>
                    <a:cubicBezTo>
                      <a:pt x="207" y="222"/>
                      <a:pt x="207" y="222"/>
                      <a:pt x="207" y="222"/>
                    </a:cubicBezTo>
                    <a:cubicBezTo>
                      <a:pt x="207" y="222"/>
                      <a:pt x="207" y="222"/>
                      <a:pt x="207" y="222"/>
                    </a:cubicBezTo>
                    <a:cubicBezTo>
                      <a:pt x="207" y="222"/>
                      <a:pt x="207" y="222"/>
                      <a:pt x="207" y="222"/>
                    </a:cubicBezTo>
                    <a:cubicBezTo>
                      <a:pt x="207" y="222"/>
                      <a:pt x="207" y="222"/>
                      <a:pt x="207" y="223"/>
                    </a:cubicBezTo>
                    <a:cubicBezTo>
                      <a:pt x="207" y="223"/>
                      <a:pt x="207" y="223"/>
                      <a:pt x="207" y="223"/>
                    </a:cubicBezTo>
                    <a:cubicBezTo>
                      <a:pt x="206" y="223"/>
                      <a:pt x="206" y="223"/>
                      <a:pt x="206" y="223"/>
                    </a:cubicBezTo>
                    <a:cubicBezTo>
                      <a:pt x="206" y="223"/>
                      <a:pt x="206" y="223"/>
                      <a:pt x="206" y="223"/>
                    </a:cubicBezTo>
                    <a:cubicBezTo>
                      <a:pt x="206" y="222"/>
                      <a:pt x="206" y="222"/>
                      <a:pt x="206" y="222"/>
                    </a:cubicBezTo>
                    <a:cubicBezTo>
                      <a:pt x="206" y="222"/>
                      <a:pt x="206" y="222"/>
                      <a:pt x="206" y="222"/>
                    </a:cubicBezTo>
                    <a:cubicBezTo>
                      <a:pt x="206" y="222"/>
                      <a:pt x="206" y="222"/>
                      <a:pt x="206" y="222"/>
                    </a:cubicBezTo>
                    <a:cubicBezTo>
                      <a:pt x="206" y="222"/>
                      <a:pt x="206" y="222"/>
                      <a:pt x="206" y="222"/>
                    </a:cubicBezTo>
                    <a:cubicBezTo>
                      <a:pt x="206" y="222"/>
                      <a:pt x="206" y="222"/>
                      <a:pt x="206" y="222"/>
                    </a:cubicBezTo>
                    <a:cubicBezTo>
                      <a:pt x="206" y="222"/>
                      <a:pt x="206" y="222"/>
                      <a:pt x="206" y="222"/>
                    </a:cubicBezTo>
                    <a:cubicBezTo>
                      <a:pt x="206" y="222"/>
                      <a:pt x="206" y="222"/>
                      <a:pt x="205" y="222"/>
                    </a:cubicBezTo>
                    <a:cubicBezTo>
                      <a:pt x="205" y="222"/>
                      <a:pt x="205" y="222"/>
                      <a:pt x="205" y="222"/>
                    </a:cubicBezTo>
                    <a:cubicBezTo>
                      <a:pt x="205" y="222"/>
                      <a:pt x="205" y="222"/>
                      <a:pt x="205" y="222"/>
                    </a:cubicBezTo>
                    <a:cubicBezTo>
                      <a:pt x="205" y="222"/>
                      <a:pt x="205" y="222"/>
                      <a:pt x="205" y="222"/>
                    </a:cubicBezTo>
                    <a:cubicBezTo>
                      <a:pt x="205" y="222"/>
                      <a:pt x="205" y="222"/>
                      <a:pt x="205" y="222"/>
                    </a:cubicBezTo>
                    <a:cubicBezTo>
                      <a:pt x="205" y="222"/>
                      <a:pt x="205" y="222"/>
                      <a:pt x="205" y="223"/>
                    </a:cubicBezTo>
                    <a:cubicBezTo>
                      <a:pt x="205" y="223"/>
                      <a:pt x="205" y="223"/>
                      <a:pt x="205" y="223"/>
                    </a:cubicBezTo>
                    <a:cubicBezTo>
                      <a:pt x="205" y="223"/>
                      <a:pt x="205" y="223"/>
                      <a:pt x="204" y="223"/>
                    </a:cubicBezTo>
                    <a:cubicBezTo>
                      <a:pt x="204" y="223"/>
                      <a:pt x="204" y="223"/>
                      <a:pt x="204" y="223"/>
                    </a:cubicBezTo>
                    <a:cubicBezTo>
                      <a:pt x="204" y="222"/>
                      <a:pt x="204" y="222"/>
                      <a:pt x="204" y="222"/>
                    </a:cubicBezTo>
                    <a:cubicBezTo>
                      <a:pt x="204" y="222"/>
                      <a:pt x="204" y="222"/>
                      <a:pt x="204" y="222"/>
                    </a:cubicBezTo>
                    <a:cubicBezTo>
                      <a:pt x="204" y="222"/>
                      <a:pt x="204" y="222"/>
                      <a:pt x="204" y="222"/>
                    </a:cubicBezTo>
                    <a:cubicBezTo>
                      <a:pt x="204" y="222"/>
                      <a:pt x="204" y="222"/>
                      <a:pt x="204" y="222"/>
                    </a:cubicBezTo>
                    <a:cubicBezTo>
                      <a:pt x="204" y="222"/>
                      <a:pt x="204" y="222"/>
                      <a:pt x="204" y="222"/>
                    </a:cubicBezTo>
                    <a:cubicBezTo>
                      <a:pt x="204" y="222"/>
                      <a:pt x="204" y="222"/>
                      <a:pt x="204" y="222"/>
                    </a:cubicBezTo>
                    <a:cubicBezTo>
                      <a:pt x="204" y="222"/>
                      <a:pt x="204" y="222"/>
                      <a:pt x="204" y="222"/>
                    </a:cubicBezTo>
                    <a:cubicBezTo>
                      <a:pt x="204" y="222"/>
                      <a:pt x="204" y="222"/>
                      <a:pt x="204" y="222"/>
                    </a:cubicBezTo>
                    <a:cubicBezTo>
                      <a:pt x="204" y="222"/>
                      <a:pt x="204" y="222"/>
                      <a:pt x="204" y="222"/>
                    </a:cubicBezTo>
                    <a:cubicBezTo>
                      <a:pt x="204" y="222"/>
                      <a:pt x="204" y="222"/>
                      <a:pt x="204" y="222"/>
                    </a:cubicBezTo>
                    <a:cubicBezTo>
                      <a:pt x="204" y="222"/>
                      <a:pt x="204" y="222"/>
                      <a:pt x="204" y="222"/>
                    </a:cubicBezTo>
                    <a:cubicBezTo>
                      <a:pt x="203" y="222"/>
                      <a:pt x="203" y="222"/>
                      <a:pt x="203" y="222"/>
                    </a:cubicBezTo>
                    <a:cubicBezTo>
                      <a:pt x="203" y="222"/>
                      <a:pt x="203" y="222"/>
                      <a:pt x="203" y="223"/>
                    </a:cubicBezTo>
                    <a:cubicBezTo>
                      <a:pt x="203" y="223"/>
                      <a:pt x="203" y="223"/>
                      <a:pt x="203" y="223"/>
                    </a:cubicBezTo>
                    <a:cubicBezTo>
                      <a:pt x="203" y="223"/>
                      <a:pt x="203" y="223"/>
                      <a:pt x="202" y="223"/>
                    </a:cubicBezTo>
                    <a:close/>
                    <a:moveTo>
                      <a:pt x="156" y="105"/>
                    </a:move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7" y="128"/>
                      <a:pt x="157" y="128"/>
                      <a:pt x="157" y="128"/>
                    </a:cubicBezTo>
                    <a:cubicBezTo>
                      <a:pt x="157" y="128"/>
                      <a:pt x="157" y="128"/>
                      <a:pt x="157" y="128"/>
                    </a:cubicBezTo>
                    <a:cubicBezTo>
                      <a:pt x="157" y="128"/>
                      <a:pt x="157" y="128"/>
                      <a:pt x="157" y="128"/>
                    </a:cubicBezTo>
                    <a:cubicBezTo>
                      <a:pt x="157" y="128"/>
                      <a:pt x="157" y="128"/>
                      <a:pt x="157" y="128"/>
                    </a:cubicBezTo>
                    <a:cubicBezTo>
                      <a:pt x="157" y="128"/>
                      <a:pt x="157" y="128"/>
                      <a:pt x="157" y="128"/>
                    </a:cubicBezTo>
                    <a:cubicBezTo>
                      <a:pt x="157" y="128"/>
                      <a:pt x="157" y="128"/>
                      <a:pt x="157" y="128"/>
                    </a:cubicBezTo>
                    <a:cubicBezTo>
                      <a:pt x="157" y="128"/>
                      <a:pt x="157" y="128"/>
                      <a:pt x="157" y="128"/>
                    </a:cubicBezTo>
                    <a:cubicBezTo>
                      <a:pt x="157" y="128"/>
                      <a:pt x="157" y="128"/>
                      <a:pt x="157" y="128"/>
                    </a:cubicBezTo>
                    <a:cubicBezTo>
                      <a:pt x="157" y="128"/>
                      <a:pt x="157" y="128"/>
                      <a:pt x="158" y="128"/>
                    </a:cubicBezTo>
                    <a:cubicBezTo>
                      <a:pt x="158" y="128"/>
                      <a:pt x="158" y="128"/>
                      <a:pt x="158" y="128"/>
                    </a:cubicBezTo>
                    <a:cubicBezTo>
                      <a:pt x="158" y="128"/>
                      <a:pt x="158" y="128"/>
                      <a:pt x="158" y="128"/>
                    </a:cubicBezTo>
                    <a:cubicBezTo>
                      <a:pt x="158" y="128"/>
                      <a:pt x="158" y="128"/>
                      <a:pt x="158" y="128"/>
                    </a:cubicBezTo>
                    <a:cubicBezTo>
                      <a:pt x="158" y="128"/>
                      <a:pt x="158" y="128"/>
                      <a:pt x="158" y="128"/>
                    </a:cubicBezTo>
                    <a:cubicBezTo>
                      <a:pt x="158" y="128"/>
                      <a:pt x="158" y="128"/>
                      <a:pt x="158" y="128"/>
                    </a:cubicBezTo>
                    <a:cubicBezTo>
                      <a:pt x="159" y="128"/>
                      <a:pt x="159" y="128"/>
                      <a:pt x="159" y="128"/>
                    </a:cubicBezTo>
                    <a:cubicBezTo>
                      <a:pt x="159" y="128"/>
                      <a:pt x="159" y="128"/>
                      <a:pt x="159" y="128"/>
                    </a:cubicBezTo>
                    <a:cubicBezTo>
                      <a:pt x="159" y="128"/>
                      <a:pt x="159" y="128"/>
                      <a:pt x="159" y="129"/>
                    </a:cubicBezTo>
                    <a:cubicBezTo>
                      <a:pt x="159" y="129"/>
                      <a:pt x="159" y="129"/>
                      <a:pt x="159" y="129"/>
                    </a:cubicBezTo>
                    <a:cubicBezTo>
                      <a:pt x="159" y="129"/>
                      <a:pt x="159" y="129"/>
                      <a:pt x="159" y="129"/>
                    </a:cubicBezTo>
                    <a:cubicBezTo>
                      <a:pt x="159" y="129"/>
                      <a:pt x="159" y="129"/>
                      <a:pt x="159" y="129"/>
                    </a:cubicBezTo>
                    <a:cubicBezTo>
                      <a:pt x="159" y="129"/>
                      <a:pt x="159" y="129"/>
                      <a:pt x="159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1" y="129"/>
                      <a:pt x="161" y="129"/>
                      <a:pt x="161" y="129"/>
                    </a:cubicBezTo>
                    <a:cubicBezTo>
                      <a:pt x="161" y="129"/>
                      <a:pt x="161" y="129"/>
                      <a:pt x="161" y="129"/>
                    </a:cubicBezTo>
                    <a:cubicBezTo>
                      <a:pt x="161" y="129"/>
                      <a:pt x="161" y="129"/>
                      <a:pt x="161" y="129"/>
                    </a:cubicBezTo>
                    <a:cubicBezTo>
                      <a:pt x="161" y="129"/>
                      <a:pt x="161" y="129"/>
                      <a:pt x="161" y="129"/>
                    </a:cubicBezTo>
                    <a:cubicBezTo>
                      <a:pt x="161" y="129"/>
                      <a:pt x="161" y="129"/>
                      <a:pt x="161" y="129"/>
                    </a:cubicBezTo>
                    <a:cubicBezTo>
                      <a:pt x="161" y="129"/>
                      <a:pt x="161" y="129"/>
                      <a:pt x="161" y="130"/>
                    </a:cubicBezTo>
                    <a:cubicBezTo>
                      <a:pt x="161" y="130"/>
                      <a:pt x="161" y="130"/>
                      <a:pt x="161" y="130"/>
                    </a:cubicBezTo>
                    <a:cubicBezTo>
                      <a:pt x="161" y="130"/>
                      <a:pt x="161" y="130"/>
                      <a:pt x="161" y="130"/>
                    </a:cubicBezTo>
                    <a:cubicBezTo>
                      <a:pt x="161" y="130"/>
                      <a:pt x="161" y="130"/>
                      <a:pt x="161" y="130"/>
                    </a:cubicBezTo>
                    <a:cubicBezTo>
                      <a:pt x="161" y="130"/>
                      <a:pt x="161" y="130"/>
                      <a:pt x="161" y="130"/>
                    </a:cubicBezTo>
                    <a:cubicBezTo>
                      <a:pt x="161" y="130"/>
                      <a:pt x="161" y="130"/>
                      <a:pt x="161" y="130"/>
                    </a:cubicBezTo>
                    <a:cubicBezTo>
                      <a:pt x="161" y="130"/>
                      <a:pt x="161" y="130"/>
                      <a:pt x="161" y="130"/>
                    </a:cubicBezTo>
                    <a:cubicBezTo>
                      <a:pt x="162" y="130"/>
                      <a:pt x="162" y="130"/>
                      <a:pt x="162" y="130"/>
                    </a:cubicBezTo>
                    <a:cubicBezTo>
                      <a:pt x="162" y="130"/>
                      <a:pt x="162" y="130"/>
                      <a:pt x="162" y="130"/>
                    </a:cubicBezTo>
                    <a:cubicBezTo>
                      <a:pt x="162" y="130"/>
                      <a:pt x="162" y="130"/>
                      <a:pt x="162" y="130"/>
                    </a:cubicBezTo>
                    <a:cubicBezTo>
                      <a:pt x="162" y="130"/>
                      <a:pt x="162" y="130"/>
                      <a:pt x="162" y="130"/>
                    </a:cubicBezTo>
                    <a:cubicBezTo>
                      <a:pt x="162" y="130"/>
                      <a:pt x="162" y="130"/>
                      <a:pt x="162" y="130"/>
                    </a:cubicBezTo>
                    <a:cubicBezTo>
                      <a:pt x="162" y="130"/>
                      <a:pt x="162" y="130"/>
                      <a:pt x="162" y="130"/>
                    </a:cubicBezTo>
                    <a:cubicBezTo>
                      <a:pt x="162" y="130"/>
                      <a:pt x="162" y="130"/>
                      <a:pt x="162" y="130"/>
                    </a:cubicBezTo>
                    <a:cubicBezTo>
                      <a:pt x="162" y="130"/>
                      <a:pt x="162" y="130"/>
                      <a:pt x="162" y="130"/>
                    </a:cubicBezTo>
                    <a:cubicBezTo>
                      <a:pt x="162" y="130"/>
                      <a:pt x="162" y="130"/>
                      <a:pt x="162" y="130"/>
                    </a:cubicBezTo>
                    <a:cubicBezTo>
                      <a:pt x="162" y="130"/>
                      <a:pt x="162" y="130"/>
                      <a:pt x="162" y="130"/>
                    </a:cubicBezTo>
                    <a:cubicBezTo>
                      <a:pt x="162" y="130"/>
                      <a:pt x="162" y="130"/>
                      <a:pt x="162" y="130"/>
                    </a:cubicBezTo>
                    <a:cubicBezTo>
                      <a:pt x="162" y="130"/>
                      <a:pt x="162" y="130"/>
                      <a:pt x="162" y="130"/>
                    </a:cubicBezTo>
                    <a:cubicBezTo>
                      <a:pt x="163" y="130"/>
                      <a:pt x="163" y="130"/>
                      <a:pt x="163" y="130"/>
                    </a:cubicBezTo>
                    <a:cubicBezTo>
                      <a:pt x="163" y="130"/>
                      <a:pt x="163" y="130"/>
                      <a:pt x="163" y="130"/>
                    </a:cubicBezTo>
                    <a:cubicBezTo>
                      <a:pt x="163" y="130"/>
                      <a:pt x="163" y="130"/>
                      <a:pt x="163" y="130"/>
                    </a:cubicBezTo>
                    <a:cubicBezTo>
                      <a:pt x="163" y="130"/>
                      <a:pt x="163" y="130"/>
                      <a:pt x="163" y="130"/>
                    </a:cubicBezTo>
                    <a:cubicBezTo>
                      <a:pt x="163" y="130"/>
                      <a:pt x="163" y="130"/>
                      <a:pt x="163" y="130"/>
                    </a:cubicBezTo>
                    <a:cubicBezTo>
                      <a:pt x="163" y="130"/>
                      <a:pt x="163" y="130"/>
                      <a:pt x="163" y="130"/>
                    </a:cubicBezTo>
                    <a:cubicBezTo>
                      <a:pt x="163" y="130"/>
                      <a:pt x="163" y="130"/>
                      <a:pt x="163" y="130"/>
                    </a:cubicBezTo>
                    <a:cubicBezTo>
                      <a:pt x="163" y="130"/>
                      <a:pt x="163" y="130"/>
                      <a:pt x="163" y="130"/>
                    </a:cubicBezTo>
                    <a:cubicBezTo>
                      <a:pt x="163" y="130"/>
                      <a:pt x="163" y="130"/>
                      <a:pt x="163" y="130"/>
                    </a:cubicBezTo>
                    <a:cubicBezTo>
                      <a:pt x="163" y="130"/>
                      <a:pt x="163" y="130"/>
                      <a:pt x="163" y="130"/>
                    </a:cubicBezTo>
                    <a:cubicBezTo>
                      <a:pt x="163" y="130"/>
                      <a:pt x="163" y="130"/>
                      <a:pt x="163" y="130"/>
                    </a:cubicBezTo>
                    <a:cubicBezTo>
                      <a:pt x="163" y="130"/>
                      <a:pt x="163" y="130"/>
                      <a:pt x="163" y="131"/>
                    </a:cubicBezTo>
                    <a:cubicBezTo>
                      <a:pt x="163" y="131"/>
                      <a:pt x="163" y="131"/>
                      <a:pt x="163" y="131"/>
                    </a:cubicBezTo>
                    <a:cubicBezTo>
                      <a:pt x="163" y="131"/>
                      <a:pt x="163" y="131"/>
                      <a:pt x="163" y="131"/>
                    </a:cubicBezTo>
                    <a:cubicBezTo>
                      <a:pt x="163" y="131"/>
                      <a:pt x="163" y="131"/>
                      <a:pt x="163" y="131"/>
                    </a:cubicBezTo>
                    <a:cubicBezTo>
                      <a:pt x="163" y="131"/>
                      <a:pt x="163" y="131"/>
                      <a:pt x="163" y="131"/>
                    </a:cubicBezTo>
                    <a:cubicBezTo>
                      <a:pt x="163" y="131"/>
                      <a:pt x="163" y="131"/>
                      <a:pt x="164" y="131"/>
                    </a:cubicBezTo>
                    <a:cubicBezTo>
                      <a:pt x="164" y="131"/>
                      <a:pt x="164" y="131"/>
                      <a:pt x="164" y="131"/>
                    </a:cubicBezTo>
                    <a:cubicBezTo>
                      <a:pt x="164" y="131"/>
                      <a:pt x="164" y="131"/>
                      <a:pt x="164" y="131"/>
                    </a:cubicBezTo>
                    <a:cubicBezTo>
                      <a:pt x="164" y="131"/>
                      <a:pt x="164" y="131"/>
                      <a:pt x="164" y="131"/>
                    </a:cubicBezTo>
                    <a:cubicBezTo>
                      <a:pt x="164" y="131"/>
                      <a:pt x="164" y="131"/>
                      <a:pt x="164" y="131"/>
                    </a:cubicBezTo>
                    <a:cubicBezTo>
                      <a:pt x="164" y="131"/>
                      <a:pt x="164" y="131"/>
                      <a:pt x="164" y="131"/>
                    </a:cubicBezTo>
                    <a:cubicBezTo>
                      <a:pt x="164" y="131"/>
                      <a:pt x="164" y="131"/>
                      <a:pt x="164" y="131"/>
                    </a:cubicBezTo>
                    <a:cubicBezTo>
                      <a:pt x="164" y="131"/>
                      <a:pt x="164" y="131"/>
                      <a:pt x="164" y="131"/>
                    </a:cubicBezTo>
                    <a:cubicBezTo>
                      <a:pt x="164" y="131"/>
                      <a:pt x="164" y="131"/>
                      <a:pt x="164" y="131"/>
                    </a:cubicBezTo>
                    <a:cubicBezTo>
                      <a:pt x="164" y="131"/>
                      <a:pt x="164" y="131"/>
                      <a:pt x="164" y="131"/>
                    </a:cubicBezTo>
                    <a:cubicBezTo>
                      <a:pt x="164" y="131"/>
                      <a:pt x="164" y="131"/>
                      <a:pt x="164" y="131"/>
                    </a:cubicBezTo>
                    <a:cubicBezTo>
                      <a:pt x="165" y="131"/>
                      <a:pt x="165" y="131"/>
                      <a:pt x="165" y="131"/>
                    </a:cubicBezTo>
                    <a:cubicBezTo>
                      <a:pt x="165" y="131"/>
                      <a:pt x="165" y="131"/>
                      <a:pt x="165" y="131"/>
                    </a:cubicBezTo>
                    <a:cubicBezTo>
                      <a:pt x="165" y="131"/>
                      <a:pt x="165" y="131"/>
                      <a:pt x="165" y="131"/>
                    </a:cubicBezTo>
                    <a:cubicBezTo>
                      <a:pt x="165" y="131"/>
                      <a:pt x="165" y="131"/>
                      <a:pt x="165" y="131"/>
                    </a:cubicBezTo>
                    <a:cubicBezTo>
                      <a:pt x="165" y="131"/>
                      <a:pt x="165" y="131"/>
                      <a:pt x="165" y="131"/>
                    </a:cubicBezTo>
                    <a:cubicBezTo>
                      <a:pt x="165" y="131"/>
                      <a:pt x="165" y="131"/>
                      <a:pt x="165" y="131"/>
                    </a:cubicBezTo>
                    <a:cubicBezTo>
                      <a:pt x="165" y="131"/>
                      <a:pt x="165" y="131"/>
                      <a:pt x="165" y="132"/>
                    </a:cubicBezTo>
                    <a:cubicBezTo>
                      <a:pt x="165" y="132"/>
                      <a:pt x="165" y="132"/>
                      <a:pt x="165" y="132"/>
                    </a:cubicBezTo>
                    <a:cubicBezTo>
                      <a:pt x="166" y="132"/>
                      <a:pt x="166" y="132"/>
                      <a:pt x="166" y="132"/>
                    </a:cubicBezTo>
                    <a:cubicBezTo>
                      <a:pt x="166" y="132"/>
                      <a:pt x="166" y="132"/>
                      <a:pt x="166" y="132"/>
                    </a:cubicBezTo>
                    <a:cubicBezTo>
                      <a:pt x="166" y="132"/>
                      <a:pt x="166" y="132"/>
                      <a:pt x="166" y="132"/>
                    </a:cubicBezTo>
                    <a:cubicBezTo>
                      <a:pt x="166" y="132"/>
                      <a:pt x="166" y="132"/>
                      <a:pt x="166" y="132"/>
                    </a:cubicBezTo>
                    <a:cubicBezTo>
                      <a:pt x="166" y="132"/>
                      <a:pt x="166" y="132"/>
                      <a:pt x="166" y="132"/>
                    </a:cubicBezTo>
                    <a:cubicBezTo>
                      <a:pt x="166" y="132"/>
                      <a:pt x="166" y="132"/>
                      <a:pt x="166" y="132"/>
                    </a:cubicBezTo>
                    <a:cubicBezTo>
                      <a:pt x="166" y="132"/>
                      <a:pt x="166" y="132"/>
                      <a:pt x="166" y="132"/>
                    </a:cubicBezTo>
                    <a:cubicBezTo>
                      <a:pt x="166" y="132"/>
                      <a:pt x="166" y="132"/>
                      <a:pt x="166" y="132"/>
                    </a:cubicBezTo>
                    <a:cubicBezTo>
                      <a:pt x="166" y="132"/>
                      <a:pt x="167" y="132"/>
                      <a:pt x="167" y="132"/>
                    </a:cubicBezTo>
                    <a:cubicBezTo>
                      <a:pt x="167" y="132"/>
                      <a:pt x="167" y="132"/>
                      <a:pt x="167" y="132"/>
                    </a:cubicBezTo>
                    <a:cubicBezTo>
                      <a:pt x="167" y="132"/>
                      <a:pt x="167" y="132"/>
                      <a:pt x="167" y="132"/>
                    </a:cubicBezTo>
                    <a:cubicBezTo>
                      <a:pt x="167" y="132"/>
                      <a:pt x="167" y="132"/>
                      <a:pt x="167" y="132"/>
                    </a:cubicBezTo>
                    <a:cubicBezTo>
                      <a:pt x="167" y="132"/>
                      <a:pt x="167" y="132"/>
                      <a:pt x="167" y="132"/>
                    </a:cubicBezTo>
                    <a:cubicBezTo>
                      <a:pt x="167" y="132"/>
                      <a:pt x="167" y="132"/>
                      <a:pt x="167" y="132"/>
                    </a:cubicBezTo>
                    <a:cubicBezTo>
                      <a:pt x="167" y="132"/>
                      <a:pt x="167" y="132"/>
                      <a:pt x="167" y="132"/>
                    </a:cubicBezTo>
                    <a:cubicBezTo>
                      <a:pt x="167" y="132"/>
                      <a:pt x="167" y="132"/>
                      <a:pt x="167" y="132"/>
                    </a:cubicBezTo>
                    <a:cubicBezTo>
                      <a:pt x="167" y="132"/>
                      <a:pt x="167" y="132"/>
                      <a:pt x="167" y="132"/>
                    </a:cubicBezTo>
                    <a:cubicBezTo>
                      <a:pt x="168" y="132"/>
                      <a:pt x="168" y="132"/>
                      <a:pt x="168" y="132"/>
                    </a:cubicBezTo>
                    <a:cubicBezTo>
                      <a:pt x="168" y="132"/>
                      <a:pt x="168" y="132"/>
                      <a:pt x="168" y="132"/>
                    </a:cubicBezTo>
                    <a:cubicBezTo>
                      <a:pt x="168" y="132"/>
                      <a:pt x="168" y="132"/>
                      <a:pt x="168" y="133"/>
                    </a:cubicBezTo>
                    <a:cubicBezTo>
                      <a:pt x="168" y="133"/>
                      <a:pt x="168" y="133"/>
                      <a:pt x="168" y="133"/>
                    </a:cubicBezTo>
                    <a:cubicBezTo>
                      <a:pt x="168" y="133"/>
                      <a:pt x="168" y="133"/>
                      <a:pt x="168" y="133"/>
                    </a:cubicBezTo>
                    <a:cubicBezTo>
                      <a:pt x="168" y="133"/>
                      <a:pt x="168" y="133"/>
                      <a:pt x="168" y="133"/>
                    </a:cubicBezTo>
                    <a:cubicBezTo>
                      <a:pt x="168" y="133"/>
                      <a:pt x="168" y="133"/>
                      <a:pt x="168" y="133"/>
                    </a:cubicBezTo>
                    <a:cubicBezTo>
                      <a:pt x="168" y="133"/>
                      <a:pt x="168" y="133"/>
                      <a:pt x="168" y="133"/>
                    </a:cubicBezTo>
                    <a:cubicBezTo>
                      <a:pt x="168" y="133"/>
                      <a:pt x="168" y="133"/>
                      <a:pt x="168" y="133"/>
                    </a:cubicBezTo>
                    <a:cubicBezTo>
                      <a:pt x="168" y="133"/>
                      <a:pt x="168" y="133"/>
                      <a:pt x="168" y="133"/>
                    </a:cubicBezTo>
                    <a:cubicBezTo>
                      <a:pt x="168" y="133"/>
                      <a:pt x="168" y="133"/>
                      <a:pt x="168" y="133"/>
                    </a:cubicBezTo>
                    <a:cubicBezTo>
                      <a:pt x="168" y="133"/>
                      <a:pt x="168" y="133"/>
                      <a:pt x="169" y="133"/>
                    </a:cubicBezTo>
                    <a:cubicBezTo>
                      <a:pt x="169" y="133"/>
                      <a:pt x="169" y="133"/>
                      <a:pt x="169" y="133"/>
                    </a:cubicBezTo>
                    <a:cubicBezTo>
                      <a:pt x="169" y="133"/>
                      <a:pt x="169" y="133"/>
                      <a:pt x="169" y="133"/>
                    </a:cubicBezTo>
                    <a:cubicBezTo>
                      <a:pt x="169" y="133"/>
                      <a:pt x="169" y="133"/>
                      <a:pt x="169" y="133"/>
                    </a:cubicBezTo>
                    <a:cubicBezTo>
                      <a:pt x="169" y="133"/>
                      <a:pt x="169" y="133"/>
                      <a:pt x="169" y="133"/>
                    </a:cubicBezTo>
                    <a:cubicBezTo>
                      <a:pt x="169" y="133"/>
                      <a:pt x="169" y="133"/>
                      <a:pt x="169" y="133"/>
                    </a:cubicBezTo>
                    <a:cubicBezTo>
                      <a:pt x="169" y="133"/>
                      <a:pt x="169" y="133"/>
                      <a:pt x="169" y="133"/>
                    </a:cubicBezTo>
                    <a:cubicBezTo>
                      <a:pt x="169" y="133"/>
                      <a:pt x="169" y="133"/>
                      <a:pt x="169" y="133"/>
                    </a:cubicBezTo>
                    <a:cubicBezTo>
                      <a:pt x="169" y="133"/>
                      <a:pt x="169" y="133"/>
                      <a:pt x="169" y="133"/>
                    </a:cubicBezTo>
                    <a:cubicBezTo>
                      <a:pt x="169" y="133"/>
                      <a:pt x="169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1" y="133"/>
                      <a:pt x="171" y="133"/>
                      <a:pt x="171" y="133"/>
                    </a:cubicBezTo>
                    <a:cubicBezTo>
                      <a:pt x="171" y="133"/>
                      <a:pt x="171" y="133"/>
                      <a:pt x="171" y="133"/>
                    </a:cubicBezTo>
                    <a:cubicBezTo>
                      <a:pt x="171" y="133"/>
                      <a:pt x="171" y="133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2" y="134"/>
                    </a:cubicBezTo>
                    <a:cubicBezTo>
                      <a:pt x="172" y="134"/>
                      <a:pt x="172" y="134"/>
                      <a:pt x="172" y="134"/>
                    </a:cubicBezTo>
                    <a:cubicBezTo>
                      <a:pt x="172" y="134"/>
                      <a:pt x="172" y="134"/>
                      <a:pt x="172" y="134"/>
                    </a:cubicBezTo>
                    <a:cubicBezTo>
                      <a:pt x="172" y="134"/>
                      <a:pt x="172" y="134"/>
                      <a:pt x="172" y="134"/>
                    </a:cubicBezTo>
                    <a:cubicBezTo>
                      <a:pt x="172" y="134"/>
                      <a:pt x="172" y="134"/>
                      <a:pt x="172" y="134"/>
                    </a:cubicBezTo>
                    <a:cubicBezTo>
                      <a:pt x="172" y="134"/>
                      <a:pt x="172" y="134"/>
                      <a:pt x="172" y="134"/>
                    </a:cubicBezTo>
                    <a:cubicBezTo>
                      <a:pt x="172" y="134"/>
                      <a:pt x="172" y="134"/>
                      <a:pt x="172" y="134"/>
                    </a:cubicBezTo>
                    <a:cubicBezTo>
                      <a:pt x="172" y="134"/>
                      <a:pt x="172" y="134"/>
                      <a:pt x="172" y="134"/>
                    </a:cubicBezTo>
                    <a:cubicBezTo>
                      <a:pt x="172" y="134"/>
                      <a:pt x="172" y="134"/>
                      <a:pt x="172" y="134"/>
                    </a:cubicBezTo>
                    <a:cubicBezTo>
                      <a:pt x="172" y="134"/>
                      <a:pt x="172" y="134"/>
                      <a:pt x="172" y="134"/>
                    </a:cubicBezTo>
                    <a:cubicBezTo>
                      <a:pt x="172" y="134"/>
                      <a:pt x="172" y="134"/>
                      <a:pt x="172" y="134"/>
                    </a:cubicBezTo>
                    <a:cubicBezTo>
                      <a:pt x="172" y="134"/>
                      <a:pt x="172" y="134"/>
                      <a:pt x="172" y="135"/>
                    </a:cubicBezTo>
                    <a:cubicBezTo>
                      <a:pt x="172" y="135"/>
                      <a:pt x="172" y="135"/>
                      <a:pt x="172" y="135"/>
                    </a:cubicBezTo>
                    <a:cubicBezTo>
                      <a:pt x="172" y="135"/>
                      <a:pt x="172" y="135"/>
                      <a:pt x="173" y="135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4" y="135"/>
                    </a:cubicBezTo>
                    <a:cubicBezTo>
                      <a:pt x="174" y="135"/>
                      <a:pt x="174" y="135"/>
                      <a:pt x="174" y="135"/>
                    </a:cubicBezTo>
                    <a:cubicBezTo>
                      <a:pt x="174" y="135"/>
                      <a:pt x="174" y="135"/>
                      <a:pt x="174" y="135"/>
                    </a:cubicBezTo>
                    <a:cubicBezTo>
                      <a:pt x="174" y="135"/>
                      <a:pt x="174" y="135"/>
                      <a:pt x="174" y="135"/>
                    </a:cubicBezTo>
                    <a:cubicBezTo>
                      <a:pt x="174" y="135"/>
                      <a:pt x="174" y="135"/>
                      <a:pt x="174" y="135"/>
                    </a:cubicBezTo>
                    <a:cubicBezTo>
                      <a:pt x="174" y="135"/>
                      <a:pt x="174" y="135"/>
                      <a:pt x="174" y="135"/>
                    </a:cubicBezTo>
                    <a:cubicBezTo>
                      <a:pt x="174" y="135"/>
                      <a:pt x="174" y="135"/>
                      <a:pt x="174" y="135"/>
                    </a:cubicBezTo>
                    <a:cubicBezTo>
                      <a:pt x="174" y="135"/>
                      <a:pt x="174" y="135"/>
                      <a:pt x="174" y="135"/>
                    </a:cubicBezTo>
                    <a:cubicBezTo>
                      <a:pt x="174" y="135"/>
                      <a:pt x="175" y="135"/>
                      <a:pt x="175" y="135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175" y="135"/>
                      <a:pt x="175" y="135"/>
                      <a:pt x="175" y="136"/>
                    </a:cubicBezTo>
                    <a:cubicBezTo>
                      <a:pt x="175" y="136"/>
                      <a:pt x="175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7" y="136"/>
                      <a:pt x="177" y="136"/>
                      <a:pt x="177" y="136"/>
                    </a:cubicBezTo>
                    <a:cubicBezTo>
                      <a:pt x="177" y="136"/>
                      <a:pt x="177" y="136"/>
                      <a:pt x="177" y="136"/>
                    </a:cubicBezTo>
                    <a:cubicBezTo>
                      <a:pt x="177" y="136"/>
                      <a:pt x="177" y="136"/>
                      <a:pt x="177" y="136"/>
                    </a:cubicBezTo>
                    <a:cubicBezTo>
                      <a:pt x="177" y="136"/>
                      <a:pt x="177" y="136"/>
                      <a:pt x="177" y="136"/>
                    </a:cubicBezTo>
                    <a:cubicBezTo>
                      <a:pt x="177" y="136"/>
                      <a:pt x="177" y="136"/>
                      <a:pt x="177" y="136"/>
                    </a:cubicBezTo>
                    <a:cubicBezTo>
                      <a:pt x="177" y="136"/>
                      <a:pt x="177" y="136"/>
                      <a:pt x="177" y="136"/>
                    </a:cubicBezTo>
                    <a:cubicBezTo>
                      <a:pt x="177" y="136"/>
                      <a:pt x="178" y="136"/>
                      <a:pt x="178" y="136"/>
                    </a:cubicBezTo>
                    <a:cubicBezTo>
                      <a:pt x="178" y="136"/>
                      <a:pt x="178" y="136"/>
                      <a:pt x="178" y="136"/>
                    </a:cubicBezTo>
                    <a:cubicBezTo>
                      <a:pt x="178" y="136"/>
                      <a:pt x="178" y="136"/>
                      <a:pt x="178" y="136"/>
                    </a:cubicBezTo>
                    <a:cubicBezTo>
                      <a:pt x="178" y="136"/>
                      <a:pt x="178" y="136"/>
                      <a:pt x="178" y="136"/>
                    </a:cubicBezTo>
                    <a:cubicBezTo>
                      <a:pt x="178" y="136"/>
                      <a:pt x="178" y="136"/>
                      <a:pt x="178" y="136"/>
                    </a:cubicBezTo>
                    <a:cubicBezTo>
                      <a:pt x="178" y="136"/>
                      <a:pt x="178" y="136"/>
                      <a:pt x="178" y="136"/>
                    </a:cubicBezTo>
                    <a:cubicBezTo>
                      <a:pt x="178" y="136"/>
                      <a:pt x="178" y="136"/>
                      <a:pt x="178" y="136"/>
                    </a:cubicBezTo>
                    <a:cubicBezTo>
                      <a:pt x="178" y="136"/>
                      <a:pt x="178" y="136"/>
                      <a:pt x="178" y="136"/>
                    </a:cubicBezTo>
                    <a:cubicBezTo>
                      <a:pt x="178" y="136"/>
                      <a:pt x="178" y="136"/>
                      <a:pt x="179" y="136"/>
                    </a:cubicBezTo>
                    <a:cubicBezTo>
                      <a:pt x="179" y="136"/>
                      <a:pt x="179" y="136"/>
                      <a:pt x="179" y="136"/>
                    </a:cubicBezTo>
                    <a:cubicBezTo>
                      <a:pt x="179" y="136"/>
                      <a:pt x="179" y="136"/>
                      <a:pt x="179" y="136"/>
                    </a:cubicBezTo>
                    <a:cubicBezTo>
                      <a:pt x="179" y="136"/>
                      <a:pt x="179" y="136"/>
                      <a:pt x="179" y="136"/>
                    </a:cubicBezTo>
                    <a:cubicBezTo>
                      <a:pt x="179" y="136"/>
                      <a:pt x="179" y="136"/>
                      <a:pt x="179" y="136"/>
                    </a:cubicBezTo>
                    <a:cubicBezTo>
                      <a:pt x="179" y="136"/>
                      <a:pt x="179" y="136"/>
                      <a:pt x="179" y="136"/>
                    </a:cubicBezTo>
                    <a:cubicBezTo>
                      <a:pt x="179" y="136"/>
                      <a:pt x="179" y="136"/>
                      <a:pt x="179" y="136"/>
                    </a:cubicBezTo>
                    <a:cubicBezTo>
                      <a:pt x="179" y="136"/>
                      <a:pt x="179" y="136"/>
                      <a:pt x="179" y="136"/>
                    </a:cubicBezTo>
                    <a:cubicBezTo>
                      <a:pt x="179" y="136"/>
                      <a:pt x="180" y="136"/>
                      <a:pt x="180" y="136"/>
                    </a:cubicBezTo>
                    <a:cubicBezTo>
                      <a:pt x="180" y="136"/>
                      <a:pt x="180" y="136"/>
                      <a:pt x="180" y="136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2" y="137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3" y="138"/>
                    </a:cubicBezTo>
                    <a:cubicBezTo>
                      <a:pt x="183" y="138"/>
                      <a:pt x="183" y="138"/>
                      <a:pt x="183" y="138"/>
                    </a:cubicBezTo>
                    <a:cubicBezTo>
                      <a:pt x="183" y="138"/>
                      <a:pt x="183" y="138"/>
                      <a:pt x="183" y="138"/>
                    </a:cubicBezTo>
                    <a:cubicBezTo>
                      <a:pt x="183" y="138"/>
                      <a:pt x="183" y="138"/>
                      <a:pt x="183" y="138"/>
                    </a:cubicBezTo>
                    <a:cubicBezTo>
                      <a:pt x="183" y="138"/>
                      <a:pt x="183" y="138"/>
                      <a:pt x="184" y="138"/>
                    </a:cubicBezTo>
                    <a:cubicBezTo>
                      <a:pt x="184" y="138"/>
                      <a:pt x="184" y="138"/>
                      <a:pt x="184" y="138"/>
                    </a:cubicBezTo>
                    <a:cubicBezTo>
                      <a:pt x="184" y="138"/>
                      <a:pt x="184" y="138"/>
                      <a:pt x="184" y="138"/>
                    </a:cubicBezTo>
                    <a:cubicBezTo>
                      <a:pt x="184" y="138"/>
                      <a:pt x="184" y="138"/>
                      <a:pt x="184" y="138"/>
                    </a:cubicBezTo>
                    <a:cubicBezTo>
                      <a:pt x="184" y="138"/>
                      <a:pt x="184" y="138"/>
                      <a:pt x="184" y="138"/>
                    </a:cubicBezTo>
                    <a:cubicBezTo>
                      <a:pt x="184" y="138"/>
                      <a:pt x="184" y="138"/>
                      <a:pt x="184" y="139"/>
                    </a:cubicBezTo>
                    <a:cubicBezTo>
                      <a:pt x="184" y="139"/>
                      <a:pt x="184" y="139"/>
                      <a:pt x="184" y="139"/>
                    </a:cubicBezTo>
                    <a:cubicBezTo>
                      <a:pt x="184" y="139"/>
                      <a:pt x="184" y="139"/>
                      <a:pt x="184" y="139"/>
                    </a:cubicBezTo>
                    <a:cubicBezTo>
                      <a:pt x="184" y="139"/>
                      <a:pt x="184" y="139"/>
                      <a:pt x="184" y="139"/>
                    </a:cubicBezTo>
                    <a:cubicBezTo>
                      <a:pt x="184" y="139"/>
                      <a:pt x="184" y="139"/>
                      <a:pt x="184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6" y="139"/>
                    </a:cubicBezTo>
                    <a:cubicBezTo>
                      <a:pt x="186" y="139"/>
                      <a:pt x="186" y="139"/>
                      <a:pt x="186" y="139"/>
                    </a:cubicBezTo>
                    <a:cubicBezTo>
                      <a:pt x="186" y="139"/>
                      <a:pt x="186" y="139"/>
                      <a:pt x="186" y="139"/>
                    </a:cubicBezTo>
                    <a:cubicBezTo>
                      <a:pt x="186" y="139"/>
                      <a:pt x="186" y="139"/>
                      <a:pt x="186" y="139"/>
                    </a:cubicBezTo>
                    <a:cubicBezTo>
                      <a:pt x="186" y="139"/>
                      <a:pt x="186" y="139"/>
                      <a:pt x="186" y="139"/>
                    </a:cubicBezTo>
                    <a:cubicBezTo>
                      <a:pt x="186" y="139"/>
                      <a:pt x="186" y="139"/>
                      <a:pt x="186" y="139"/>
                    </a:cubicBezTo>
                    <a:cubicBezTo>
                      <a:pt x="186" y="139"/>
                      <a:pt x="186" y="139"/>
                      <a:pt x="186" y="139"/>
                    </a:cubicBezTo>
                    <a:cubicBezTo>
                      <a:pt x="186" y="139"/>
                      <a:pt x="186" y="139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1"/>
                      <a:pt x="186" y="141"/>
                      <a:pt x="186" y="141"/>
                    </a:cubicBezTo>
                    <a:cubicBezTo>
                      <a:pt x="186" y="141"/>
                      <a:pt x="186" y="141"/>
                      <a:pt x="186" y="141"/>
                    </a:cubicBezTo>
                    <a:cubicBezTo>
                      <a:pt x="186" y="141"/>
                      <a:pt x="186" y="141"/>
                      <a:pt x="186" y="141"/>
                    </a:cubicBezTo>
                    <a:cubicBezTo>
                      <a:pt x="186" y="141"/>
                      <a:pt x="186" y="141"/>
                      <a:pt x="187" y="141"/>
                    </a:cubicBezTo>
                    <a:cubicBezTo>
                      <a:pt x="187" y="141"/>
                      <a:pt x="187" y="141"/>
                      <a:pt x="187" y="141"/>
                    </a:cubicBezTo>
                    <a:cubicBezTo>
                      <a:pt x="187" y="141"/>
                      <a:pt x="187" y="141"/>
                      <a:pt x="187" y="141"/>
                    </a:cubicBezTo>
                    <a:cubicBezTo>
                      <a:pt x="187" y="141"/>
                      <a:pt x="187" y="141"/>
                      <a:pt x="187" y="142"/>
                    </a:cubicBezTo>
                    <a:cubicBezTo>
                      <a:pt x="187" y="142"/>
                      <a:pt x="187" y="142"/>
                      <a:pt x="187" y="142"/>
                    </a:cubicBezTo>
                    <a:cubicBezTo>
                      <a:pt x="187" y="142"/>
                      <a:pt x="187" y="142"/>
                      <a:pt x="187" y="142"/>
                    </a:cubicBezTo>
                    <a:cubicBezTo>
                      <a:pt x="187" y="142"/>
                      <a:pt x="187" y="142"/>
                      <a:pt x="187" y="142"/>
                    </a:cubicBezTo>
                    <a:cubicBezTo>
                      <a:pt x="187" y="142"/>
                      <a:pt x="187" y="142"/>
                      <a:pt x="187" y="142"/>
                    </a:cubicBezTo>
                    <a:cubicBezTo>
                      <a:pt x="187" y="142"/>
                      <a:pt x="187" y="142"/>
                      <a:pt x="187" y="142"/>
                    </a:cubicBezTo>
                    <a:cubicBezTo>
                      <a:pt x="187" y="142"/>
                      <a:pt x="187" y="142"/>
                      <a:pt x="187" y="142"/>
                    </a:cubicBezTo>
                    <a:cubicBezTo>
                      <a:pt x="187" y="142"/>
                      <a:pt x="187" y="142"/>
                      <a:pt x="187" y="143"/>
                    </a:cubicBezTo>
                    <a:cubicBezTo>
                      <a:pt x="187" y="143"/>
                      <a:pt x="187" y="143"/>
                      <a:pt x="187" y="143"/>
                    </a:cubicBezTo>
                    <a:cubicBezTo>
                      <a:pt x="187" y="143"/>
                      <a:pt x="187" y="143"/>
                      <a:pt x="187" y="143"/>
                    </a:cubicBezTo>
                    <a:cubicBezTo>
                      <a:pt x="187" y="143"/>
                      <a:pt x="187" y="143"/>
                      <a:pt x="187" y="143"/>
                    </a:cubicBezTo>
                    <a:cubicBezTo>
                      <a:pt x="187" y="143"/>
                      <a:pt x="187" y="143"/>
                      <a:pt x="187" y="143"/>
                    </a:cubicBezTo>
                    <a:cubicBezTo>
                      <a:pt x="187" y="143"/>
                      <a:pt x="187" y="143"/>
                      <a:pt x="187" y="143"/>
                    </a:cubicBezTo>
                    <a:cubicBezTo>
                      <a:pt x="187" y="143"/>
                      <a:pt x="187" y="143"/>
                      <a:pt x="187" y="143"/>
                    </a:cubicBezTo>
                    <a:cubicBezTo>
                      <a:pt x="187" y="144"/>
                      <a:pt x="187" y="144"/>
                      <a:pt x="187" y="144"/>
                    </a:cubicBezTo>
                    <a:cubicBezTo>
                      <a:pt x="187" y="144"/>
                      <a:pt x="187" y="144"/>
                      <a:pt x="187" y="144"/>
                    </a:cubicBezTo>
                    <a:cubicBezTo>
                      <a:pt x="187" y="144"/>
                      <a:pt x="187" y="144"/>
                      <a:pt x="187" y="144"/>
                    </a:cubicBezTo>
                    <a:cubicBezTo>
                      <a:pt x="187" y="144"/>
                      <a:pt x="187" y="144"/>
                      <a:pt x="187" y="144"/>
                    </a:cubicBezTo>
                    <a:cubicBezTo>
                      <a:pt x="187" y="144"/>
                      <a:pt x="187" y="144"/>
                      <a:pt x="187" y="144"/>
                    </a:cubicBezTo>
                    <a:cubicBezTo>
                      <a:pt x="187" y="144"/>
                      <a:pt x="187" y="144"/>
                      <a:pt x="187" y="144"/>
                    </a:cubicBezTo>
                    <a:cubicBezTo>
                      <a:pt x="187" y="144"/>
                      <a:pt x="187" y="144"/>
                      <a:pt x="187" y="144"/>
                    </a:cubicBezTo>
                    <a:cubicBezTo>
                      <a:pt x="187" y="144"/>
                      <a:pt x="187" y="144"/>
                      <a:pt x="187" y="144"/>
                    </a:cubicBezTo>
                    <a:cubicBezTo>
                      <a:pt x="187" y="144"/>
                      <a:pt x="187" y="144"/>
                      <a:pt x="187" y="144"/>
                    </a:cubicBezTo>
                    <a:cubicBezTo>
                      <a:pt x="187" y="144"/>
                      <a:pt x="187" y="144"/>
                      <a:pt x="187" y="145"/>
                    </a:cubicBezTo>
                    <a:cubicBezTo>
                      <a:pt x="187" y="145"/>
                      <a:pt x="187" y="145"/>
                      <a:pt x="187" y="145"/>
                    </a:cubicBezTo>
                    <a:cubicBezTo>
                      <a:pt x="187" y="145"/>
                      <a:pt x="187" y="145"/>
                      <a:pt x="187" y="145"/>
                    </a:cubicBezTo>
                    <a:cubicBezTo>
                      <a:pt x="187" y="145"/>
                      <a:pt x="187" y="145"/>
                      <a:pt x="187" y="145"/>
                    </a:cubicBezTo>
                    <a:cubicBezTo>
                      <a:pt x="187" y="145"/>
                      <a:pt x="187" y="145"/>
                      <a:pt x="187" y="145"/>
                    </a:cubicBezTo>
                    <a:cubicBezTo>
                      <a:pt x="187" y="145"/>
                      <a:pt x="187" y="145"/>
                      <a:pt x="187" y="145"/>
                    </a:cubicBezTo>
                    <a:cubicBezTo>
                      <a:pt x="187" y="145"/>
                      <a:pt x="187" y="145"/>
                      <a:pt x="187" y="145"/>
                    </a:cubicBezTo>
                    <a:cubicBezTo>
                      <a:pt x="187" y="145"/>
                      <a:pt x="187" y="145"/>
                      <a:pt x="187" y="145"/>
                    </a:cubicBezTo>
                    <a:cubicBezTo>
                      <a:pt x="187" y="145"/>
                      <a:pt x="187" y="145"/>
                      <a:pt x="187" y="145"/>
                    </a:cubicBezTo>
                    <a:cubicBezTo>
                      <a:pt x="187" y="145"/>
                      <a:pt x="187" y="145"/>
                      <a:pt x="187" y="145"/>
                    </a:cubicBezTo>
                    <a:cubicBezTo>
                      <a:pt x="187" y="145"/>
                      <a:pt x="187" y="145"/>
                      <a:pt x="187" y="145"/>
                    </a:cubicBezTo>
                    <a:cubicBezTo>
                      <a:pt x="187" y="145"/>
                      <a:pt x="187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7"/>
                      <a:pt x="190" y="147"/>
                      <a:pt x="190" y="147"/>
                    </a:cubicBezTo>
                    <a:cubicBezTo>
                      <a:pt x="190" y="147"/>
                      <a:pt x="190" y="147"/>
                      <a:pt x="190" y="147"/>
                    </a:cubicBezTo>
                    <a:cubicBezTo>
                      <a:pt x="190" y="147"/>
                      <a:pt x="190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2" y="147"/>
                    </a:cubicBezTo>
                    <a:cubicBezTo>
                      <a:pt x="192" y="147"/>
                      <a:pt x="192" y="147"/>
                      <a:pt x="192" y="147"/>
                    </a:cubicBezTo>
                    <a:cubicBezTo>
                      <a:pt x="192" y="147"/>
                      <a:pt x="192" y="147"/>
                      <a:pt x="192" y="147"/>
                    </a:cubicBezTo>
                    <a:cubicBezTo>
                      <a:pt x="192" y="147"/>
                      <a:pt x="192" y="147"/>
                      <a:pt x="192" y="147"/>
                    </a:cubicBezTo>
                    <a:cubicBezTo>
                      <a:pt x="192" y="147"/>
                      <a:pt x="192" y="147"/>
                      <a:pt x="192" y="147"/>
                    </a:cubicBezTo>
                    <a:cubicBezTo>
                      <a:pt x="192" y="147"/>
                      <a:pt x="192" y="147"/>
                      <a:pt x="192" y="147"/>
                    </a:cubicBezTo>
                    <a:cubicBezTo>
                      <a:pt x="192" y="147"/>
                      <a:pt x="192" y="147"/>
                      <a:pt x="192" y="147"/>
                    </a:cubicBezTo>
                    <a:cubicBezTo>
                      <a:pt x="192" y="147"/>
                      <a:pt x="192" y="147"/>
                      <a:pt x="192" y="147"/>
                    </a:cubicBezTo>
                    <a:cubicBezTo>
                      <a:pt x="192" y="147"/>
                      <a:pt x="192" y="147"/>
                      <a:pt x="192" y="147"/>
                    </a:cubicBezTo>
                    <a:cubicBezTo>
                      <a:pt x="192" y="147"/>
                      <a:pt x="192" y="147"/>
                      <a:pt x="192" y="147"/>
                    </a:cubicBezTo>
                    <a:cubicBezTo>
                      <a:pt x="192" y="147"/>
                      <a:pt x="192" y="147"/>
                      <a:pt x="192" y="147"/>
                    </a:cubicBezTo>
                    <a:cubicBezTo>
                      <a:pt x="192" y="147"/>
                      <a:pt x="192" y="147"/>
                      <a:pt x="192" y="147"/>
                    </a:cubicBezTo>
                    <a:cubicBezTo>
                      <a:pt x="193" y="147"/>
                      <a:pt x="193" y="147"/>
                      <a:pt x="193" y="148"/>
                    </a:cubicBezTo>
                    <a:cubicBezTo>
                      <a:pt x="193" y="148"/>
                      <a:pt x="193" y="148"/>
                      <a:pt x="193" y="148"/>
                    </a:cubicBezTo>
                    <a:cubicBezTo>
                      <a:pt x="193" y="148"/>
                      <a:pt x="193" y="148"/>
                      <a:pt x="193" y="148"/>
                    </a:cubicBezTo>
                    <a:cubicBezTo>
                      <a:pt x="193" y="148"/>
                      <a:pt x="193" y="148"/>
                      <a:pt x="193" y="148"/>
                    </a:cubicBezTo>
                    <a:cubicBezTo>
                      <a:pt x="193" y="148"/>
                      <a:pt x="193" y="148"/>
                      <a:pt x="193" y="148"/>
                    </a:cubicBezTo>
                    <a:cubicBezTo>
                      <a:pt x="193" y="148"/>
                      <a:pt x="193" y="148"/>
                      <a:pt x="193" y="148"/>
                    </a:cubicBezTo>
                    <a:cubicBezTo>
                      <a:pt x="193" y="148"/>
                      <a:pt x="193" y="148"/>
                      <a:pt x="193" y="148"/>
                    </a:cubicBezTo>
                    <a:cubicBezTo>
                      <a:pt x="193" y="148"/>
                      <a:pt x="193" y="148"/>
                      <a:pt x="193" y="148"/>
                    </a:cubicBezTo>
                    <a:cubicBezTo>
                      <a:pt x="193" y="148"/>
                      <a:pt x="193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5" y="148"/>
                      <a:pt x="195" y="148"/>
                      <a:pt x="195" y="148"/>
                    </a:cubicBezTo>
                    <a:cubicBezTo>
                      <a:pt x="195" y="148"/>
                      <a:pt x="195" y="148"/>
                      <a:pt x="195" y="148"/>
                    </a:cubicBezTo>
                    <a:cubicBezTo>
                      <a:pt x="195" y="148"/>
                      <a:pt x="195" y="148"/>
                      <a:pt x="195" y="148"/>
                    </a:cubicBezTo>
                    <a:cubicBezTo>
                      <a:pt x="195" y="148"/>
                      <a:pt x="195" y="148"/>
                      <a:pt x="195" y="148"/>
                    </a:cubicBezTo>
                    <a:cubicBezTo>
                      <a:pt x="195" y="148"/>
                      <a:pt x="195" y="148"/>
                      <a:pt x="195" y="148"/>
                    </a:cubicBezTo>
                    <a:cubicBezTo>
                      <a:pt x="195" y="148"/>
                      <a:pt x="195" y="148"/>
                      <a:pt x="195" y="148"/>
                    </a:cubicBezTo>
                    <a:cubicBezTo>
                      <a:pt x="195" y="148"/>
                      <a:pt x="195" y="148"/>
                      <a:pt x="195" y="148"/>
                    </a:cubicBezTo>
                    <a:cubicBezTo>
                      <a:pt x="195" y="148"/>
                      <a:pt x="195" y="148"/>
                      <a:pt x="195" y="148"/>
                    </a:cubicBezTo>
                    <a:cubicBezTo>
                      <a:pt x="195" y="148"/>
                      <a:pt x="195" y="148"/>
                      <a:pt x="195" y="148"/>
                    </a:cubicBezTo>
                    <a:cubicBezTo>
                      <a:pt x="196" y="148"/>
                      <a:pt x="196" y="148"/>
                      <a:pt x="196" y="148"/>
                    </a:cubicBezTo>
                    <a:cubicBezTo>
                      <a:pt x="196" y="148"/>
                      <a:pt x="196" y="148"/>
                      <a:pt x="196" y="148"/>
                    </a:cubicBezTo>
                    <a:cubicBezTo>
                      <a:pt x="196" y="148"/>
                      <a:pt x="196" y="148"/>
                      <a:pt x="196" y="148"/>
                    </a:cubicBezTo>
                    <a:cubicBezTo>
                      <a:pt x="196" y="148"/>
                      <a:pt x="196" y="148"/>
                      <a:pt x="196" y="149"/>
                    </a:cubicBezTo>
                    <a:cubicBezTo>
                      <a:pt x="196" y="149"/>
                      <a:pt x="196" y="149"/>
                      <a:pt x="196" y="149"/>
                    </a:cubicBezTo>
                    <a:cubicBezTo>
                      <a:pt x="196" y="149"/>
                      <a:pt x="196" y="149"/>
                      <a:pt x="196" y="149"/>
                    </a:cubicBezTo>
                    <a:cubicBezTo>
                      <a:pt x="196" y="149"/>
                      <a:pt x="196" y="149"/>
                      <a:pt x="196" y="149"/>
                    </a:cubicBezTo>
                    <a:cubicBezTo>
                      <a:pt x="196" y="149"/>
                      <a:pt x="196" y="149"/>
                      <a:pt x="196" y="149"/>
                    </a:cubicBezTo>
                    <a:cubicBezTo>
                      <a:pt x="196" y="149"/>
                      <a:pt x="196" y="149"/>
                      <a:pt x="196" y="149"/>
                    </a:cubicBezTo>
                    <a:cubicBezTo>
                      <a:pt x="196" y="149"/>
                      <a:pt x="196" y="149"/>
                      <a:pt x="196" y="149"/>
                    </a:cubicBezTo>
                    <a:cubicBezTo>
                      <a:pt x="196" y="149"/>
                      <a:pt x="196" y="149"/>
                      <a:pt x="196" y="149"/>
                    </a:cubicBezTo>
                    <a:cubicBezTo>
                      <a:pt x="196" y="149"/>
                      <a:pt x="196" y="149"/>
                      <a:pt x="196" y="149"/>
                    </a:cubicBezTo>
                    <a:cubicBezTo>
                      <a:pt x="196" y="149"/>
                      <a:pt x="196" y="149"/>
                      <a:pt x="196" y="149"/>
                    </a:cubicBezTo>
                    <a:cubicBezTo>
                      <a:pt x="196" y="149"/>
                      <a:pt x="196" y="149"/>
                      <a:pt x="196" y="149"/>
                    </a:cubicBezTo>
                    <a:cubicBezTo>
                      <a:pt x="196" y="149"/>
                      <a:pt x="196" y="149"/>
                      <a:pt x="196" y="149"/>
                    </a:cubicBezTo>
                    <a:cubicBezTo>
                      <a:pt x="196" y="149"/>
                      <a:pt x="196" y="149"/>
                      <a:pt x="197" y="149"/>
                    </a:cubicBezTo>
                    <a:cubicBezTo>
                      <a:pt x="197" y="149"/>
                      <a:pt x="197" y="149"/>
                      <a:pt x="197" y="149"/>
                    </a:cubicBezTo>
                    <a:cubicBezTo>
                      <a:pt x="197" y="149"/>
                      <a:pt x="197" y="149"/>
                      <a:pt x="197" y="149"/>
                    </a:cubicBezTo>
                    <a:cubicBezTo>
                      <a:pt x="197" y="149"/>
                      <a:pt x="197" y="149"/>
                      <a:pt x="197" y="149"/>
                    </a:cubicBezTo>
                    <a:cubicBezTo>
                      <a:pt x="197" y="149"/>
                      <a:pt x="197" y="149"/>
                      <a:pt x="197" y="149"/>
                    </a:cubicBezTo>
                    <a:cubicBezTo>
                      <a:pt x="197" y="149"/>
                      <a:pt x="197" y="149"/>
                      <a:pt x="197" y="149"/>
                    </a:cubicBezTo>
                    <a:cubicBezTo>
                      <a:pt x="197" y="149"/>
                      <a:pt x="197" y="149"/>
                      <a:pt x="197" y="149"/>
                    </a:cubicBezTo>
                    <a:cubicBezTo>
                      <a:pt x="197" y="149"/>
                      <a:pt x="197" y="149"/>
                      <a:pt x="197" y="149"/>
                    </a:cubicBezTo>
                    <a:cubicBezTo>
                      <a:pt x="197" y="149"/>
                      <a:pt x="197" y="149"/>
                      <a:pt x="197" y="149"/>
                    </a:cubicBezTo>
                    <a:cubicBezTo>
                      <a:pt x="197" y="149"/>
                      <a:pt x="197" y="149"/>
                      <a:pt x="197" y="149"/>
                    </a:cubicBezTo>
                    <a:cubicBezTo>
                      <a:pt x="197" y="149"/>
                      <a:pt x="197" y="149"/>
                      <a:pt x="197" y="149"/>
                    </a:cubicBezTo>
                    <a:cubicBezTo>
                      <a:pt x="197" y="149"/>
                      <a:pt x="197" y="149"/>
                      <a:pt x="198" y="149"/>
                    </a:cubicBezTo>
                    <a:cubicBezTo>
                      <a:pt x="198" y="149"/>
                      <a:pt x="198" y="149"/>
                      <a:pt x="198" y="149"/>
                    </a:cubicBezTo>
                    <a:cubicBezTo>
                      <a:pt x="198" y="149"/>
                      <a:pt x="198" y="149"/>
                      <a:pt x="198" y="149"/>
                    </a:cubicBezTo>
                    <a:cubicBezTo>
                      <a:pt x="198" y="149"/>
                      <a:pt x="198" y="149"/>
                      <a:pt x="198" y="149"/>
                    </a:cubicBezTo>
                    <a:cubicBezTo>
                      <a:pt x="198" y="149"/>
                      <a:pt x="199" y="149"/>
                      <a:pt x="199" y="149"/>
                    </a:cubicBezTo>
                    <a:cubicBezTo>
                      <a:pt x="199" y="149"/>
                      <a:pt x="199" y="149"/>
                      <a:pt x="199" y="149"/>
                    </a:cubicBezTo>
                    <a:cubicBezTo>
                      <a:pt x="199" y="149"/>
                      <a:pt x="199" y="149"/>
                      <a:pt x="199" y="149"/>
                    </a:cubicBezTo>
                    <a:cubicBezTo>
                      <a:pt x="199" y="149"/>
                      <a:pt x="199" y="149"/>
                      <a:pt x="199" y="149"/>
                    </a:cubicBezTo>
                    <a:cubicBezTo>
                      <a:pt x="199" y="149"/>
                      <a:pt x="199" y="149"/>
                      <a:pt x="199" y="150"/>
                    </a:cubicBezTo>
                    <a:cubicBezTo>
                      <a:pt x="199" y="150"/>
                      <a:pt x="199" y="150"/>
                      <a:pt x="199" y="150"/>
                    </a:cubicBezTo>
                    <a:cubicBezTo>
                      <a:pt x="199" y="150"/>
                      <a:pt x="199" y="150"/>
                      <a:pt x="199" y="150"/>
                    </a:cubicBezTo>
                    <a:cubicBezTo>
                      <a:pt x="199" y="150"/>
                      <a:pt x="199" y="150"/>
                      <a:pt x="199" y="150"/>
                    </a:cubicBezTo>
                    <a:cubicBezTo>
                      <a:pt x="199" y="150"/>
                      <a:pt x="199" y="150"/>
                      <a:pt x="200" y="150"/>
                    </a:cubicBezTo>
                    <a:cubicBezTo>
                      <a:pt x="200" y="150"/>
                      <a:pt x="200" y="150"/>
                      <a:pt x="200" y="150"/>
                    </a:cubicBezTo>
                    <a:cubicBezTo>
                      <a:pt x="200" y="150"/>
                      <a:pt x="200" y="150"/>
                      <a:pt x="200" y="150"/>
                    </a:cubicBezTo>
                    <a:cubicBezTo>
                      <a:pt x="200" y="150"/>
                      <a:pt x="200" y="150"/>
                      <a:pt x="200" y="150"/>
                    </a:cubicBezTo>
                    <a:cubicBezTo>
                      <a:pt x="200" y="150"/>
                      <a:pt x="200" y="150"/>
                      <a:pt x="200" y="150"/>
                    </a:cubicBezTo>
                    <a:cubicBezTo>
                      <a:pt x="200" y="150"/>
                      <a:pt x="200" y="150"/>
                      <a:pt x="200" y="150"/>
                    </a:cubicBezTo>
                    <a:cubicBezTo>
                      <a:pt x="200" y="150"/>
                      <a:pt x="200" y="150"/>
                      <a:pt x="200" y="150"/>
                    </a:cubicBezTo>
                    <a:cubicBezTo>
                      <a:pt x="200" y="150"/>
                      <a:pt x="200" y="150"/>
                      <a:pt x="200" y="150"/>
                    </a:cubicBezTo>
                    <a:cubicBezTo>
                      <a:pt x="200" y="150"/>
                      <a:pt x="200" y="150"/>
                      <a:pt x="200" y="150"/>
                    </a:cubicBezTo>
                    <a:cubicBezTo>
                      <a:pt x="200" y="150"/>
                      <a:pt x="200" y="150"/>
                      <a:pt x="200" y="150"/>
                    </a:cubicBezTo>
                    <a:cubicBezTo>
                      <a:pt x="201" y="150"/>
                      <a:pt x="201" y="150"/>
                      <a:pt x="202" y="150"/>
                    </a:cubicBezTo>
                    <a:cubicBezTo>
                      <a:pt x="202" y="150"/>
                      <a:pt x="202" y="150"/>
                      <a:pt x="202" y="150"/>
                    </a:cubicBezTo>
                    <a:cubicBezTo>
                      <a:pt x="202" y="150"/>
                      <a:pt x="202" y="150"/>
                      <a:pt x="202" y="150"/>
                    </a:cubicBezTo>
                    <a:cubicBezTo>
                      <a:pt x="202" y="150"/>
                      <a:pt x="202" y="150"/>
                      <a:pt x="202" y="150"/>
                    </a:cubicBezTo>
                    <a:cubicBezTo>
                      <a:pt x="202" y="150"/>
                      <a:pt x="202" y="150"/>
                      <a:pt x="202" y="150"/>
                    </a:cubicBezTo>
                    <a:cubicBezTo>
                      <a:pt x="202" y="150"/>
                      <a:pt x="203" y="150"/>
                      <a:pt x="203" y="150"/>
                    </a:cubicBezTo>
                    <a:cubicBezTo>
                      <a:pt x="203" y="150"/>
                      <a:pt x="203" y="150"/>
                      <a:pt x="203" y="150"/>
                    </a:cubicBezTo>
                    <a:cubicBezTo>
                      <a:pt x="203" y="150"/>
                      <a:pt x="203" y="150"/>
                      <a:pt x="204" y="150"/>
                    </a:cubicBezTo>
                    <a:cubicBezTo>
                      <a:pt x="204" y="150"/>
                      <a:pt x="204" y="150"/>
                      <a:pt x="204" y="150"/>
                    </a:cubicBezTo>
                    <a:cubicBezTo>
                      <a:pt x="204" y="150"/>
                      <a:pt x="204" y="150"/>
                      <a:pt x="204" y="150"/>
                    </a:cubicBezTo>
                    <a:cubicBezTo>
                      <a:pt x="204" y="150"/>
                      <a:pt x="204" y="150"/>
                      <a:pt x="204" y="150"/>
                    </a:cubicBezTo>
                    <a:cubicBezTo>
                      <a:pt x="204" y="150"/>
                      <a:pt x="204" y="150"/>
                      <a:pt x="204" y="150"/>
                    </a:cubicBezTo>
                    <a:cubicBezTo>
                      <a:pt x="204" y="150"/>
                      <a:pt x="204" y="150"/>
                      <a:pt x="205" y="150"/>
                    </a:cubicBezTo>
                    <a:cubicBezTo>
                      <a:pt x="205" y="150"/>
                      <a:pt x="205" y="150"/>
                      <a:pt x="205" y="150"/>
                    </a:cubicBezTo>
                    <a:cubicBezTo>
                      <a:pt x="205" y="150"/>
                      <a:pt x="205" y="150"/>
                      <a:pt x="205" y="150"/>
                    </a:cubicBezTo>
                    <a:cubicBezTo>
                      <a:pt x="205" y="150"/>
                      <a:pt x="205" y="150"/>
                      <a:pt x="205" y="150"/>
                    </a:cubicBezTo>
                    <a:cubicBezTo>
                      <a:pt x="205" y="150"/>
                      <a:pt x="205" y="150"/>
                      <a:pt x="205" y="150"/>
                    </a:cubicBezTo>
                    <a:cubicBezTo>
                      <a:pt x="205" y="150"/>
                      <a:pt x="205" y="150"/>
                      <a:pt x="205" y="150"/>
                    </a:cubicBezTo>
                    <a:cubicBezTo>
                      <a:pt x="205" y="150"/>
                      <a:pt x="205" y="150"/>
                      <a:pt x="205" y="150"/>
                    </a:cubicBezTo>
                    <a:cubicBezTo>
                      <a:pt x="205" y="150"/>
                      <a:pt x="205" y="150"/>
                      <a:pt x="205" y="150"/>
                    </a:cubicBezTo>
                    <a:cubicBezTo>
                      <a:pt x="205" y="150"/>
                      <a:pt x="205" y="150"/>
                      <a:pt x="205" y="150"/>
                    </a:cubicBezTo>
                    <a:cubicBezTo>
                      <a:pt x="205" y="150"/>
                      <a:pt x="205" y="150"/>
                      <a:pt x="205" y="150"/>
                    </a:cubicBezTo>
                    <a:cubicBezTo>
                      <a:pt x="205" y="150"/>
                      <a:pt x="205" y="150"/>
                      <a:pt x="205" y="150"/>
                    </a:cubicBezTo>
                    <a:cubicBezTo>
                      <a:pt x="205" y="150"/>
                      <a:pt x="205" y="150"/>
                      <a:pt x="205" y="150"/>
                    </a:cubicBezTo>
                    <a:cubicBezTo>
                      <a:pt x="205" y="150"/>
                      <a:pt x="205" y="150"/>
                      <a:pt x="205" y="150"/>
                    </a:cubicBezTo>
                    <a:cubicBezTo>
                      <a:pt x="205" y="149"/>
                      <a:pt x="205" y="149"/>
                      <a:pt x="205" y="149"/>
                    </a:cubicBezTo>
                    <a:cubicBezTo>
                      <a:pt x="205" y="149"/>
                      <a:pt x="205" y="149"/>
                      <a:pt x="205" y="149"/>
                    </a:cubicBezTo>
                    <a:cubicBezTo>
                      <a:pt x="205" y="149"/>
                      <a:pt x="205" y="149"/>
                      <a:pt x="205" y="149"/>
                    </a:cubicBezTo>
                    <a:cubicBezTo>
                      <a:pt x="205" y="149"/>
                      <a:pt x="205" y="149"/>
                      <a:pt x="205" y="149"/>
                    </a:cubicBezTo>
                    <a:cubicBezTo>
                      <a:pt x="205" y="149"/>
                      <a:pt x="205" y="149"/>
                      <a:pt x="205" y="149"/>
                    </a:cubicBezTo>
                    <a:cubicBezTo>
                      <a:pt x="205" y="149"/>
                      <a:pt x="205" y="149"/>
                      <a:pt x="205" y="149"/>
                    </a:cubicBezTo>
                    <a:cubicBezTo>
                      <a:pt x="205" y="149"/>
                      <a:pt x="205" y="149"/>
                      <a:pt x="205" y="149"/>
                    </a:cubicBezTo>
                    <a:cubicBezTo>
                      <a:pt x="205" y="149"/>
                      <a:pt x="205" y="149"/>
                      <a:pt x="205" y="149"/>
                    </a:cubicBezTo>
                    <a:cubicBezTo>
                      <a:pt x="205" y="148"/>
                      <a:pt x="205" y="148"/>
                      <a:pt x="206" y="148"/>
                    </a:cubicBezTo>
                    <a:cubicBezTo>
                      <a:pt x="206" y="148"/>
                      <a:pt x="206" y="148"/>
                      <a:pt x="206" y="148"/>
                    </a:cubicBezTo>
                    <a:cubicBezTo>
                      <a:pt x="206" y="148"/>
                      <a:pt x="206" y="148"/>
                      <a:pt x="206" y="148"/>
                    </a:cubicBezTo>
                    <a:cubicBezTo>
                      <a:pt x="206" y="148"/>
                      <a:pt x="206" y="148"/>
                      <a:pt x="206" y="148"/>
                    </a:cubicBezTo>
                    <a:cubicBezTo>
                      <a:pt x="206" y="148"/>
                      <a:pt x="206" y="148"/>
                      <a:pt x="206" y="148"/>
                    </a:cubicBezTo>
                    <a:cubicBezTo>
                      <a:pt x="206" y="148"/>
                      <a:pt x="206" y="148"/>
                      <a:pt x="206" y="148"/>
                    </a:cubicBezTo>
                    <a:cubicBezTo>
                      <a:pt x="206" y="148"/>
                      <a:pt x="206" y="148"/>
                      <a:pt x="206" y="148"/>
                    </a:cubicBezTo>
                    <a:cubicBezTo>
                      <a:pt x="206" y="148"/>
                      <a:pt x="206" y="148"/>
                      <a:pt x="206" y="148"/>
                    </a:cubicBezTo>
                    <a:cubicBezTo>
                      <a:pt x="206" y="148"/>
                      <a:pt x="206" y="148"/>
                      <a:pt x="206" y="148"/>
                    </a:cubicBezTo>
                    <a:cubicBezTo>
                      <a:pt x="206" y="148"/>
                      <a:pt x="206" y="148"/>
                      <a:pt x="206" y="148"/>
                    </a:cubicBezTo>
                    <a:cubicBezTo>
                      <a:pt x="206" y="148"/>
                      <a:pt x="206" y="148"/>
                      <a:pt x="206" y="148"/>
                    </a:cubicBezTo>
                    <a:cubicBezTo>
                      <a:pt x="206" y="147"/>
                      <a:pt x="206" y="147"/>
                      <a:pt x="206" y="147"/>
                    </a:cubicBezTo>
                    <a:cubicBezTo>
                      <a:pt x="206" y="147"/>
                      <a:pt x="206" y="147"/>
                      <a:pt x="206" y="147"/>
                    </a:cubicBezTo>
                    <a:cubicBezTo>
                      <a:pt x="206" y="147"/>
                      <a:pt x="206" y="147"/>
                      <a:pt x="206" y="147"/>
                    </a:cubicBezTo>
                    <a:cubicBezTo>
                      <a:pt x="206" y="147"/>
                      <a:pt x="206" y="147"/>
                      <a:pt x="206" y="147"/>
                    </a:cubicBezTo>
                    <a:cubicBezTo>
                      <a:pt x="206" y="147"/>
                      <a:pt x="206" y="147"/>
                      <a:pt x="206" y="147"/>
                    </a:cubicBezTo>
                    <a:cubicBezTo>
                      <a:pt x="206" y="146"/>
                      <a:pt x="206" y="146"/>
                      <a:pt x="206" y="146"/>
                    </a:cubicBezTo>
                    <a:cubicBezTo>
                      <a:pt x="206" y="146"/>
                      <a:pt x="206" y="146"/>
                      <a:pt x="206" y="146"/>
                    </a:cubicBezTo>
                    <a:cubicBezTo>
                      <a:pt x="206" y="146"/>
                      <a:pt x="206" y="146"/>
                      <a:pt x="206" y="146"/>
                    </a:cubicBezTo>
                    <a:cubicBezTo>
                      <a:pt x="206" y="146"/>
                      <a:pt x="206" y="146"/>
                      <a:pt x="206" y="146"/>
                    </a:cubicBezTo>
                    <a:cubicBezTo>
                      <a:pt x="206" y="146"/>
                      <a:pt x="206" y="146"/>
                      <a:pt x="206" y="146"/>
                    </a:cubicBezTo>
                    <a:cubicBezTo>
                      <a:pt x="205" y="146"/>
                      <a:pt x="205" y="145"/>
                      <a:pt x="205" y="145"/>
                    </a:cubicBezTo>
                    <a:cubicBezTo>
                      <a:pt x="205" y="145"/>
                      <a:pt x="205" y="145"/>
                      <a:pt x="205" y="145"/>
                    </a:cubicBezTo>
                    <a:cubicBezTo>
                      <a:pt x="205" y="145"/>
                      <a:pt x="205" y="145"/>
                      <a:pt x="205" y="145"/>
                    </a:cubicBezTo>
                    <a:cubicBezTo>
                      <a:pt x="205" y="145"/>
                      <a:pt x="205" y="145"/>
                      <a:pt x="205" y="145"/>
                    </a:cubicBezTo>
                    <a:cubicBezTo>
                      <a:pt x="205" y="145"/>
                      <a:pt x="205" y="145"/>
                      <a:pt x="205" y="145"/>
                    </a:cubicBezTo>
                    <a:cubicBezTo>
                      <a:pt x="205" y="145"/>
                      <a:pt x="205" y="144"/>
                      <a:pt x="205" y="144"/>
                    </a:cubicBezTo>
                    <a:cubicBezTo>
                      <a:pt x="205" y="144"/>
                      <a:pt x="205" y="144"/>
                      <a:pt x="205" y="144"/>
                    </a:cubicBezTo>
                    <a:cubicBezTo>
                      <a:pt x="205" y="144"/>
                      <a:pt x="205" y="144"/>
                      <a:pt x="205" y="144"/>
                    </a:cubicBezTo>
                    <a:cubicBezTo>
                      <a:pt x="205" y="144"/>
                      <a:pt x="205" y="144"/>
                      <a:pt x="205" y="144"/>
                    </a:cubicBezTo>
                    <a:cubicBezTo>
                      <a:pt x="205" y="143"/>
                      <a:pt x="205" y="143"/>
                      <a:pt x="205" y="143"/>
                    </a:cubicBezTo>
                    <a:cubicBezTo>
                      <a:pt x="205" y="143"/>
                      <a:pt x="205" y="143"/>
                      <a:pt x="205" y="143"/>
                    </a:cubicBezTo>
                    <a:cubicBezTo>
                      <a:pt x="205" y="143"/>
                      <a:pt x="205" y="143"/>
                      <a:pt x="205" y="143"/>
                    </a:cubicBezTo>
                    <a:cubicBezTo>
                      <a:pt x="205" y="143"/>
                      <a:pt x="205" y="143"/>
                      <a:pt x="205" y="143"/>
                    </a:cubicBezTo>
                    <a:cubicBezTo>
                      <a:pt x="205" y="143"/>
                      <a:pt x="205" y="143"/>
                      <a:pt x="205" y="143"/>
                    </a:cubicBezTo>
                    <a:cubicBezTo>
                      <a:pt x="205" y="142"/>
                      <a:pt x="205" y="142"/>
                      <a:pt x="205" y="142"/>
                    </a:cubicBezTo>
                    <a:cubicBezTo>
                      <a:pt x="205" y="142"/>
                      <a:pt x="205" y="142"/>
                      <a:pt x="205" y="142"/>
                    </a:cubicBezTo>
                    <a:cubicBezTo>
                      <a:pt x="205" y="142"/>
                      <a:pt x="205" y="142"/>
                      <a:pt x="205" y="142"/>
                    </a:cubicBezTo>
                    <a:cubicBezTo>
                      <a:pt x="205" y="142"/>
                      <a:pt x="205" y="142"/>
                      <a:pt x="205" y="142"/>
                    </a:cubicBezTo>
                    <a:cubicBezTo>
                      <a:pt x="205" y="142"/>
                      <a:pt x="205" y="142"/>
                      <a:pt x="205" y="142"/>
                    </a:cubicBezTo>
                    <a:cubicBezTo>
                      <a:pt x="205" y="142"/>
                      <a:pt x="205" y="142"/>
                      <a:pt x="205" y="142"/>
                    </a:cubicBezTo>
                    <a:cubicBezTo>
                      <a:pt x="205" y="142"/>
                      <a:pt x="205" y="142"/>
                      <a:pt x="205" y="142"/>
                    </a:cubicBezTo>
                    <a:cubicBezTo>
                      <a:pt x="205" y="142"/>
                      <a:pt x="205" y="142"/>
                      <a:pt x="205" y="142"/>
                    </a:cubicBezTo>
                    <a:cubicBezTo>
                      <a:pt x="205" y="142"/>
                      <a:pt x="205" y="142"/>
                      <a:pt x="205" y="142"/>
                    </a:cubicBezTo>
                    <a:cubicBezTo>
                      <a:pt x="205" y="142"/>
                      <a:pt x="205" y="142"/>
                      <a:pt x="205" y="142"/>
                    </a:cubicBezTo>
                    <a:cubicBezTo>
                      <a:pt x="205" y="142"/>
                      <a:pt x="205" y="142"/>
                      <a:pt x="205" y="141"/>
                    </a:cubicBezTo>
                    <a:cubicBezTo>
                      <a:pt x="205" y="141"/>
                      <a:pt x="205" y="141"/>
                      <a:pt x="205" y="141"/>
                    </a:cubicBezTo>
                    <a:cubicBezTo>
                      <a:pt x="205" y="141"/>
                      <a:pt x="205" y="141"/>
                      <a:pt x="205" y="141"/>
                    </a:cubicBezTo>
                    <a:cubicBezTo>
                      <a:pt x="205" y="141"/>
                      <a:pt x="205" y="141"/>
                      <a:pt x="205" y="141"/>
                    </a:cubicBezTo>
                    <a:cubicBezTo>
                      <a:pt x="205" y="141"/>
                      <a:pt x="205" y="141"/>
                      <a:pt x="205" y="141"/>
                    </a:cubicBezTo>
                    <a:cubicBezTo>
                      <a:pt x="205" y="140"/>
                      <a:pt x="205" y="140"/>
                      <a:pt x="205" y="140"/>
                    </a:cubicBezTo>
                    <a:cubicBezTo>
                      <a:pt x="205" y="140"/>
                      <a:pt x="205" y="140"/>
                      <a:pt x="205" y="140"/>
                    </a:cubicBezTo>
                    <a:cubicBezTo>
                      <a:pt x="205" y="140"/>
                      <a:pt x="205" y="140"/>
                      <a:pt x="205" y="140"/>
                    </a:cubicBezTo>
                    <a:cubicBezTo>
                      <a:pt x="205" y="140"/>
                      <a:pt x="205" y="140"/>
                      <a:pt x="205" y="140"/>
                    </a:cubicBezTo>
                    <a:cubicBezTo>
                      <a:pt x="205" y="140"/>
                      <a:pt x="205" y="140"/>
                      <a:pt x="205" y="140"/>
                    </a:cubicBezTo>
                    <a:cubicBezTo>
                      <a:pt x="205" y="140"/>
                      <a:pt x="205" y="140"/>
                      <a:pt x="205" y="139"/>
                    </a:cubicBezTo>
                    <a:cubicBezTo>
                      <a:pt x="205" y="139"/>
                      <a:pt x="205" y="139"/>
                      <a:pt x="205" y="139"/>
                    </a:cubicBezTo>
                    <a:cubicBezTo>
                      <a:pt x="205" y="139"/>
                      <a:pt x="205" y="139"/>
                      <a:pt x="205" y="139"/>
                    </a:cubicBezTo>
                    <a:cubicBezTo>
                      <a:pt x="205" y="139"/>
                      <a:pt x="205" y="139"/>
                      <a:pt x="205" y="139"/>
                    </a:cubicBezTo>
                    <a:cubicBezTo>
                      <a:pt x="205" y="139"/>
                      <a:pt x="205" y="139"/>
                      <a:pt x="205" y="139"/>
                    </a:cubicBezTo>
                    <a:cubicBezTo>
                      <a:pt x="205" y="139"/>
                      <a:pt x="205" y="139"/>
                      <a:pt x="205" y="139"/>
                    </a:cubicBezTo>
                    <a:cubicBezTo>
                      <a:pt x="205" y="139"/>
                      <a:pt x="205" y="139"/>
                      <a:pt x="205" y="139"/>
                    </a:cubicBezTo>
                    <a:cubicBezTo>
                      <a:pt x="205" y="139"/>
                      <a:pt x="205" y="139"/>
                      <a:pt x="205" y="139"/>
                    </a:cubicBezTo>
                    <a:cubicBezTo>
                      <a:pt x="205" y="139"/>
                      <a:pt x="205" y="139"/>
                      <a:pt x="205" y="139"/>
                    </a:cubicBezTo>
                    <a:cubicBezTo>
                      <a:pt x="205" y="139"/>
                      <a:pt x="205" y="139"/>
                      <a:pt x="205" y="139"/>
                    </a:cubicBezTo>
                    <a:cubicBezTo>
                      <a:pt x="205" y="139"/>
                      <a:pt x="205" y="139"/>
                      <a:pt x="205" y="139"/>
                    </a:cubicBezTo>
                    <a:cubicBezTo>
                      <a:pt x="205" y="139"/>
                      <a:pt x="205" y="139"/>
                      <a:pt x="205" y="139"/>
                    </a:cubicBezTo>
                    <a:cubicBezTo>
                      <a:pt x="205" y="138"/>
                      <a:pt x="205" y="138"/>
                      <a:pt x="205" y="138"/>
                    </a:cubicBezTo>
                    <a:cubicBezTo>
                      <a:pt x="205" y="138"/>
                      <a:pt x="205" y="138"/>
                      <a:pt x="205" y="138"/>
                    </a:cubicBezTo>
                    <a:cubicBezTo>
                      <a:pt x="205" y="138"/>
                      <a:pt x="205" y="138"/>
                      <a:pt x="205" y="138"/>
                    </a:cubicBezTo>
                    <a:cubicBezTo>
                      <a:pt x="205" y="138"/>
                      <a:pt x="205" y="138"/>
                      <a:pt x="205" y="138"/>
                    </a:cubicBezTo>
                    <a:cubicBezTo>
                      <a:pt x="205" y="138"/>
                      <a:pt x="205" y="138"/>
                      <a:pt x="205" y="138"/>
                    </a:cubicBezTo>
                    <a:cubicBezTo>
                      <a:pt x="205" y="138"/>
                      <a:pt x="205" y="138"/>
                      <a:pt x="205" y="138"/>
                    </a:cubicBezTo>
                    <a:cubicBezTo>
                      <a:pt x="205" y="138"/>
                      <a:pt x="205" y="138"/>
                      <a:pt x="205" y="138"/>
                    </a:cubicBezTo>
                    <a:cubicBezTo>
                      <a:pt x="205" y="137"/>
                      <a:pt x="205" y="137"/>
                      <a:pt x="205" y="137"/>
                    </a:cubicBezTo>
                    <a:cubicBezTo>
                      <a:pt x="205" y="137"/>
                      <a:pt x="205" y="137"/>
                      <a:pt x="205" y="137"/>
                    </a:cubicBezTo>
                    <a:cubicBezTo>
                      <a:pt x="205" y="137"/>
                      <a:pt x="205" y="137"/>
                      <a:pt x="205" y="137"/>
                    </a:cubicBezTo>
                    <a:cubicBezTo>
                      <a:pt x="205" y="137"/>
                      <a:pt x="205" y="137"/>
                      <a:pt x="205" y="137"/>
                    </a:cubicBezTo>
                    <a:cubicBezTo>
                      <a:pt x="205" y="137"/>
                      <a:pt x="205" y="137"/>
                      <a:pt x="205" y="137"/>
                    </a:cubicBezTo>
                    <a:cubicBezTo>
                      <a:pt x="204" y="137"/>
                      <a:pt x="204" y="136"/>
                      <a:pt x="204" y="136"/>
                    </a:cubicBezTo>
                    <a:cubicBezTo>
                      <a:pt x="204" y="136"/>
                      <a:pt x="204" y="136"/>
                      <a:pt x="204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04" y="134"/>
                      <a:pt x="204" y="134"/>
                      <a:pt x="204" y="134"/>
                    </a:cubicBezTo>
                    <a:cubicBezTo>
                      <a:pt x="204" y="134"/>
                      <a:pt x="204" y="134"/>
                      <a:pt x="204" y="134"/>
                    </a:cubicBezTo>
                    <a:cubicBezTo>
                      <a:pt x="204" y="134"/>
                      <a:pt x="204" y="134"/>
                      <a:pt x="204" y="134"/>
                    </a:cubicBezTo>
                    <a:cubicBezTo>
                      <a:pt x="204" y="134"/>
                      <a:pt x="204" y="134"/>
                      <a:pt x="204" y="134"/>
                    </a:cubicBezTo>
                    <a:cubicBezTo>
                      <a:pt x="204" y="133"/>
                      <a:pt x="204" y="132"/>
                      <a:pt x="204" y="132"/>
                    </a:cubicBezTo>
                    <a:cubicBezTo>
                      <a:pt x="204" y="132"/>
                      <a:pt x="204" y="132"/>
                      <a:pt x="204" y="132"/>
                    </a:cubicBezTo>
                    <a:cubicBezTo>
                      <a:pt x="204" y="132"/>
                      <a:pt x="204" y="132"/>
                      <a:pt x="204" y="132"/>
                    </a:cubicBezTo>
                    <a:cubicBezTo>
                      <a:pt x="204" y="131"/>
                      <a:pt x="204" y="131"/>
                      <a:pt x="204" y="131"/>
                    </a:cubicBezTo>
                    <a:cubicBezTo>
                      <a:pt x="204" y="131"/>
                      <a:pt x="204" y="131"/>
                      <a:pt x="204" y="131"/>
                    </a:cubicBezTo>
                    <a:cubicBezTo>
                      <a:pt x="204" y="131"/>
                      <a:pt x="204" y="131"/>
                      <a:pt x="204" y="131"/>
                    </a:cubicBezTo>
                    <a:cubicBezTo>
                      <a:pt x="204" y="130"/>
                      <a:pt x="204" y="130"/>
                      <a:pt x="204" y="130"/>
                    </a:cubicBezTo>
                    <a:cubicBezTo>
                      <a:pt x="204" y="130"/>
                      <a:pt x="204" y="130"/>
                      <a:pt x="204" y="130"/>
                    </a:cubicBezTo>
                    <a:cubicBezTo>
                      <a:pt x="204" y="129"/>
                      <a:pt x="204" y="129"/>
                      <a:pt x="204" y="129"/>
                    </a:cubicBezTo>
                    <a:cubicBezTo>
                      <a:pt x="204" y="129"/>
                      <a:pt x="204" y="129"/>
                      <a:pt x="204" y="129"/>
                    </a:cubicBezTo>
                    <a:cubicBezTo>
                      <a:pt x="204" y="129"/>
                      <a:pt x="204" y="129"/>
                      <a:pt x="204" y="129"/>
                    </a:cubicBezTo>
                    <a:cubicBezTo>
                      <a:pt x="204" y="129"/>
                      <a:pt x="204" y="129"/>
                      <a:pt x="204" y="129"/>
                    </a:cubicBezTo>
                    <a:cubicBezTo>
                      <a:pt x="204" y="129"/>
                      <a:pt x="204" y="129"/>
                      <a:pt x="204" y="129"/>
                    </a:cubicBezTo>
                    <a:cubicBezTo>
                      <a:pt x="204" y="129"/>
                      <a:pt x="204" y="129"/>
                      <a:pt x="204" y="129"/>
                    </a:cubicBezTo>
                    <a:cubicBezTo>
                      <a:pt x="204" y="128"/>
                      <a:pt x="204" y="128"/>
                      <a:pt x="204" y="128"/>
                    </a:cubicBezTo>
                    <a:cubicBezTo>
                      <a:pt x="204" y="128"/>
                      <a:pt x="204" y="128"/>
                      <a:pt x="204" y="128"/>
                    </a:cubicBezTo>
                    <a:cubicBezTo>
                      <a:pt x="204" y="128"/>
                      <a:pt x="204" y="128"/>
                      <a:pt x="204" y="128"/>
                    </a:cubicBezTo>
                    <a:cubicBezTo>
                      <a:pt x="204" y="128"/>
                      <a:pt x="204" y="128"/>
                      <a:pt x="204" y="128"/>
                    </a:cubicBezTo>
                    <a:cubicBezTo>
                      <a:pt x="204" y="127"/>
                      <a:pt x="204" y="127"/>
                      <a:pt x="204" y="127"/>
                    </a:cubicBezTo>
                    <a:cubicBezTo>
                      <a:pt x="204" y="127"/>
                      <a:pt x="204" y="127"/>
                      <a:pt x="204" y="127"/>
                    </a:cubicBezTo>
                    <a:cubicBezTo>
                      <a:pt x="204" y="127"/>
                      <a:pt x="204" y="127"/>
                      <a:pt x="204" y="127"/>
                    </a:cubicBezTo>
                    <a:cubicBezTo>
                      <a:pt x="204" y="127"/>
                      <a:pt x="204" y="127"/>
                      <a:pt x="204" y="127"/>
                    </a:cubicBezTo>
                    <a:cubicBezTo>
                      <a:pt x="204" y="127"/>
                      <a:pt x="204" y="126"/>
                      <a:pt x="204" y="126"/>
                    </a:cubicBezTo>
                    <a:cubicBezTo>
                      <a:pt x="204" y="126"/>
                      <a:pt x="204" y="126"/>
                      <a:pt x="204" y="126"/>
                    </a:cubicBezTo>
                    <a:cubicBezTo>
                      <a:pt x="204" y="126"/>
                      <a:pt x="204" y="126"/>
                      <a:pt x="204" y="126"/>
                    </a:cubicBezTo>
                    <a:cubicBezTo>
                      <a:pt x="204" y="126"/>
                      <a:pt x="204" y="126"/>
                      <a:pt x="204" y="126"/>
                    </a:cubicBezTo>
                    <a:cubicBezTo>
                      <a:pt x="204" y="126"/>
                      <a:pt x="204" y="126"/>
                      <a:pt x="204" y="126"/>
                    </a:cubicBezTo>
                    <a:cubicBezTo>
                      <a:pt x="204" y="126"/>
                      <a:pt x="204" y="126"/>
                      <a:pt x="204" y="126"/>
                    </a:cubicBezTo>
                    <a:cubicBezTo>
                      <a:pt x="204" y="126"/>
                      <a:pt x="204" y="126"/>
                      <a:pt x="204" y="126"/>
                    </a:cubicBezTo>
                    <a:cubicBezTo>
                      <a:pt x="204" y="126"/>
                      <a:pt x="204" y="126"/>
                      <a:pt x="204" y="126"/>
                    </a:cubicBezTo>
                    <a:cubicBezTo>
                      <a:pt x="204" y="126"/>
                      <a:pt x="204" y="126"/>
                      <a:pt x="204" y="126"/>
                    </a:cubicBezTo>
                    <a:cubicBezTo>
                      <a:pt x="204" y="126"/>
                      <a:pt x="204" y="126"/>
                      <a:pt x="204" y="126"/>
                    </a:cubicBezTo>
                    <a:cubicBezTo>
                      <a:pt x="204" y="125"/>
                      <a:pt x="204" y="125"/>
                      <a:pt x="204" y="125"/>
                    </a:cubicBezTo>
                    <a:cubicBezTo>
                      <a:pt x="204" y="125"/>
                      <a:pt x="204" y="125"/>
                      <a:pt x="204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4"/>
                      <a:pt x="203" y="124"/>
                      <a:pt x="203" y="124"/>
                    </a:cubicBezTo>
                    <a:cubicBezTo>
                      <a:pt x="203" y="124"/>
                      <a:pt x="203" y="124"/>
                      <a:pt x="203" y="124"/>
                    </a:cubicBezTo>
                    <a:cubicBezTo>
                      <a:pt x="203" y="124"/>
                      <a:pt x="203" y="124"/>
                      <a:pt x="203" y="124"/>
                    </a:cubicBezTo>
                    <a:cubicBezTo>
                      <a:pt x="203" y="124"/>
                      <a:pt x="203" y="124"/>
                      <a:pt x="203" y="124"/>
                    </a:cubicBezTo>
                    <a:cubicBezTo>
                      <a:pt x="203" y="124"/>
                      <a:pt x="203" y="124"/>
                      <a:pt x="203" y="124"/>
                    </a:cubicBezTo>
                    <a:cubicBezTo>
                      <a:pt x="203" y="124"/>
                      <a:pt x="203" y="124"/>
                      <a:pt x="203" y="124"/>
                    </a:cubicBezTo>
                    <a:cubicBezTo>
                      <a:pt x="203" y="124"/>
                      <a:pt x="203" y="124"/>
                      <a:pt x="203" y="124"/>
                    </a:cubicBezTo>
                    <a:cubicBezTo>
                      <a:pt x="203" y="124"/>
                      <a:pt x="203" y="124"/>
                      <a:pt x="203" y="124"/>
                    </a:cubicBezTo>
                    <a:cubicBezTo>
                      <a:pt x="203" y="124"/>
                      <a:pt x="203" y="124"/>
                      <a:pt x="203" y="124"/>
                    </a:cubicBezTo>
                    <a:cubicBezTo>
                      <a:pt x="203" y="124"/>
                      <a:pt x="203" y="124"/>
                      <a:pt x="203" y="124"/>
                    </a:cubicBezTo>
                    <a:cubicBezTo>
                      <a:pt x="202" y="124"/>
                      <a:pt x="202" y="124"/>
                      <a:pt x="202" y="124"/>
                    </a:cubicBezTo>
                    <a:cubicBezTo>
                      <a:pt x="202" y="124"/>
                      <a:pt x="202" y="124"/>
                      <a:pt x="202" y="124"/>
                    </a:cubicBezTo>
                    <a:cubicBezTo>
                      <a:pt x="202" y="124"/>
                      <a:pt x="202" y="124"/>
                      <a:pt x="202" y="124"/>
                    </a:cubicBezTo>
                    <a:cubicBezTo>
                      <a:pt x="202" y="124"/>
                      <a:pt x="202" y="124"/>
                      <a:pt x="202" y="124"/>
                    </a:cubicBezTo>
                    <a:cubicBezTo>
                      <a:pt x="202" y="124"/>
                      <a:pt x="202" y="123"/>
                      <a:pt x="202" y="123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01" y="123"/>
                      <a:pt x="201" y="123"/>
                      <a:pt x="201" y="123"/>
                    </a:cubicBezTo>
                    <a:cubicBezTo>
                      <a:pt x="201" y="123"/>
                      <a:pt x="201" y="123"/>
                      <a:pt x="201" y="123"/>
                    </a:cubicBezTo>
                    <a:cubicBezTo>
                      <a:pt x="201" y="123"/>
                      <a:pt x="201" y="123"/>
                      <a:pt x="201" y="123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0" y="122"/>
                      <a:pt x="200" y="122"/>
                      <a:pt x="200" y="122"/>
                    </a:cubicBezTo>
                    <a:cubicBezTo>
                      <a:pt x="200" y="122"/>
                      <a:pt x="200" y="122"/>
                      <a:pt x="200" y="122"/>
                    </a:cubicBezTo>
                    <a:cubicBezTo>
                      <a:pt x="200" y="122"/>
                      <a:pt x="200" y="122"/>
                      <a:pt x="200" y="122"/>
                    </a:cubicBezTo>
                    <a:cubicBezTo>
                      <a:pt x="200" y="122"/>
                      <a:pt x="200" y="122"/>
                      <a:pt x="200" y="122"/>
                    </a:cubicBezTo>
                    <a:cubicBezTo>
                      <a:pt x="200" y="122"/>
                      <a:pt x="200" y="122"/>
                      <a:pt x="200" y="122"/>
                    </a:cubicBezTo>
                    <a:cubicBezTo>
                      <a:pt x="200" y="122"/>
                      <a:pt x="200" y="122"/>
                      <a:pt x="200" y="122"/>
                    </a:cubicBezTo>
                    <a:cubicBezTo>
                      <a:pt x="200" y="122"/>
                      <a:pt x="200" y="122"/>
                      <a:pt x="199" y="122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99" y="121"/>
                      <a:pt x="199" y="121"/>
                      <a:pt x="199" y="121"/>
                    </a:cubicBezTo>
                    <a:cubicBezTo>
                      <a:pt x="199" y="121"/>
                      <a:pt x="199" y="121"/>
                      <a:pt x="199" y="121"/>
                    </a:cubicBezTo>
                    <a:cubicBezTo>
                      <a:pt x="199" y="121"/>
                      <a:pt x="199" y="121"/>
                      <a:pt x="198" y="121"/>
                    </a:cubicBezTo>
                    <a:cubicBezTo>
                      <a:pt x="198" y="121"/>
                      <a:pt x="198" y="121"/>
                      <a:pt x="198" y="121"/>
                    </a:cubicBezTo>
                    <a:cubicBezTo>
                      <a:pt x="198" y="121"/>
                      <a:pt x="198" y="121"/>
                      <a:pt x="198" y="121"/>
                    </a:cubicBezTo>
                    <a:cubicBezTo>
                      <a:pt x="198" y="121"/>
                      <a:pt x="198" y="121"/>
                      <a:pt x="198" y="121"/>
                    </a:cubicBezTo>
                    <a:cubicBezTo>
                      <a:pt x="198" y="121"/>
                      <a:pt x="198" y="121"/>
                      <a:pt x="198" y="121"/>
                    </a:cubicBezTo>
                    <a:cubicBezTo>
                      <a:pt x="198" y="121"/>
                      <a:pt x="198" y="121"/>
                      <a:pt x="198" y="121"/>
                    </a:cubicBezTo>
                    <a:cubicBezTo>
                      <a:pt x="198" y="121"/>
                      <a:pt x="198" y="121"/>
                      <a:pt x="198" y="121"/>
                    </a:cubicBezTo>
                    <a:cubicBezTo>
                      <a:pt x="198" y="121"/>
                      <a:pt x="198" y="121"/>
                      <a:pt x="198" y="121"/>
                    </a:cubicBezTo>
                    <a:cubicBezTo>
                      <a:pt x="198" y="121"/>
                      <a:pt x="198" y="121"/>
                      <a:pt x="198" y="121"/>
                    </a:cubicBezTo>
                    <a:cubicBezTo>
                      <a:pt x="198" y="121"/>
                      <a:pt x="198" y="121"/>
                      <a:pt x="198" y="121"/>
                    </a:cubicBezTo>
                    <a:cubicBezTo>
                      <a:pt x="198" y="121"/>
                      <a:pt x="198" y="121"/>
                      <a:pt x="198" y="121"/>
                    </a:cubicBezTo>
                    <a:cubicBezTo>
                      <a:pt x="197" y="121"/>
                      <a:pt x="197" y="121"/>
                      <a:pt x="197" y="121"/>
                    </a:cubicBezTo>
                    <a:cubicBezTo>
                      <a:pt x="197" y="121"/>
                      <a:pt x="197" y="121"/>
                      <a:pt x="197" y="121"/>
                    </a:cubicBezTo>
                    <a:cubicBezTo>
                      <a:pt x="197" y="121"/>
                      <a:pt x="197" y="121"/>
                      <a:pt x="197" y="121"/>
                    </a:cubicBezTo>
                    <a:cubicBezTo>
                      <a:pt x="197" y="121"/>
                      <a:pt x="197" y="121"/>
                      <a:pt x="197" y="121"/>
                    </a:cubicBezTo>
                    <a:cubicBezTo>
                      <a:pt x="197" y="121"/>
                      <a:pt x="197" y="121"/>
                      <a:pt x="196" y="121"/>
                    </a:cubicBezTo>
                    <a:cubicBezTo>
                      <a:pt x="196" y="121"/>
                      <a:pt x="196" y="121"/>
                      <a:pt x="196" y="121"/>
                    </a:cubicBezTo>
                    <a:cubicBezTo>
                      <a:pt x="196" y="121"/>
                      <a:pt x="196" y="121"/>
                      <a:pt x="196" y="121"/>
                    </a:cubicBezTo>
                    <a:cubicBezTo>
                      <a:pt x="196" y="121"/>
                      <a:pt x="196" y="121"/>
                      <a:pt x="196" y="121"/>
                    </a:cubicBezTo>
                    <a:cubicBezTo>
                      <a:pt x="196" y="121"/>
                      <a:pt x="196" y="121"/>
                      <a:pt x="196" y="121"/>
                    </a:cubicBezTo>
                    <a:cubicBezTo>
                      <a:pt x="196" y="121"/>
                      <a:pt x="196" y="121"/>
                      <a:pt x="196" y="121"/>
                    </a:cubicBezTo>
                    <a:cubicBezTo>
                      <a:pt x="196" y="121"/>
                      <a:pt x="196" y="121"/>
                      <a:pt x="196" y="121"/>
                    </a:cubicBezTo>
                    <a:cubicBezTo>
                      <a:pt x="196" y="121"/>
                      <a:pt x="196" y="121"/>
                      <a:pt x="196" y="121"/>
                    </a:cubicBezTo>
                    <a:cubicBezTo>
                      <a:pt x="196" y="121"/>
                      <a:pt x="196" y="121"/>
                      <a:pt x="196" y="121"/>
                    </a:cubicBezTo>
                    <a:cubicBezTo>
                      <a:pt x="196" y="121"/>
                      <a:pt x="196" y="121"/>
                      <a:pt x="196" y="121"/>
                    </a:cubicBezTo>
                    <a:cubicBezTo>
                      <a:pt x="196" y="121"/>
                      <a:pt x="196" y="121"/>
                      <a:pt x="196" y="121"/>
                    </a:cubicBezTo>
                    <a:cubicBezTo>
                      <a:pt x="196" y="121"/>
                      <a:pt x="196" y="121"/>
                      <a:pt x="196" y="121"/>
                    </a:cubicBezTo>
                    <a:cubicBezTo>
                      <a:pt x="196" y="121"/>
                      <a:pt x="196" y="121"/>
                      <a:pt x="196" y="121"/>
                    </a:cubicBezTo>
                    <a:cubicBezTo>
                      <a:pt x="196" y="120"/>
                      <a:pt x="196" y="120"/>
                      <a:pt x="196" y="120"/>
                    </a:cubicBezTo>
                    <a:cubicBezTo>
                      <a:pt x="196" y="120"/>
                      <a:pt x="196" y="120"/>
                      <a:pt x="196" y="120"/>
                    </a:cubicBezTo>
                    <a:cubicBezTo>
                      <a:pt x="196" y="120"/>
                      <a:pt x="196" y="120"/>
                      <a:pt x="196" y="120"/>
                    </a:cubicBezTo>
                    <a:cubicBezTo>
                      <a:pt x="196" y="120"/>
                      <a:pt x="196" y="120"/>
                      <a:pt x="196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93" y="120"/>
                      <a:pt x="193" y="120"/>
                      <a:pt x="193" y="120"/>
                    </a:cubicBezTo>
                    <a:cubicBezTo>
                      <a:pt x="193" y="120"/>
                      <a:pt x="193" y="120"/>
                      <a:pt x="193" y="120"/>
                    </a:cubicBezTo>
                    <a:cubicBezTo>
                      <a:pt x="193" y="120"/>
                      <a:pt x="193" y="120"/>
                      <a:pt x="193" y="120"/>
                    </a:cubicBezTo>
                    <a:cubicBezTo>
                      <a:pt x="193" y="120"/>
                      <a:pt x="193" y="120"/>
                      <a:pt x="193" y="120"/>
                    </a:cubicBezTo>
                    <a:cubicBezTo>
                      <a:pt x="193" y="120"/>
                      <a:pt x="193" y="120"/>
                      <a:pt x="193" y="120"/>
                    </a:cubicBezTo>
                    <a:cubicBezTo>
                      <a:pt x="193" y="120"/>
                      <a:pt x="193" y="120"/>
                      <a:pt x="193" y="120"/>
                    </a:cubicBezTo>
                    <a:cubicBezTo>
                      <a:pt x="193" y="119"/>
                      <a:pt x="193" y="119"/>
                      <a:pt x="193" y="119"/>
                    </a:cubicBezTo>
                    <a:cubicBezTo>
                      <a:pt x="193" y="119"/>
                      <a:pt x="193" y="119"/>
                      <a:pt x="193" y="119"/>
                    </a:cubicBezTo>
                    <a:cubicBezTo>
                      <a:pt x="193" y="119"/>
                      <a:pt x="193" y="119"/>
                      <a:pt x="193" y="119"/>
                    </a:cubicBezTo>
                    <a:cubicBezTo>
                      <a:pt x="193" y="119"/>
                      <a:pt x="193" y="119"/>
                      <a:pt x="193" y="119"/>
                    </a:cubicBezTo>
                    <a:cubicBezTo>
                      <a:pt x="193" y="119"/>
                      <a:pt x="193" y="119"/>
                      <a:pt x="193" y="119"/>
                    </a:cubicBezTo>
                    <a:cubicBezTo>
                      <a:pt x="193" y="119"/>
                      <a:pt x="193" y="119"/>
                      <a:pt x="193" y="119"/>
                    </a:cubicBezTo>
                    <a:cubicBezTo>
                      <a:pt x="193" y="119"/>
                      <a:pt x="193" y="119"/>
                      <a:pt x="193" y="119"/>
                    </a:cubicBezTo>
                    <a:cubicBezTo>
                      <a:pt x="193" y="119"/>
                      <a:pt x="193" y="119"/>
                      <a:pt x="193" y="119"/>
                    </a:cubicBezTo>
                    <a:cubicBezTo>
                      <a:pt x="193" y="119"/>
                      <a:pt x="193" y="119"/>
                      <a:pt x="193" y="119"/>
                    </a:cubicBezTo>
                    <a:cubicBezTo>
                      <a:pt x="193" y="119"/>
                      <a:pt x="193" y="119"/>
                      <a:pt x="192" y="119"/>
                    </a:cubicBezTo>
                    <a:cubicBezTo>
                      <a:pt x="192" y="119"/>
                      <a:pt x="192" y="119"/>
                      <a:pt x="192" y="119"/>
                    </a:cubicBezTo>
                    <a:cubicBezTo>
                      <a:pt x="192" y="119"/>
                      <a:pt x="192" y="119"/>
                      <a:pt x="192" y="119"/>
                    </a:cubicBezTo>
                    <a:cubicBezTo>
                      <a:pt x="192" y="119"/>
                      <a:pt x="192" y="119"/>
                      <a:pt x="192" y="119"/>
                    </a:cubicBezTo>
                    <a:cubicBezTo>
                      <a:pt x="192" y="119"/>
                      <a:pt x="192" y="119"/>
                      <a:pt x="192" y="119"/>
                    </a:cubicBezTo>
                    <a:cubicBezTo>
                      <a:pt x="192" y="119"/>
                      <a:pt x="192" y="119"/>
                      <a:pt x="192" y="119"/>
                    </a:cubicBezTo>
                    <a:cubicBezTo>
                      <a:pt x="192" y="119"/>
                      <a:pt x="192" y="119"/>
                      <a:pt x="192" y="119"/>
                    </a:cubicBezTo>
                    <a:cubicBezTo>
                      <a:pt x="192" y="119"/>
                      <a:pt x="192" y="119"/>
                      <a:pt x="192" y="119"/>
                    </a:cubicBezTo>
                    <a:cubicBezTo>
                      <a:pt x="192" y="119"/>
                      <a:pt x="192" y="119"/>
                      <a:pt x="192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8"/>
                      <a:pt x="191" y="118"/>
                      <a:pt x="191" y="118"/>
                    </a:cubicBezTo>
                    <a:cubicBezTo>
                      <a:pt x="190" y="118"/>
                      <a:pt x="190" y="118"/>
                      <a:pt x="190" y="118"/>
                    </a:cubicBezTo>
                    <a:cubicBezTo>
                      <a:pt x="190" y="118"/>
                      <a:pt x="190" y="118"/>
                      <a:pt x="190" y="118"/>
                    </a:cubicBezTo>
                    <a:cubicBezTo>
                      <a:pt x="190" y="118"/>
                      <a:pt x="190" y="118"/>
                      <a:pt x="190" y="118"/>
                    </a:cubicBezTo>
                    <a:cubicBezTo>
                      <a:pt x="190" y="118"/>
                      <a:pt x="190" y="118"/>
                      <a:pt x="190" y="118"/>
                    </a:cubicBezTo>
                    <a:cubicBezTo>
                      <a:pt x="190" y="118"/>
                      <a:pt x="190" y="118"/>
                      <a:pt x="190" y="118"/>
                    </a:cubicBezTo>
                    <a:cubicBezTo>
                      <a:pt x="190" y="118"/>
                      <a:pt x="190" y="118"/>
                      <a:pt x="190" y="118"/>
                    </a:cubicBezTo>
                    <a:cubicBezTo>
                      <a:pt x="190" y="118"/>
                      <a:pt x="190" y="118"/>
                      <a:pt x="190" y="118"/>
                    </a:cubicBezTo>
                    <a:cubicBezTo>
                      <a:pt x="190" y="118"/>
                      <a:pt x="190" y="118"/>
                      <a:pt x="190" y="118"/>
                    </a:cubicBezTo>
                    <a:cubicBezTo>
                      <a:pt x="190" y="118"/>
                      <a:pt x="190" y="118"/>
                      <a:pt x="190" y="118"/>
                    </a:cubicBezTo>
                    <a:cubicBezTo>
                      <a:pt x="190" y="118"/>
                      <a:pt x="190" y="118"/>
                      <a:pt x="190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8" y="118"/>
                    </a:cubicBezTo>
                    <a:cubicBezTo>
                      <a:pt x="188" y="118"/>
                      <a:pt x="188" y="118"/>
                      <a:pt x="188" y="118"/>
                    </a:cubicBezTo>
                    <a:cubicBezTo>
                      <a:pt x="188" y="117"/>
                      <a:pt x="188" y="117"/>
                      <a:pt x="188" y="117"/>
                    </a:cubicBezTo>
                    <a:cubicBezTo>
                      <a:pt x="188" y="117"/>
                      <a:pt x="188" y="117"/>
                      <a:pt x="188" y="117"/>
                    </a:cubicBezTo>
                    <a:cubicBezTo>
                      <a:pt x="188" y="117"/>
                      <a:pt x="188" y="117"/>
                      <a:pt x="188" y="117"/>
                    </a:cubicBezTo>
                    <a:cubicBezTo>
                      <a:pt x="188" y="117"/>
                      <a:pt x="188" y="117"/>
                      <a:pt x="188" y="117"/>
                    </a:cubicBezTo>
                    <a:cubicBezTo>
                      <a:pt x="188" y="117"/>
                      <a:pt x="188" y="117"/>
                      <a:pt x="188" y="117"/>
                    </a:cubicBezTo>
                    <a:cubicBezTo>
                      <a:pt x="188" y="117"/>
                      <a:pt x="188" y="117"/>
                      <a:pt x="188" y="117"/>
                    </a:cubicBezTo>
                    <a:cubicBezTo>
                      <a:pt x="188" y="117"/>
                      <a:pt x="188" y="117"/>
                      <a:pt x="188" y="117"/>
                    </a:cubicBezTo>
                    <a:cubicBezTo>
                      <a:pt x="187" y="117"/>
                      <a:pt x="187" y="117"/>
                      <a:pt x="187" y="117"/>
                    </a:cubicBezTo>
                    <a:cubicBezTo>
                      <a:pt x="187" y="117"/>
                      <a:pt x="187" y="117"/>
                      <a:pt x="187" y="117"/>
                    </a:cubicBezTo>
                    <a:cubicBezTo>
                      <a:pt x="187" y="117"/>
                      <a:pt x="187" y="117"/>
                      <a:pt x="187" y="117"/>
                    </a:cubicBezTo>
                    <a:cubicBezTo>
                      <a:pt x="187" y="117"/>
                      <a:pt x="187" y="117"/>
                      <a:pt x="187" y="117"/>
                    </a:cubicBezTo>
                    <a:cubicBezTo>
                      <a:pt x="186" y="117"/>
                      <a:pt x="186" y="117"/>
                      <a:pt x="186" y="117"/>
                    </a:cubicBezTo>
                    <a:cubicBezTo>
                      <a:pt x="186" y="117"/>
                      <a:pt x="186" y="117"/>
                      <a:pt x="186" y="117"/>
                    </a:cubicBezTo>
                    <a:cubicBezTo>
                      <a:pt x="186" y="117"/>
                      <a:pt x="186" y="117"/>
                      <a:pt x="186" y="117"/>
                    </a:cubicBezTo>
                    <a:cubicBezTo>
                      <a:pt x="186" y="117"/>
                      <a:pt x="186" y="117"/>
                      <a:pt x="186" y="117"/>
                    </a:cubicBezTo>
                    <a:cubicBezTo>
                      <a:pt x="186" y="117"/>
                      <a:pt x="186" y="117"/>
                      <a:pt x="186" y="117"/>
                    </a:cubicBezTo>
                    <a:cubicBezTo>
                      <a:pt x="186" y="117"/>
                      <a:pt x="186" y="117"/>
                      <a:pt x="186" y="117"/>
                    </a:cubicBezTo>
                    <a:cubicBezTo>
                      <a:pt x="186" y="117"/>
                      <a:pt x="186" y="117"/>
                      <a:pt x="186" y="117"/>
                    </a:cubicBezTo>
                    <a:cubicBezTo>
                      <a:pt x="186" y="117"/>
                      <a:pt x="186" y="117"/>
                      <a:pt x="186" y="117"/>
                    </a:cubicBezTo>
                    <a:cubicBezTo>
                      <a:pt x="186" y="117"/>
                      <a:pt x="186" y="117"/>
                      <a:pt x="186" y="117"/>
                    </a:cubicBezTo>
                    <a:cubicBezTo>
                      <a:pt x="186" y="117"/>
                      <a:pt x="186" y="117"/>
                      <a:pt x="186" y="117"/>
                    </a:cubicBezTo>
                    <a:cubicBezTo>
                      <a:pt x="186" y="117"/>
                      <a:pt x="186" y="117"/>
                      <a:pt x="186" y="117"/>
                    </a:cubicBezTo>
                    <a:cubicBezTo>
                      <a:pt x="186" y="117"/>
                      <a:pt x="186" y="117"/>
                      <a:pt x="185" y="117"/>
                    </a:cubicBezTo>
                    <a:cubicBezTo>
                      <a:pt x="185" y="117"/>
                      <a:pt x="185" y="117"/>
                      <a:pt x="185" y="117"/>
                    </a:cubicBezTo>
                    <a:cubicBezTo>
                      <a:pt x="185" y="117"/>
                      <a:pt x="185" y="117"/>
                      <a:pt x="185" y="117"/>
                    </a:cubicBezTo>
                    <a:cubicBezTo>
                      <a:pt x="185" y="117"/>
                      <a:pt x="185" y="117"/>
                      <a:pt x="185" y="117"/>
                    </a:cubicBezTo>
                    <a:cubicBezTo>
                      <a:pt x="185" y="117"/>
                      <a:pt x="185" y="117"/>
                      <a:pt x="185" y="117"/>
                    </a:cubicBezTo>
                    <a:cubicBezTo>
                      <a:pt x="185" y="117"/>
                      <a:pt x="185" y="117"/>
                      <a:pt x="185" y="117"/>
                    </a:cubicBezTo>
                    <a:cubicBezTo>
                      <a:pt x="185" y="117"/>
                      <a:pt x="185" y="117"/>
                      <a:pt x="185" y="117"/>
                    </a:cubicBezTo>
                    <a:cubicBezTo>
                      <a:pt x="185" y="116"/>
                      <a:pt x="185" y="116"/>
                      <a:pt x="185" y="116"/>
                    </a:cubicBezTo>
                    <a:cubicBezTo>
                      <a:pt x="185" y="116"/>
                      <a:pt x="185" y="116"/>
                      <a:pt x="185" y="116"/>
                    </a:cubicBezTo>
                    <a:cubicBezTo>
                      <a:pt x="185" y="116"/>
                      <a:pt x="185" y="116"/>
                      <a:pt x="185" y="116"/>
                    </a:cubicBezTo>
                    <a:cubicBezTo>
                      <a:pt x="185" y="116"/>
                      <a:pt x="185" y="116"/>
                      <a:pt x="185" y="116"/>
                    </a:cubicBezTo>
                    <a:cubicBezTo>
                      <a:pt x="185" y="116"/>
                      <a:pt x="185" y="116"/>
                      <a:pt x="185" y="116"/>
                    </a:cubicBezTo>
                    <a:cubicBezTo>
                      <a:pt x="184" y="116"/>
                      <a:pt x="184" y="116"/>
                      <a:pt x="184" y="116"/>
                    </a:cubicBezTo>
                    <a:cubicBezTo>
                      <a:pt x="184" y="116"/>
                      <a:pt x="184" y="116"/>
                      <a:pt x="184" y="116"/>
                    </a:cubicBezTo>
                    <a:cubicBezTo>
                      <a:pt x="184" y="116"/>
                      <a:pt x="184" y="116"/>
                      <a:pt x="184" y="116"/>
                    </a:cubicBezTo>
                    <a:cubicBezTo>
                      <a:pt x="184" y="116"/>
                      <a:pt x="184" y="116"/>
                      <a:pt x="184" y="116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2" y="116"/>
                      <a:pt x="182" y="116"/>
                      <a:pt x="182" y="116"/>
                    </a:cubicBezTo>
                    <a:cubicBezTo>
                      <a:pt x="182" y="116"/>
                      <a:pt x="182" y="116"/>
                      <a:pt x="182" y="116"/>
                    </a:cubicBezTo>
                    <a:cubicBezTo>
                      <a:pt x="182" y="116"/>
                      <a:pt x="182" y="116"/>
                      <a:pt x="182" y="116"/>
                    </a:cubicBezTo>
                    <a:cubicBezTo>
                      <a:pt x="182" y="116"/>
                      <a:pt x="182" y="116"/>
                      <a:pt x="182" y="116"/>
                    </a:cubicBezTo>
                    <a:cubicBezTo>
                      <a:pt x="181" y="116"/>
                      <a:pt x="181" y="116"/>
                      <a:pt x="181" y="116"/>
                    </a:cubicBezTo>
                    <a:cubicBezTo>
                      <a:pt x="181" y="116"/>
                      <a:pt x="181" y="116"/>
                      <a:pt x="181" y="116"/>
                    </a:cubicBezTo>
                    <a:cubicBezTo>
                      <a:pt x="181" y="116"/>
                      <a:pt x="181" y="116"/>
                      <a:pt x="181" y="116"/>
                    </a:cubicBezTo>
                    <a:cubicBezTo>
                      <a:pt x="181" y="116"/>
                      <a:pt x="181" y="116"/>
                      <a:pt x="181" y="116"/>
                    </a:cubicBezTo>
                    <a:cubicBezTo>
                      <a:pt x="181" y="116"/>
                      <a:pt x="181" y="116"/>
                      <a:pt x="181" y="116"/>
                    </a:cubicBezTo>
                    <a:cubicBezTo>
                      <a:pt x="181" y="116"/>
                      <a:pt x="181" y="116"/>
                      <a:pt x="181" y="116"/>
                    </a:cubicBezTo>
                    <a:cubicBezTo>
                      <a:pt x="181" y="116"/>
                      <a:pt x="181" y="116"/>
                      <a:pt x="181" y="116"/>
                    </a:cubicBezTo>
                    <a:cubicBezTo>
                      <a:pt x="181" y="116"/>
                      <a:pt x="181" y="116"/>
                      <a:pt x="181" y="116"/>
                    </a:cubicBezTo>
                    <a:cubicBezTo>
                      <a:pt x="181" y="116"/>
                      <a:pt x="181" y="116"/>
                      <a:pt x="181" y="116"/>
                    </a:cubicBezTo>
                    <a:cubicBezTo>
                      <a:pt x="181" y="116"/>
                      <a:pt x="181" y="116"/>
                      <a:pt x="181" y="116"/>
                    </a:cubicBezTo>
                    <a:cubicBezTo>
                      <a:pt x="181" y="116"/>
                      <a:pt x="181" y="116"/>
                      <a:pt x="181" y="116"/>
                    </a:cubicBezTo>
                    <a:cubicBezTo>
                      <a:pt x="181" y="115"/>
                      <a:pt x="181" y="115"/>
                      <a:pt x="181" y="115"/>
                    </a:cubicBezTo>
                    <a:cubicBezTo>
                      <a:pt x="181" y="115"/>
                      <a:pt x="181" y="115"/>
                      <a:pt x="181" y="115"/>
                    </a:cubicBezTo>
                    <a:cubicBezTo>
                      <a:pt x="181" y="115"/>
                      <a:pt x="181" y="115"/>
                      <a:pt x="181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79" y="115"/>
                    </a:cubicBezTo>
                    <a:cubicBezTo>
                      <a:pt x="179" y="115"/>
                      <a:pt x="179" y="115"/>
                      <a:pt x="179" y="115"/>
                    </a:cubicBezTo>
                    <a:cubicBezTo>
                      <a:pt x="179" y="115"/>
                      <a:pt x="179" y="115"/>
                      <a:pt x="179" y="115"/>
                    </a:cubicBezTo>
                    <a:cubicBezTo>
                      <a:pt x="179" y="115"/>
                      <a:pt x="179" y="115"/>
                      <a:pt x="179" y="115"/>
                    </a:cubicBezTo>
                    <a:cubicBezTo>
                      <a:pt x="179" y="115"/>
                      <a:pt x="179" y="115"/>
                      <a:pt x="179" y="115"/>
                    </a:cubicBezTo>
                    <a:cubicBezTo>
                      <a:pt x="179" y="115"/>
                      <a:pt x="179" y="115"/>
                      <a:pt x="179" y="115"/>
                    </a:cubicBezTo>
                    <a:cubicBezTo>
                      <a:pt x="179" y="115"/>
                      <a:pt x="179" y="115"/>
                      <a:pt x="179" y="115"/>
                    </a:cubicBezTo>
                    <a:cubicBezTo>
                      <a:pt x="179" y="115"/>
                      <a:pt x="179" y="115"/>
                      <a:pt x="179" y="115"/>
                    </a:cubicBezTo>
                    <a:cubicBezTo>
                      <a:pt x="179" y="115"/>
                      <a:pt x="179" y="115"/>
                      <a:pt x="179" y="115"/>
                    </a:cubicBezTo>
                    <a:cubicBezTo>
                      <a:pt x="179" y="115"/>
                      <a:pt x="179" y="115"/>
                      <a:pt x="179" y="115"/>
                    </a:cubicBezTo>
                    <a:cubicBezTo>
                      <a:pt x="179" y="115"/>
                      <a:pt x="179" y="115"/>
                      <a:pt x="178" y="115"/>
                    </a:cubicBezTo>
                    <a:cubicBezTo>
                      <a:pt x="178" y="115"/>
                      <a:pt x="178" y="115"/>
                      <a:pt x="178" y="115"/>
                    </a:cubicBezTo>
                    <a:cubicBezTo>
                      <a:pt x="178" y="115"/>
                      <a:pt x="178" y="115"/>
                      <a:pt x="178" y="115"/>
                    </a:cubicBezTo>
                    <a:cubicBezTo>
                      <a:pt x="178" y="115"/>
                      <a:pt x="178" y="115"/>
                      <a:pt x="178" y="115"/>
                    </a:cubicBezTo>
                    <a:cubicBezTo>
                      <a:pt x="178" y="115"/>
                      <a:pt x="178" y="115"/>
                      <a:pt x="178" y="115"/>
                    </a:cubicBezTo>
                    <a:cubicBezTo>
                      <a:pt x="178" y="114"/>
                      <a:pt x="178" y="114"/>
                      <a:pt x="178" y="114"/>
                    </a:cubicBezTo>
                    <a:cubicBezTo>
                      <a:pt x="178" y="114"/>
                      <a:pt x="178" y="114"/>
                      <a:pt x="178" y="114"/>
                    </a:cubicBezTo>
                    <a:cubicBezTo>
                      <a:pt x="178" y="114"/>
                      <a:pt x="178" y="114"/>
                      <a:pt x="178" y="114"/>
                    </a:cubicBezTo>
                    <a:cubicBezTo>
                      <a:pt x="178" y="114"/>
                      <a:pt x="178" y="114"/>
                      <a:pt x="178" y="114"/>
                    </a:cubicBezTo>
                    <a:cubicBezTo>
                      <a:pt x="178" y="114"/>
                      <a:pt x="178" y="114"/>
                      <a:pt x="178" y="114"/>
                    </a:cubicBezTo>
                    <a:cubicBezTo>
                      <a:pt x="178" y="114"/>
                      <a:pt x="178" y="114"/>
                      <a:pt x="178" y="114"/>
                    </a:cubicBezTo>
                    <a:cubicBezTo>
                      <a:pt x="178" y="114"/>
                      <a:pt x="178" y="114"/>
                      <a:pt x="178" y="114"/>
                    </a:cubicBezTo>
                    <a:cubicBezTo>
                      <a:pt x="178" y="114"/>
                      <a:pt x="178" y="114"/>
                      <a:pt x="178" y="114"/>
                    </a:cubicBezTo>
                    <a:cubicBezTo>
                      <a:pt x="178" y="114"/>
                      <a:pt x="178" y="114"/>
                      <a:pt x="178" y="114"/>
                    </a:cubicBezTo>
                    <a:cubicBezTo>
                      <a:pt x="178" y="114"/>
                      <a:pt x="178" y="114"/>
                      <a:pt x="178" y="114"/>
                    </a:cubicBezTo>
                    <a:cubicBezTo>
                      <a:pt x="177" y="114"/>
                      <a:pt x="177" y="114"/>
                      <a:pt x="177" y="114"/>
                    </a:cubicBezTo>
                    <a:cubicBezTo>
                      <a:pt x="177" y="114"/>
                      <a:pt x="177" y="114"/>
                      <a:pt x="177" y="114"/>
                    </a:cubicBezTo>
                    <a:cubicBezTo>
                      <a:pt x="177" y="114"/>
                      <a:pt x="177" y="114"/>
                      <a:pt x="177" y="114"/>
                    </a:cubicBezTo>
                    <a:cubicBezTo>
                      <a:pt x="177" y="114"/>
                      <a:pt x="177" y="114"/>
                      <a:pt x="177" y="114"/>
                    </a:cubicBezTo>
                    <a:cubicBezTo>
                      <a:pt x="177" y="114"/>
                      <a:pt x="177" y="114"/>
                      <a:pt x="177" y="114"/>
                    </a:cubicBezTo>
                    <a:cubicBezTo>
                      <a:pt x="177" y="114"/>
                      <a:pt x="177" y="114"/>
                      <a:pt x="177" y="114"/>
                    </a:cubicBezTo>
                    <a:cubicBezTo>
                      <a:pt x="177" y="114"/>
                      <a:pt x="176" y="114"/>
                      <a:pt x="176" y="114"/>
                    </a:cubicBezTo>
                    <a:cubicBezTo>
                      <a:pt x="176" y="114"/>
                      <a:pt x="176" y="114"/>
                      <a:pt x="176" y="114"/>
                    </a:cubicBezTo>
                    <a:cubicBezTo>
                      <a:pt x="176" y="114"/>
                      <a:pt x="176" y="114"/>
                      <a:pt x="176" y="114"/>
                    </a:cubicBezTo>
                    <a:cubicBezTo>
                      <a:pt x="176" y="114"/>
                      <a:pt x="176" y="114"/>
                      <a:pt x="176" y="114"/>
                    </a:cubicBezTo>
                    <a:cubicBezTo>
                      <a:pt x="176" y="114"/>
                      <a:pt x="176" y="114"/>
                      <a:pt x="176" y="114"/>
                    </a:cubicBezTo>
                    <a:cubicBezTo>
                      <a:pt x="176" y="114"/>
                      <a:pt x="176" y="114"/>
                      <a:pt x="176" y="114"/>
                    </a:cubicBezTo>
                    <a:cubicBezTo>
                      <a:pt x="176" y="114"/>
                      <a:pt x="176" y="114"/>
                      <a:pt x="176" y="114"/>
                    </a:cubicBezTo>
                    <a:cubicBezTo>
                      <a:pt x="176" y="114"/>
                      <a:pt x="176" y="114"/>
                      <a:pt x="176" y="114"/>
                    </a:cubicBezTo>
                    <a:cubicBezTo>
                      <a:pt x="176" y="113"/>
                      <a:pt x="176" y="113"/>
                      <a:pt x="176" y="113"/>
                    </a:cubicBezTo>
                    <a:cubicBezTo>
                      <a:pt x="175" y="113"/>
                      <a:pt x="175" y="113"/>
                      <a:pt x="175" y="113"/>
                    </a:cubicBezTo>
                    <a:cubicBezTo>
                      <a:pt x="175" y="113"/>
                      <a:pt x="175" y="113"/>
                      <a:pt x="175" y="113"/>
                    </a:cubicBezTo>
                    <a:cubicBezTo>
                      <a:pt x="175" y="113"/>
                      <a:pt x="175" y="113"/>
                      <a:pt x="175" y="113"/>
                    </a:cubicBezTo>
                    <a:cubicBezTo>
                      <a:pt x="175" y="113"/>
                      <a:pt x="175" y="113"/>
                      <a:pt x="175" y="113"/>
                    </a:cubicBezTo>
                    <a:cubicBezTo>
                      <a:pt x="175" y="113"/>
                      <a:pt x="175" y="113"/>
                      <a:pt x="175" y="113"/>
                    </a:cubicBezTo>
                    <a:cubicBezTo>
                      <a:pt x="175" y="113"/>
                      <a:pt x="175" y="113"/>
                      <a:pt x="175" y="113"/>
                    </a:cubicBezTo>
                    <a:cubicBezTo>
                      <a:pt x="175" y="113"/>
                      <a:pt x="175" y="113"/>
                      <a:pt x="175" y="113"/>
                    </a:cubicBezTo>
                    <a:cubicBezTo>
                      <a:pt x="175" y="113"/>
                      <a:pt x="175" y="113"/>
                      <a:pt x="175" y="113"/>
                    </a:cubicBezTo>
                    <a:cubicBezTo>
                      <a:pt x="175" y="113"/>
                      <a:pt x="175" y="113"/>
                      <a:pt x="175" y="113"/>
                    </a:cubicBezTo>
                    <a:cubicBezTo>
                      <a:pt x="175" y="113"/>
                      <a:pt x="175" y="113"/>
                      <a:pt x="175" y="113"/>
                    </a:cubicBezTo>
                    <a:cubicBezTo>
                      <a:pt x="175" y="113"/>
                      <a:pt x="175" y="113"/>
                      <a:pt x="175" y="113"/>
                    </a:cubicBezTo>
                    <a:cubicBezTo>
                      <a:pt x="175" y="113"/>
                      <a:pt x="175" y="113"/>
                      <a:pt x="175" y="113"/>
                    </a:cubicBezTo>
                    <a:cubicBezTo>
                      <a:pt x="175" y="113"/>
                      <a:pt x="175" y="113"/>
                      <a:pt x="174" y="113"/>
                    </a:cubicBezTo>
                    <a:cubicBezTo>
                      <a:pt x="174" y="113"/>
                      <a:pt x="174" y="113"/>
                      <a:pt x="174" y="113"/>
                    </a:cubicBezTo>
                    <a:cubicBezTo>
                      <a:pt x="174" y="113"/>
                      <a:pt x="174" y="113"/>
                      <a:pt x="174" y="113"/>
                    </a:cubicBezTo>
                    <a:cubicBezTo>
                      <a:pt x="174" y="113"/>
                      <a:pt x="174" y="113"/>
                      <a:pt x="174" y="113"/>
                    </a:cubicBezTo>
                    <a:cubicBezTo>
                      <a:pt x="174" y="113"/>
                      <a:pt x="174" y="113"/>
                      <a:pt x="174" y="113"/>
                    </a:cubicBezTo>
                    <a:cubicBezTo>
                      <a:pt x="174" y="113"/>
                      <a:pt x="174" y="113"/>
                      <a:pt x="174" y="113"/>
                    </a:cubicBezTo>
                    <a:cubicBezTo>
                      <a:pt x="174" y="113"/>
                      <a:pt x="174" y="113"/>
                      <a:pt x="174" y="113"/>
                    </a:cubicBezTo>
                    <a:cubicBezTo>
                      <a:pt x="173" y="113"/>
                      <a:pt x="173" y="113"/>
                      <a:pt x="173" y="113"/>
                    </a:cubicBezTo>
                    <a:cubicBezTo>
                      <a:pt x="173" y="113"/>
                      <a:pt x="173" y="113"/>
                      <a:pt x="173" y="113"/>
                    </a:cubicBezTo>
                    <a:cubicBezTo>
                      <a:pt x="173" y="113"/>
                      <a:pt x="173" y="113"/>
                      <a:pt x="173" y="113"/>
                    </a:cubicBezTo>
                    <a:cubicBezTo>
                      <a:pt x="173" y="113"/>
                      <a:pt x="173" y="113"/>
                      <a:pt x="173" y="113"/>
                    </a:cubicBezTo>
                    <a:cubicBezTo>
                      <a:pt x="173" y="113"/>
                      <a:pt x="173" y="113"/>
                      <a:pt x="173" y="113"/>
                    </a:cubicBezTo>
                    <a:cubicBezTo>
                      <a:pt x="172" y="113"/>
                      <a:pt x="172" y="113"/>
                      <a:pt x="172" y="113"/>
                    </a:cubicBezTo>
                    <a:cubicBezTo>
                      <a:pt x="172" y="113"/>
                      <a:pt x="172" y="113"/>
                      <a:pt x="172" y="113"/>
                    </a:cubicBezTo>
                    <a:cubicBezTo>
                      <a:pt x="172" y="113"/>
                      <a:pt x="172" y="112"/>
                      <a:pt x="172" y="112"/>
                    </a:cubicBezTo>
                    <a:cubicBezTo>
                      <a:pt x="172" y="112"/>
                      <a:pt x="172" y="112"/>
                      <a:pt x="172" y="112"/>
                    </a:cubicBezTo>
                    <a:cubicBezTo>
                      <a:pt x="172" y="112"/>
                      <a:pt x="172" y="112"/>
                      <a:pt x="172" y="112"/>
                    </a:cubicBezTo>
                    <a:cubicBezTo>
                      <a:pt x="172" y="112"/>
                      <a:pt x="172" y="112"/>
                      <a:pt x="172" y="112"/>
                    </a:cubicBezTo>
                    <a:cubicBezTo>
                      <a:pt x="172" y="112"/>
                      <a:pt x="172" y="112"/>
                      <a:pt x="172" y="112"/>
                    </a:cubicBezTo>
                    <a:cubicBezTo>
                      <a:pt x="172" y="112"/>
                      <a:pt x="172" y="112"/>
                      <a:pt x="172" y="112"/>
                    </a:cubicBezTo>
                    <a:cubicBezTo>
                      <a:pt x="171" y="112"/>
                      <a:pt x="171" y="112"/>
                      <a:pt x="171" y="112"/>
                    </a:cubicBezTo>
                    <a:cubicBezTo>
                      <a:pt x="171" y="112"/>
                      <a:pt x="171" y="112"/>
                      <a:pt x="171" y="112"/>
                    </a:cubicBezTo>
                    <a:cubicBezTo>
                      <a:pt x="171" y="112"/>
                      <a:pt x="171" y="112"/>
                      <a:pt x="171" y="112"/>
                    </a:cubicBezTo>
                    <a:cubicBezTo>
                      <a:pt x="171" y="112"/>
                      <a:pt x="171" y="112"/>
                      <a:pt x="171" y="112"/>
                    </a:cubicBezTo>
                    <a:cubicBezTo>
                      <a:pt x="171" y="112"/>
                      <a:pt x="171" y="112"/>
                      <a:pt x="171" y="112"/>
                    </a:cubicBezTo>
                    <a:cubicBezTo>
                      <a:pt x="171" y="112"/>
                      <a:pt x="171" y="112"/>
                      <a:pt x="171" y="112"/>
                    </a:cubicBezTo>
                    <a:cubicBezTo>
                      <a:pt x="171" y="112"/>
                      <a:pt x="171" y="112"/>
                      <a:pt x="171" y="112"/>
                    </a:cubicBezTo>
                    <a:cubicBezTo>
                      <a:pt x="171" y="112"/>
                      <a:pt x="171" y="112"/>
                      <a:pt x="171" y="112"/>
                    </a:cubicBezTo>
                    <a:cubicBezTo>
                      <a:pt x="170" y="112"/>
                      <a:pt x="170" y="112"/>
                      <a:pt x="170" y="112"/>
                    </a:cubicBezTo>
                    <a:cubicBezTo>
                      <a:pt x="170" y="112"/>
                      <a:pt x="170" y="112"/>
                      <a:pt x="170" y="112"/>
                    </a:cubicBezTo>
                    <a:cubicBezTo>
                      <a:pt x="170" y="112"/>
                      <a:pt x="170" y="112"/>
                      <a:pt x="170" y="112"/>
                    </a:cubicBezTo>
                    <a:cubicBezTo>
                      <a:pt x="170" y="112"/>
                      <a:pt x="170" y="112"/>
                      <a:pt x="170" y="112"/>
                    </a:cubicBezTo>
                    <a:cubicBezTo>
                      <a:pt x="170" y="112"/>
                      <a:pt x="170" y="112"/>
                      <a:pt x="170" y="112"/>
                    </a:cubicBezTo>
                    <a:cubicBezTo>
                      <a:pt x="170" y="112"/>
                      <a:pt x="170" y="112"/>
                      <a:pt x="170" y="112"/>
                    </a:cubicBezTo>
                    <a:cubicBezTo>
                      <a:pt x="170" y="112"/>
                      <a:pt x="170" y="112"/>
                      <a:pt x="170" y="112"/>
                    </a:cubicBezTo>
                    <a:cubicBezTo>
                      <a:pt x="170" y="112"/>
                      <a:pt x="170" y="112"/>
                      <a:pt x="170" y="112"/>
                    </a:cubicBezTo>
                    <a:cubicBezTo>
                      <a:pt x="170" y="112"/>
                      <a:pt x="170" y="112"/>
                      <a:pt x="170" y="112"/>
                    </a:cubicBezTo>
                    <a:cubicBezTo>
                      <a:pt x="170" y="112"/>
                      <a:pt x="170" y="112"/>
                      <a:pt x="170" y="112"/>
                    </a:cubicBezTo>
                    <a:cubicBezTo>
                      <a:pt x="170" y="111"/>
                      <a:pt x="169" y="111"/>
                      <a:pt x="169" y="111"/>
                    </a:cubicBezTo>
                    <a:cubicBezTo>
                      <a:pt x="169" y="111"/>
                      <a:pt x="169" y="111"/>
                      <a:pt x="169" y="111"/>
                    </a:cubicBezTo>
                    <a:cubicBezTo>
                      <a:pt x="169" y="111"/>
                      <a:pt x="169" y="111"/>
                      <a:pt x="169" y="111"/>
                    </a:cubicBezTo>
                    <a:cubicBezTo>
                      <a:pt x="169" y="111"/>
                      <a:pt x="169" y="111"/>
                      <a:pt x="169" y="111"/>
                    </a:cubicBezTo>
                    <a:cubicBezTo>
                      <a:pt x="169" y="111"/>
                      <a:pt x="169" y="111"/>
                      <a:pt x="169" y="111"/>
                    </a:cubicBezTo>
                    <a:cubicBezTo>
                      <a:pt x="169" y="111"/>
                      <a:pt x="169" y="111"/>
                      <a:pt x="169" y="111"/>
                    </a:cubicBezTo>
                    <a:cubicBezTo>
                      <a:pt x="169" y="111"/>
                      <a:pt x="169" y="111"/>
                      <a:pt x="168" y="111"/>
                    </a:cubicBezTo>
                    <a:cubicBezTo>
                      <a:pt x="168" y="111"/>
                      <a:pt x="168" y="111"/>
                      <a:pt x="168" y="111"/>
                    </a:cubicBezTo>
                    <a:cubicBezTo>
                      <a:pt x="168" y="111"/>
                      <a:pt x="168" y="111"/>
                      <a:pt x="168" y="111"/>
                    </a:cubicBezTo>
                    <a:cubicBezTo>
                      <a:pt x="168" y="111"/>
                      <a:pt x="168" y="111"/>
                      <a:pt x="168" y="111"/>
                    </a:cubicBezTo>
                    <a:cubicBezTo>
                      <a:pt x="168" y="111"/>
                      <a:pt x="168" y="111"/>
                      <a:pt x="168" y="111"/>
                    </a:cubicBezTo>
                    <a:cubicBezTo>
                      <a:pt x="168" y="111"/>
                      <a:pt x="168" y="111"/>
                      <a:pt x="168" y="111"/>
                    </a:cubicBezTo>
                    <a:cubicBezTo>
                      <a:pt x="168" y="111"/>
                      <a:pt x="168" y="111"/>
                      <a:pt x="168" y="111"/>
                    </a:cubicBezTo>
                    <a:cubicBezTo>
                      <a:pt x="168" y="111"/>
                      <a:pt x="168" y="111"/>
                      <a:pt x="168" y="111"/>
                    </a:cubicBezTo>
                    <a:cubicBezTo>
                      <a:pt x="168" y="111"/>
                      <a:pt x="168" y="111"/>
                      <a:pt x="168" y="111"/>
                    </a:cubicBezTo>
                    <a:cubicBezTo>
                      <a:pt x="167" y="111"/>
                      <a:pt x="167" y="111"/>
                      <a:pt x="167" y="111"/>
                    </a:cubicBezTo>
                    <a:cubicBezTo>
                      <a:pt x="167" y="111"/>
                      <a:pt x="167" y="111"/>
                      <a:pt x="167" y="111"/>
                    </a:cubicBezTo>
                    <a:cubicBezTo>
                      <a:pt x="167" y="111"/>
                      <a:pt x="167" y="111"/>
                      <a:pt x="167" y="111"/>
                    </a:cubicBezTo>
                    <a:cubicBezTo>
                      <a:pt x="167" y="111"/>
                      <a:pt x="167" y="111"/>
                      <a:pt x="167" y="111"/>
                    </a:cubicBezTo>
                    <a:cubicBezTo>
                      <a:pt x="167" y="110"/>
                      <a:pt x="167" y="110"/>
                      <a:pt x="167" y="110"/>
                    </a:cubicBezTo>
                    <a:cubicBezTo>
                      <a:pt x="167" y="110"/>
                      <a:pt x="167" y="110"/>
                      <a:pt x="167" y="110"/>
                    </a:cubicBezTo>
                    <a:cubicBezTo>
                      <a:pt x="167" y="110"/>
                      <a:pt x="167" y="110"/>
                      <a:pt x="167" y="110"/>
                    </a:cubicBezTo>
                    <a:cubicBezTo>
                      <a:pt x="167" y="110"/>
                      <a:pt x="167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5" y="110"/>
                      <a:pt x="165" y="110"/>
                      <a:pt x="165" y="110"/>
                    </a:cubicBezTo>
                    <a:cubicBezTo>
                      <a:pt x="165" y="110"/>
                      <a:pt x="165" y="110"/>
                      <a:pt x="165" y="110"/>
                    </a:cubicBezTo>
                    <a:cubicBezTo>
                      <a:pt x="165" y="110"/>
                      <a:pt x="165" y="110"/>
                      <a:pt x="165" y="110"/>
                    </a:cubicBezTo>
                    <a:cubicBezTo>
                      <a:pt x="165" y="110"/>
                      <a:pt x="165" y="110"/>
                      <a:pt x="165" y="110"/>
                    </a:cubicBezTo>
                    <a:cubicBezTo>
                      <a:pt x="165" y="110"/>
                      <a:pt x="165" y="110"/>
                      <a:pt x="165" y="110"/>
                    </a:cubicBezTo>
                    <a:cubicBezTo>
                      <a:pt x="165" y="110"/>
                      <a:pt x="165" y="110"/>
                      <a:pt x="165" y="110"/>
                    </a:cubicBezTo>
                    <a:cubicBezTo>
                      <a:pt x="165" y="110"/>
                      <a:pt x="165" y="110"/>
                      <a:pt x="165" y="110"/>
                    </a:cubicBezTo>
                    <a:cubicBezTo>
                      <a:pt x="165" y="110"/>
                      <a:pt x="165" y="110"/>
                      <a:pt x="165" y="110"/>
                    </a:cubicBezTo>
                    <a:cubicBezTo>
                      <a:pt x="165" y="110"/>
                      <a:pt x="165" y="110"/>
                      <a:pt x="165" y="110"/>
                    </a:cubicBezTo>
                    <a:cubicBezTo>
                      <a:pt x="165" y="109"/>
                      <a:pt x="165" y="109"/>
                      <a:pt x="165" y="109"/>
                    </a:cubicBezTo>
                    <a:cubicBezTo>
                      <a:pt x="165" y="109"/>
                      <a:pt x="165" y="109"/>
                      <a:pt x="165" y="109"/>
                    </a:cubicBezTo>
                    <a:cubicBezTo>
                      <a:pt x="165" y="109"/>
                      <a:pt x="165" y="109"/>
                      <a:pt x="165" y="109"/>
                    </a:cubicBezTo>
                    <a:cubicBezTo>
                      <a:pt x="165" y="109"/>
                      <a:pt x="165" y="109"/>
                      <a:pt x="165" y="109"/>
                    </a:cubicBezTo>
                    <a:cubicBezTo>
                      <a:pt x="165" y="109"/>
                      <a:pt x="165" y="109"/>
                      <a:pt x="165" y="109"/>
                    </a:cubicBezTo>
                    <a:cubicBezTo>
                      <a:pt x="165" y="109"/>
                      <a:pt x="165" y="109"/>
                      <a:pt x="165" y="109"/>
                    </a:cubicBezTo>
                    <a:cubicBezTo>
                      <a:pt x="164" y="109"/>
                      <a:pt x="164" y="109"/>
                      <a:pt x="164" y="109"/>
                    </a:cubicBezTo>
                    <a:cubicBezTo>
                      <a:pt x="164" y="109"/>
                      <a:pt x="164" y="109"/>
                      <a:pt x="164" y="109"/>
                    </a:cubicBezTo>
                    <a:cubicBezTo>
                      <a:pt x="164" y="109"/>
                      <a:pt x="164" y="109"/>
                      <a:pt x="164" y="109"/>
                    </a:cubicBezTo>
                    <a:cubicBezTo>
                      <a:pt x="164" y="109"/>
                      <a:pt x="164" y="109"/>
                      <a:pt x="164" y="109"/>
                    </a:cubicBezTo>
                    <a:cubicBezTo>
                      <a:pt x="164" y="109"/>
                      <a:pt x="164" y="109"/>
                      <a:pt x="164" y="109"/>
                    </a:cubicBezTo>
                    <a:cubicBezTo>
                      <a:pt x="164" y="109"/>
                      <a:pt x="164" y="109"/>
                      <a:pt x="164" y="109"/>
                    </a:cubicBezTo>
                    <a:cubicBezTo>
                      <a:pt x="164" y="109"/>
                      <a:pt x="164" y="109"/>
                      <a:pt x="164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8"/>
                      <a:pt x="163" y="108"/>
                      <a:pt x="163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1" y="108"/>
                      <a:pt x="161" y="108"/>
                      <a:pt x="161" y="108"/>
                    </a:cubicBezTo>
                    <a:cubicBezTo>
                      <a:pt x="161" y="107"/>
                      <a:pt x="161" y="107"/>
                      <a:pt x="161" y="107"/>
                    </a:cubicBezTo>
                    <a:cubicBezTo>
                      <a:pt x="161" y="107"/>
                      <a:pt x="161" y="107"/>
                      <a:pt x="161" y="107"/>
                    </a:cubicBezTo>
                    <a:cubicBezTo>
                      <a:pt x="161" y="107"/>
                      <a:pt x="161" y="107"/>
                      <a:pt x="161" y="107"/>
                    </a:cubicBezTo>
                    <a:cubicBezTo>
                      <a:pt x="161" y="107"/>
                      <a:pt x="161" y="107"/>
                      <a:pt x="161" y="107"/>
                    </a:cubicBezTo>
                    <a:cubicBezTo>
                      <a:pt x="161" y="107"/>
                      <a:pt x="161" y="107"/>
                      <a:pt x="161" y="107"/>
                    </a:cubicBezTo>
                    <a:cubicBezTo>
                      <a:pt x="161" y="107"/>
                      <a:pt x="161" y="107"/>
                      <a:pt x="161" y="107"/>
                    </a:cubicBezTo>
                    <a:cubicBezTo>
                      <a:pt x="161" y="107"/>
                      <a:pt x="161" y="107"/>
                      <a:pt x="161" y="107"/>
                    </a:cubicBezTo>
                    <a:cubicBezTo>
                      <a:pt x="161" y="107"/>
                      <a:pt x="161" y="107"/>
                      <a:pt x="161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59" y="107"/>
                      <a:pt x="159" y="107"/>
                    </a:cubicBezTo>
                    <a:cubicBezTo>
                      <a:pt x="159" y="107"/>
                      <a:pt x="159" y="107"/>
                      <a:pt x="159" y="107"/>
                    </a:cubicBezTo>
                    <a:cubicBezTo>
                      <a:pt x="159" y="107"/>
                      <a:pt x="159" y="107"/>
                      <a:pt x="159" y="107"/>
                    </a:cubicBezTo>
                    <a:cubicBezTo>
                      <a:pt x="159" y="107"/>
                      <a:pt x="159" y="107"/>
                      <a:pt x="159" y="107"/>
                    </a:cubicBezTo>
                    <a:cubicBezTo>
                      <a:pt x="159" y="107"/>
                      <a:pt x="159" y="107"/>
                      <a:pt x="159" y="106"/>
                    </a:cubicBezTo>
                    <a:cubicBezTo>
                      <a:pt x="159" y="106"/>
                      <a:pt x="159" y="106"/>
                      <a:pt x="159" y="106"/>
                    </a:cubicBezTo>
                    <a:cubicBezTo>
                      <a:pt x="159" y="106"/>
                      <a:pt x="159" y="106"/>
                      <a:pt x="159" y="106"/>
                    </a:cubicBezTo>
                    <a:cubicBezTo>
                      <a:pt x="159" y="106"/>
                      <a:pt x="159" y="106"/>
                      <a:pt x="159" y="106"/>
                    </a:cubicBezTo>
                    <a:cubicBezTo>
                      <a:pt x="159" y="106"/>
                      <a:pt x="159" y="106"/>
                      <a:pt x="159" y="106"/>
                    </a:cubicBezTo>
                    <a:cubicBezTo>
                      <a:pt x="159" y="106"/>
                      <a:pt x="159" y="106"/>
                      <a:pt x="159" y="106"/>
                    </a:cubicBezTo>
                    <a:cubicBezTo>
                      <a:pt x="159" y="106"/>
                      <a:pt x="159" y="106"/>
                      <a:pt x="159" y="106"/>
                    </a:cubicBezTo>
                    <a:cubicBezTo>
                      <a:pt x="159" y="106"/>
                      <a:pt x="159" y="106"/>
                      <a:pt x="159" y="106"/>
                    </a:cubicBezTo>
                    <a:cubicBezTo>
                      <a:pt x="159" y="106"/>
                      <a:pt x="159" y="106"/>
                      <a:pt x="159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7" y="106"/>
                      <a:pt x="157" y="106"/>
                      <a:pt x="157" y="106"/>
                    </a:cubicBezTo>
                    <a:cubicBezTo>
                      <a:pt x="157" y="106"/>
                      <a:pt x="157" y="106"/>
                      <a:pt x="157" y="106"/>
                    </a:cubicBezTo>
                    <a:cubicBezTo>
                      <a:pt x="157" y="106"/>
                      <a:pt x="157" y="106"/>
                      <a:pt x="157" y="106"/>
                    </a:cubicBezTo>
                    <a:cubicBezTo>
                      <a:pt x="157" y="106"/>
                      <a:pt x="157" y="106"/>
                      <a:pt x="157" y="106"/>
                    </a:cubicBezTo>
                    <a:cubicBezTo>
                      <a:pt x="157" y="106"/>
                      <a:pt x="157" y="106"/>
                      <a:pt x="157" y="106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lose/>
                    <a:moveTo>
                      <a:pt x="156" y="88"/>
                    </a:move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7" y="61"/>
                      <a:pt x="157" y="61"/>
                      <a:pt x="157" y="61"/>
                    </a:cubicBezTo>
                    <a:cubicBezTo>
                      <a:pt x="157" y="61"/>
                      <a:pt x="157" y="61"/>
                      <a:pt x="157" y="61"/>
                    </a:cubicBezTo>
                    <a:cubicBezTo>
                      <a:pt x="157" y="61"/>
                      <a:pt x="157" y="61"/>
                      <a:pt x="157" y="61"/>
                    </a:cubicBezTo>
                    <a:cubicBezTo>
                      <a:pt x="157" y="61"/>
                      <a:pt x="157" y="61"/>
                      <a:pt x="157" y="61"/>
                    </a:cubicBezTo>
                    <a:cubicBezTo>
                      <a:pt x="157" y="61"/>
                      <a:pt x="157" y="61"/>
                      <a:pt x="157" y="62"/>
                    </a:cubicBezTo>
                    <a:cubicBezTo>
                      <a:pt x="157" y="62"/>
                      <a:pt x="157" y="62"/>
                      <a:pt x="157" y="62"/>
                    </a:cubicBezTo>
                    <a:cubicBezTo>
                      <a:pt x="157" y="62"/>
                      <a:pt x="157" y="62"/>
                      <a:pt x="157" y="62"/>
                    </a:cubicBezTo>
                    <a:cubicBezTo>
                      <a:pt x="157" y="62"/>
                      <a:pt x="157" y="62"/>
                      <a:pt x="157" y="62"/>
                    </a:cubicBezTo>
                    <a:cubicBezTo>
                      <a:pt x="157" y="62"/>
                      <a:pt x="157" y="62"/>
                      <a:pt x="158" y="62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8" y="62"/>
                      <a:pt x="158" y="62"/>
                      <a:pt x="159" y="62"/>
                    </a:cubicBezTo>
                    <a:cubicBezTo>
                      <a:pt x="159" y="62"/>
                      <a:pt x="159" y="62"/>
                      <a:pt x="159" y="62"/>
                    </a:cubicBezTo>
                    <a:cubicBezTo>
                      <a:pt x="159" y="62"/>
                      <a:pt x="159" y="62"/>
                      <a:pt x="159" y="62"/>
                    </a:cubicBezTo>
                    <a:cubicBezTo>
                      <a:pt x="159" y="62"/>
                      <a:pt x="159" y="62"/>
                      <a:pt x="159" y="62"/>
                    </a:cubicBezTo>
                    <a:cubicBezTo>
                      <a:pt x="159" y="62"/>
                      <a:pt x="159" y="62"/>
                      <a:pt x="159" y="63"/>
                    </a:cubicBezTo>
                    <a:cubicBezTo>
                      <a:pt x="159" y="63"/>
                      <a:pt x="159" y="63"/>
                      <a:pt x="159" y="63"/>
                    </a:cubicBezTo>
                    <a:cubicBezTo>
                      <a:pt x="159" y="63"/>
                      <a:pt x="159" y="63"/>
                      <a:pt x="159" y="63"/>
                    </a:cubicBezTo>
                    <a:cubicBezTo>
                      <a:pt x="159" y="63"/>
                      <a:pt x="159" y="63"/>
                      <a:pt x="159" y="63"/>
                    </a:cubicBezTo>
                    <a:cubicBezTo>
                      <a:pt x="159" y="63"/>
                      <a:pt x="159" y="63"/>
                      <a:pt x="159" y="63"/>
                    </a:cubicBezTo>
                    <a:cubicBezTo>
                      <a:pt x="159" y="63"/>
                      <a:pt x="159" y="63"/>
                      <a:pt x="159" y="63"/>
                    </a:cubicBezTo>
                    <a:cubicBezTo>
                      <a:pt x="159" y="63"/>
                      <a:pt x="159" y="63"/>
                      <a:pt x="159" y="63"/>
                    </a:cubicBezTo>
                    <a:cubicBezTo>
                      <a:pt x="159" y="63"/>
                      <a:pt x="159" y="63"/>
                      <a:pt x="159" y="63"/>
                    </a:cubicBezTo>
                    <a:cubicBezTo>
                      <a:pt x="159" y="63"/>
                      <a:pt x="159" y="63"/>
                      <a:pt x="159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1" y="63"/>
                      <a:pt x="161" y="63"/>
                      <a:pt x="161" y="63"/>
                    </a:cubicBezTo>
                    <a:cubicBezTo>
                      <a:pt x="161" y="63"/>
                      <a:pt x="161" y="63"/>
                      <a:pt x="161" y="63"/>
                    </a:cubicBezTo>
                    <a:cubicBezTo>
                      <a:pt x="161" y="63"/>
                      <a:pt x="161" y="63"/>
                      <a:pt x="161" y="64"/>
                    </a:cubicBezTo>
                    <a:cubicBezTo>
                      <a:pt x="161" y="64"/>
                      <a:pt x="161" y="64"/>
                      <a:pt x="161" y="64"/>
                    </a:cubicBezTo>
                    <a:cubicBezTo>
                      <a:pt x="161" y="64"/>
                      <a:pt x="161" y="64"/>
                      <a:pt x="161" y="64"/>
                    </a:cubicBezTo>
                    <a:cubicBezTo>
                      <a:pt x="161" y="64"/>
                      <a:pt x="161" y="64"/>
                      <a:pt x="161" y="64"/>
                    </a:cubicBezTo>
                    <a:cubicBezTo>
                      <a:pt x="161" y="64"/>
                      <a:pt x="161" y="64"/>
                      <a:pt x="161" y="64"/>
                    </a:cubicBezTo>
                    <a:cubicBezTo>
                      <a:pt x="161" y="64"/>
                      <a:pt x="161" y="64"/>
                      <a:pt x="161" y="64"/>
                    </a:cubicBezTo>
                    <a:cubicBezTo>
                      <a:pt x="161" y="64"/>
                      <a:pt x="161" y="64"/>
                      <a:pt x="161" y="64"/>
                    </a:cubicBezTo>
                    <a:cubicBezTo>
                      <a:pt x="161" y="64"/>
                      <a:pt x="161" y="64"/>
                      <a:pt x="161" y="64"/>
                    </a:cubicBezTo>
                    <a:cubicBezTo>
                      <a:pt x="161" y="64"/>
                      <a:pt x="161" y="64"/>
                      <a:pt x="161" y="64"/>
                    </a:cubicBezTo>
                    <a:cubicBezTo>
                      <a:pt x="161" y="64"/>
                      <a:pt x="161" y="64"/>
                      <a:pt x="161" y="64"/>
                    </a:cubicBezTo>
                    <a:cubicBezTo>
                      <a:pt x="161" y="64"/>
                      <a:pt x="161" y="64"/>
                      <a:pt x="161" y="64"/>
                    </a:cubicBezTo>
                    <a:cubicBezTo>
                      <a:pt x="161" y="64"/>
                      <a:pt x="161" y="64"/>
                      <a:pt x="161" y="64"/>
                    </a:cubicBezTo>
                    <a:cubicBezTo>
                      <a:pt x="161" y="64"/>
                      <a:pt x="161" y="64"/>
                      <a:pt x="162" y="64"/>
                    </a:cubicBezTo>
                    <a:cubicBezTo>
                      <a:pt x="162" y="64"/>
                      <a:pt x="162" y="64"/>
                      <a:pt x="162" y="64"/>
                    </a:cubicBezTo>
                    <a:cubicBezTo>
                      <a:pt x="162" y="64"/>
                      <a:pt x="162" y="64"/>
                      <a:pt x="162" y="64"/>
                    </a:cubicBezTo>
                    <a:cubicBezTo>
                      <a:pt x="162" y="64"/>
                      <a:pt x="162" y="64"/>
                      <a:pt x="162" y="64"/>
                    </a:cubicBezTo>
                    <a:cubicBezTo>
                      <a:pt x="162" y="64"/>
                      <a:pt x="162" y="64"/>
                      <a:pt x="162" y="64"/>
                    </a:cubicBezTo>
                    <a:cubicBezTo>
                      <a:pt x="162" y="64"/>
                      <a:pt x="162" y="64"/>
                      <a:pt x="162" y="64"/>
                    </a:cubicBezTo>
                    <a:cubicBezTo>
                      <a:pt x="162" y="64"/>
                      <a:pt x="162" y="64"/>
                      <a:pt x="162" y="64"/>
                    </a:cubicBezTo>
                    <a:cubicBezTo>
                      <a:pt x="162" y="64"/>
                      <a:pt x="162" y="64"/>
                      <a:pt x="162" y="64"/>
                    </a:cubicBezTo>
                    <a:cubicBezTo>
                      <a:pt x="162" y="64"/>
                      <a:pt x="162" y="64"/>
                      <a:pt x="162" y="64"/>
                    </a:cubicBezTo>
                    <a:cubicBezTo>
                      <a:pt x="162" y="64"/>
                      <a:pt x="162" y="64"/>
                      <a:pt x="162" y="64"/>
                    </a:cubicBezTo>
                    <a:cubicBezTo>
                      <a:pt x="163" y="64"/>
                      <a:pt x="163" y="64"/>
                      <a:pt x="163" y="64"/>
                    </a:cubicBezTo>
                    <a:cubicBezTo>
                      <a:pt x="163" y="64"/>
                      <a:pt x="163" y="64"/>
                      <a:pt x="163" y="64"/>
                    </a:cubicBezTo>
                    <a:cubicBezTo>
                      <a:pt x="163" y="64"/>
                      <a:pt x="163" y="64"/>
                      <a:pt x="163" y="64"/>
                    </a:cubicBezTo>
                    <a:cubicBezTo>
                      <a:pt x="163" y="64"/>
                      <a:pt x="163" y="64"/>
                      <a:pt x="163" y="64"/>
                    </a:cubicBezTo>
                    <a:cubicBezTo>
                      <a:pt x="163" y="64"/>
                      <a:pt x="163" y="64"/>
                      <a:pt x="163" y="64"/>
                    </a:cubicBezTo>
                    <a:cubicBezTo>
                      <a:pt x="163" y="64"/>
                      <a:pt x="163" y="64"/>
                      <a:pt x="163" y="64"/>
                    </a:cubicBezTo>
                    <a:cubicBezTo>
                      <a:pt x="163" y="64"/>
                      <a:pt x="163" y="64"/>
                      <a:pt x="163" y="64"/>
                    </a:cubicBezTo>
                    <a:cubicBezTo>
                      <a:pt x="163" y="65"/>
                      <a:pt x="163" y="65"/>
                      <a:pt x="163" y="65"/>
                    </a:cubicBezTo>
                    <a:cubicBezTo>
                      <a:pt x="163" y="65"/>
                      <a:pt x="163" y="65"/>
                      <a:pt x="163" y="65"/>
                    </a:cubicBezTo>
                    <a:cubicBezTo>
                      <a:pt x="163" y="65"/>
                      <a:pt x="163" y="65"/>
                      <a:pt x="163" y="65"/>
                    </a:cubicBezTo>
                    <a:cubicBezTo>
                      <a:pt x="163" y="65"/>
                      <a:pt x="163" y="65"/>
                      <a:pt x="163" y="65"/>
                    </a:cubicBezTo>
                    <a:cubicBezTo>
                      <a:pt x="163" y="65"/>
                      <a:pt x="163" y="65"/>
                      <a:pt x="163" y="65"/>
                    </a:cubicBezTo>
                    <a:cubicBezTo>
                      <a:pt x="163" y="65"/>
                      <a:pt x="163" y="65"/>
                      <a:pt x="163" y="65"/>
                    </a:cubicBezTo>
                    <a:cubicBezTo>
                      <a:pt x="163" y="65"/>
                      <a:pt x="163" y="65"/>
                      <a:pt x="163" y="65"/>
                    </a:cubicBezTo>
                    <a:cubicBezTo>
                      <a:pt x="163" y="65"/>
                      <a:pt x="163" y="65"/>
                      <a:pt x="163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64" y="65"/>
                      <a:pt x="164" y="65"/>
                      <a:pt x="165" y="65"/>
                    </a:cubicBezTo>
                    <a:cubicBezTo>
                      <a:pt x="165" y="65"/>
                      <a:pt x="165" y="65"/>
                      <a:pt x="165" y="65"/>
                    </a:cubicBezTo>
                    <a:cubicBezTo>
                      <a:pt x="165" y="65"/>
                      <a:pt x="165" y="65"/>
                      <a:pt x="165" y="65"/>
                    </a:cubicBezTo>
                    <a:cubicBezTo>
                      <a:pt x="165" y="65"/>
                      <a:pt x="165" y="65"/>
                      <a:pt x="165" y="65"/>
                    </a:cubicBezTo>
                    <a:cubicBezTo>
                      <a:pt x="165" y="65"/>
                      <a:pt x="165" y="65"/>
                      <a:pt x="165" y="65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6" y="66"/>
                    </a:cubicBezTo>
                    <a:cubicBezTo>
                      <a:pt x="166" y="66"/>
                      <a:pt x="166" y="66"/>
                      <a:pt x="166" y="66"/>
                    </a:cubicBezTo>
                    <a:cubicBezTo>
                      <a:pt x="166" y="66"/>
                      <a:pt x="166" y="66"/>
                      <a:pt x="166" y="66"/>
                    </a:cubicBezTo>
                    <a:cubicBezTo>
                      <a:pt x="166" y="66"/>
                      <a:pt x="166" y="66"/>
                      <a:pt x="166" y="66"/>
                    </a:cubicBezTo>
                    <a:cubicBezTo>
                      <a:pt x="166" y="66"/>
                      <a:pt x="166" y="66"/>
                      <a:pt x="166" y="66"/>
                    </a:cubicBezTo>
                    <a:cubicBezTo>
                      <a:pt x="166" y="66"/>
                      <a:pt x="166" y="66"/>
                      <a:pt x="166" y="66"/>
                    </a:cubicBezTo>
                    <a:cubicBezTo>
                      <a:pt x="166" y="66"/>
                      <a:pt x="166" y="66"/>
                      <a:pt x="166" y="66"/>
                    </a:cubicBezTo>
                    <a:cubicBezTo>
                      <a:pt x="166" y="66"/>
                      <a:pt x="166" y="66"/>
                      <a:pt x="166" y="66"/>
                    </a:cubicBezTo>
                    <a:cubicBezTo>
                      <a:pt x="166" y="66"/>
                      <a:pt x="166" y="66"/>
                      <a:pt x="166" y="66"/>
                    </a:cubicBezTo>
                    <a:cubicBezTo>
                      <a:pt x="166" y="66"/>
                      <a:pt x="166" y="66"/>
                      <a:pt x="166" y="66"/>
                    </a:cubicBezTo>
                    <a:cubicBezTo>
                      <a:pt x="166" y="66"/>
                      <a:pt x="166" y="66"/>
                      <a:pt x="166" y="67"/>
                    </a:cubicBezTo>
                    <a:cubicBezTo>
                      <a:pt x="166" y="67"/>
                      <a:pt x="166" y="67"/>
                      <a:pt x="166" y="67"/>
                    </a:cubicBezTo>
                    <a:cubicBezTo>
                      <a:pt x="166" y="67"/>
                      <a:pt x="166" y="67"/>
                      <a:pt x="166" y="67"/>
                    </a:cubicBezTo>
                    <a:cubicBezTo>
                      <a:pt x="166" y="67"/>
                      <a:pt x="166" y="67"/>
                      <a:pt x="166" y="67"/>
                    </a:cubicBezTo>
                    <a:cubicBezTo>
                      <a:pt x="166" y="67"/>
                      <a:pt x="166" y="67"/>
                      <a:pt x="166" y="67"/>
                    </a:cubicBezTo>
                    <a:cubicBezTo>
                      <a:pt x="166" y="67"/>
                      <a:pt x="166" y="67"/>
                      <a:pt x="166" y="67"/>
                    </a:cubicBezTo>
                    <a:cubicBezTo>
                      <a:pt x="166" y="67"/>
                      <a:pt x="166" y="67"/>
                      <a:pt x="166" y="67"/>
                    </a:cubicBezTo>
                    <a:cubicBezTo>
                      <a:pt x="166" y="67"/>
                      <a:pt x="166" y="67"/>
                      <a:pt x="166" y="67"/>
                    </a:cubicBezTo>
                    <a:cubicBezTo>
                      <a:pt x="166" y="67"/>
                      <a:pt x="166" y="67"/>
                      <a:pt x="166" y="67"/>
                    </a:cubicBezTo>
                    <a:cubicBezTo>
                      <a:pt x="166" y="67"/>
                      <a:pt x="166" y="67"/>
                      <a:pt x="166" y="67"/>
                    </a:cubicBezTo>
                    <a:cubicBezTo>
                      <a:pt x="166" y="67"/>
                      <a:pt x="166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8" y="67"/>
                      <a:pt x="168" y="67"/>
                    </a:cubicBezTo>
                    <a:cubicBezTo>
                      <a:pt x="168" y="67"/>
                      <a:pt x="168" y="67"/>
                      <a:pt x="168" y="67"/>
                    </a:cubicBezTo>
                    <a:cubicBezTo>
                      <a:pt x="168" y="67"/>
                      <a:pt x="168" y="67"/>
                      <a:pt x="168" y="67"/>
                    </a:cubicBezTo>
                    <a:cubicBezTo>
                      <a:pt x="168" y="67"/>
                      <a:pt x="168" y="67"/>
                      <a:pt x="168" y="67"/>
                    </a:cubicBezTo>
                    <a:cubicBezTo>
                      <a:pt x="168" y="67"/>
                      <a:pt x="168" y="67"/>
                      <a:pt x="168" y="67"/>
                    </a:cubicBezTo>
                    <a:cubicBezTo>
                      <a:pt x="168" y="67"/>
                      <a:pt x="168" y="67"/>
                      <a:pt x="168" y="67"/>
                    </a:cubicBezTo>
                    <a:cubicBezTo>
                      <a:pt x="168" y="67"/>
                      <a:pt x="168" y="67"/>
                      <a:pt x="168" y="67"/>
                    </a:cubicBezTo>
                    <a:cubicBezTo>
                      <a:pt x="168" y="67"/>
                      <a:pt x="168" y="67"/>
                      <a:pt x="168" y="67"/>
                    </a:cubicBezTo>
                    <a:cubicBezTo>
                      <a:pt x="168" y="67"/>
                      <a:pt x="168" y="67"/>
                      <a:pt x="168" y="68"/>
                    </a:cubicBezTo>
                    <a:cubicBezTo>
                      <a:pt x="168" y="68"/>
                      <a:pt x="168" y="68"/>
                      <a:pt x="168" y="68"/>
                    </a:cubicBezTo>
                    <a:cubicBezTo>
                      <a:pt x="168" y="68"/>
                      <a:pt x="168" y="68"/>
                      <a:pt x="168" y="68"/>
                    </a:cubicBezTo>
                    <a:cubicBezTo>
                      <a:pt x="168" y="68"/>
                      <a:pt x="168" y="68"/>
                      <a:pt x="168" y="68"/>
                    </a:cubicBezTo>
                    <a:cubicBezTo>
                      <a:pt x="168" y="68"/>
                      <a:pt x="168" y="68"/>
                      <a:pt x="168" y="68"/>
                    </a:cubicBezTo>
                    <a:cubicBezTo>
                      <a:pt x="168" y="68"/>
                      <a:pt x="168" y="68"/>
                      <a:pt x="168" y="68"/>
                    </a:cubicBezTo>
                    <a:cubicBezTo>
                      <a:pt x="168" y="68"/>
                      <a:pt x="168" y="68"/>
                      <a:pt x="168" y="68"/>
                    </a:cubicBezTo>
                    <a:cubicBezTo>
                      <a:pt x="168" y="68"/>
                      <a:pt x="168" y="68"/>
                      <a:pt x="169" y="68"/>
                    </a:cubicBezTo>
                    <a:cubicBezTo>
                      <a:pt x="169" y="68"/>
                      <a:pt x="169" y="68"/>
                      <a:pt x="169" y="68"/>
                    </a:cubicBezTo>
                    <a:cubicBezTo>
                      <a:pt x="169" y="68"/>
                      <a:pt x="169" y="68"/>
                      <a:pt x="169" y="68"/>
                    </a:cubicBezTo>
                    <a:cubicBezTo>
                      <a:pt x="169" y="68"/>
                      <a:pt x="169" y="68"/>
                      <a:pt x="169" y="68"/>
                    </a:cubicBezTo>
                    <a:cubicBezTo>
                      <a:pt x="169" y="68"/>
                      <a:pt x="169" y="68"/>
                      <a:pt x="169" y="68"/>
                    </a:cubicBezTo>
                    <a:cubicBezTo>
                      <a:pt x="169" y="68"/>
                      <a:pt x="169" y="68"/>
                      <a:pt x="169" y="68"/>
                    </a:cubicBezTo>
                    <a:cubicBezTo>
                      <a:pt x="169" y="68"/>
                      <a:pt x="169" y="68"/>
                      <a:pt x="169" y="68"/>
                    </a:cubicBezTo>
                    <a:cubicBezTo>
                      <a:pt x="169" y="68"/>
                      <a:pt x="169" y="68"/>
                      <a:pt x="169" y="68"/>
                    </a:cubicBezTo>
                    <a:cubicBezTo>
                      <a:pt x="169" y="68"/>
                      <a:pt x="169" y="68"/>
                      <a:pt x="169" y="68"/>
                    </a:cubicBezTo>
                    <a:cubicBezTo>
                      <a:pt x="169" y="68"/>
                      <a:pt x="169" y="68"/>
                      <a:pt x="169" y="68"/>
                    </a:cubicBezTo>
                    <a:cubicBezTo>
                      <a:pt x="169" y="68"/>
                      <a:pt x="169" y="68"/>
                      <a:pt x="169" y="68"/>
                    </a:cubicBezTo>
                    <a:cubicBezTo>
                      <a:pt x="169" y="68"/>
                      <a:pt x="169" y="68"/>
                      <a:pt x="169" y="68"/>
                    </a:cubicBezTo>
                    <a:cubicBezTo>
                      <a:pt x="169" y="68"/>
                      <a:pt x="169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9"/>
                      <a:pt x="170" y="69"/>
                      <a:pt x="170" y="69"/>
                    </a:cubicBezTo>
                    <a:cubicBezTo>
                      <a:pt x="170" y="69"/>
                      <a:pt x="170" y="69"/>
                      <a:pt x="170" y="69"/>
                    </a:cubicBezTo>
                    <a:cubicBezTo>
                      <a:pt x="170" y="69"/>
                      <a:pt x="170" y="69"/>
                      <a:pt x="170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2" y="69"/>
                      <a:pt x="172" y="69"/>
                      <a:pt x="172" y="69"/>
                    </a:cubicBezTo>
                    <a:cubicBezTo>
                      <a:pt x="172" y="69"/>
                      <a:pt x="172" y="69"/>
                      <a:pt x="172" y="69"/>
                    </a:cubicBezTo>
                    <a:cubicBezTo>
                      <a:pt x="172" y="69"/>
                      <a:pt x="172" y="69"/>
                      <a:pt x="172" y="69"/>
                    </a:cubicBezTo>
                    <a:cubicBezTo>
                      <a:pt x="172" y="69"/>
                      <a:pt x="172" y="69"/>
                      <a:pt x="172" y="69"/>
                    </a:cubicBezTo>
                    <a:cubicBezTo>
                      <a:pt x="172" y="69"/>
                      <a:pt x="172" y="69"/>
                      <a:pt x="172" y="69"/>
                    </a:cubicBezTo>
                    <a:cubicBezTo>
                      <a:pt x="172" y="69"/>
                      <a:pt x="172" y="69"/>
                      <a:pt x="172" y="69"/>
                    </a:cubicBezTo>
                    <a:cubicBezTo>
                      <a:pt x="173" y="69"/>
                      <a:pt x="173" y="69"/>
                      <a:pt x="173" y="69"/>
                    </a:cubicBezTo>
                    <a:cubicBezTo>
                      <a:pt x="173" y="69"/>
                      <a:pt x="173" y="69"/>
                      <a:pt x="173" y="69"/>
                    </a:cubicBezTo>
                    <a:cubicBezTo>
                      <a:pt x="173" y="69"/>
                      <a:pt x="173" y="69"/>
                      <a:pt x="173" y="69"/>
                    </a:cubicBezTo>
                    <a:cubicBezTo>
                      <a:pt x="173" y="69"/>
                      <a:pt x="173" y="69"/>
                      <a:pt x="173" y="69"/>
                    </a:cubicBezTo>
                    <a:cubicBezTo>
                      <a:pt x="173" y="69"/>
                      <a:pt x="173" y="69"/>
                      <a:pt x="173" y="70"/>
                    </a:cubicBezTo>
                    <a:cubicBezTo>
                      <a:pt x="173" y="70"/>
                      <a:pt x="173" y="70"/>
                      <a:pt x="174" y="70"/>
                    </a:cubicBezTo>
                    <a:cubicBezTo>
                      <a:pt x="174" y="70"/>
                      <a:pt x="174" y="70"/>
                      <a:pt x="174" y="70"/>
                    </a:cubicBezTo>
                    <a:cubicBezTo>
                      <a:pt x="174" y="70"/>
                      <a:pt x="174" y="70"/>
                      <a:pt x="174" y="70"/>
                    </a:cubicBezTo>
                    <a:cubicBezTo>
                      <a:pt x="174" y="70"/>
                      <a:pt x="174" y="70"/>
                      <a:pt x="174" y="70"/>
                    </a:cubicBezTo>
                    <a:cubicBezTo>
                      <a:pt x="174" y="70"/>
                      <a:pt x="174" y="70"/>
                      <a:pt x="174" y="70"/>
                    </a:cubicBezTo>
                    <a:cubicBezTo>
                      <a:pt x="174" y="70"/>
                      <a:pt x="174" y="70"/>
                      <a:pt x="174" y="70"/>
                    </a:cubicBezTo>
                    <a:cubicBezTo>
                      <a:pt x="174" y="70"/>
                      <a:pt x="174" y="70"/>
                      <a:pt x="174" y="70"/>
                    </a:cubicBezTo>
                    <a:cubicBezTo>
                      <a:pt x="175" y="70"/>
                      <a:pt x="175" y="70"/>
                      <a:pt x="175" y="70"/>
                    </a:cubicBezTo>
                    <a:cubicBezTo>
                      <a:pt x="175" y="70"/>
                      <a:pt x="175" y="70"/>
                      <a:pt x="175" y="70"/>
                    </a:cubicBezTo>
                    <a:cubicBezTo>
                      <a:pt x="175" y="70"/>
                      <a:pt x="175" y="70"/>
                      <a:pt x="175" y="70"/>
                    </a:cubicBezTo>
                    <a:cubicBezTo>
                      <a:pt x="175" y="70"/>
                      <a:pt x="175" y="70"/>
                      <a:pt x="175" y="70"/>
                    </a:cubicBezTo>
                    <a:cubicBezTo>
                      <a:pt x="175" y="70"/>
                      <a:pt x="175" y="70"/>
                      <a:pt x="175" y="70"/>
                    </a:cubicBezTo>
                    <a:cubicBezTo>
                      <a:pt x="175" y="70"/>
                      <a:pt x="175" y="70"/>
                      <a:pt x="175" y="70"/>
                    </a:cubicBezTo>
                    <a:cubicBezTo>
                      <a:pt x="175" y="70"/>
                      <a:pt x="175" y="70"/>
                      <a:pt x="176" y="70"/>
                    </a:cubicBezTo>
                    <a:cubicBezTo>
                      <a:pt x="176" y="70"/>
                      <a:pt x="176" y="70"/>
                      <a:pt x="176" y="70"/>
                    </a:cubicBezTo>
                    <a:cubicBezTo>
                      <a:pt x="176" y="70"/>
                      <a:pt x="176" y="70"/>
                      <a:pt x="176" y="70"/>
                    </a:cubicBezTo>
                    <a:cubicBezTo>
                      <a:pt x="176" y="70"/>
                      <a:pt x="176" y="70"/>
                      <a:pt x="176" y="70"/>
                    </a:cubicBezTo>
                    <a:cubicBezTo>
                      <a:pt x="176" y="70"/>
                      <a:pt x="176" y="70"/>
                      <a:pt x="176" y="70"/>
                    </a:cubicBezTo>
                    <a:cubicBezTo>
                      <a:pt x="176" y="70"/>
                      <a:pt x="176" y="70"/>
                      <a:pt x="176" y="70"/>
                    </a:cubicBezTo>
                    <a:cubicBezTo>
                      <a:pt x="176" y="70"/>
                      <a:pt x="176" y="70"/>
                      <a:pt x="176" y="70"/>
                    </a:cubicBezTo>
                    <a:cubicBezTo>
                      <a:pt x="176" y="70"/>
                      <a:pt x="176" y="70"/>
                      <a:pt x="176" y="70"/>
                    </a:cubicBezTo>
                    <a:cubicBezTo>
                      <a:pt x="176" y="70"/>
                      <a:pt x="176" y="70"/>
                      <a:pt x="176" y="70"/>
                    </a:cubicBezTo>
                    <a:cubicBezTo>
                      <a:pt x="176" y="70"/>
                      <a:pt x="176" y="70"/>
                      <a:pt x="176" y="70"/>
                    </a:cubicBezTo>
                    <a:cubicBezTo>
                      <a:pt x="176" y="70"/>
                      <a:pt x="176" y="70"/>
                      <a:pt x="176" y="70"/>
                    </a:cubicBezTo>
                    <a:cubicBezTo>
                      <a:pt x="176" y="70"/>
                      <a:pt x="176" y="70"/>
                      <a:pt x="176" y="71"/>
                    </a:cubicBezTo>
                    <a:cubicBezTo>
                      <a:pt x="176" y="71"/>
                      <a:pt x="176" y="71"/>
                      <a:pt x="176" y="71"/>
                    </a:cubicBezTo>
                    <a:cubicBezTo>
                      <a:pt x="176" y="71"/>
                      <a:pt x="176" y="71"/>
                      <a:pt x="176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2"/>
                    </a:cubicBezTo>
                    <a:cubicBezTo>
                      <a:pt x="178" y="72"/>
                      <a:pt x="178" y="72"/>
                      <a:pt x="178" y="72"/>
                    </a:cubicBezTo>
                    <a:cubicBezTo>
                      <a:pt x="178" y="72"/>
                      <a:pt x="178" y="72"/>
                      <a:pt x="178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80" y="72"/>
                    </a:cubicBezTo>
                    <a:cubicBezTo>
                      <a:pt x="180" y="72"/>
                      <a:pt x="180" y="72"/>
                      <a:pt x="180" y="72"/>
                    </a:cubicBezTo>
                    <a:cubicBezTo>
                      <a:pt x="180" y="72"/>
                      <a:pt x="180" y="72"/>
                      <a:pt x="180" y="72"/>
                    </a:cubicBezTo>
                    <a:cubicBezTo>
                      <a:pt x="180" y="72"/>
                      <a:pt x="180" y="72"/>
                      <a:pt x="180" y="72"/>
                    </a:cubicBezTo>
                    <a:cubicBezTo>
                      <a:pt x="180" y="72"/>
                      <a:pt x="180" y="72"/>
                      <a:pt x="180" y="72"/>
                    </a:cubicBezTo>
                    <a:cubicBezTo>
                      <a:pt x="180" y="72"/>
                      <a:pt x="180" y="72"/>
                      <a:pt x="180" y="72"/>
                    </a:cubicBezTo>
                    <a:cubicBezTo>
                      <a:pt x="181" y="72"/>
                      <a:pt x="181" y="72"/>
                      <a:pt x="181" y="72"/>
                    </a:cubicBezTo>
                    <a:cubicBezTo>
                      <a:pt x="181" y="72"/>
                      <a:pt x="181" y="72"/>
                      <a:pt x="181" y="72"/>
                    </a:cubicBezTo>
                    <a:cubicBezTo>
                      <a:pt x="181" y="72"/>
                      <a:pt x="181" y="72"/>
                      <a:pt x="181" y="72"/>
                    </a:cubicBezTo>
                    <a:cubicBezTo>
                      <a:pt x="182" y="72"/>
                      <a:pt x="182" y="72"/>
                      <a:pt x="182" y="72"/>
                    </a:cubicBezTo>
                    <a:cubicBezTo>
                      <a:pt x="182" y="72"/>
                      <a:pt x="182" y="72"/>
                      <a:pt x="182" y="72"/>
                    </a:cubicBezTo>
                    <a:cubicBezTo>
                      <a:pt x="182" y="72"/>
                      <a:pt x="182" y="72"/>
                      <a:pt x="182" y="72"/>
                    </a:cubicBezTo>
                    <a:cubicBezTo>
                      <a:pt x="182" y="72"/>
                      <a:pt x="182" y="72"/>
                      <a:pt x="182" y="72"/>
                    </a:cubicBezTo>
                    <a:cubicBezTo>
                      <a:pt x="182" y="72"/>
                      <a:pt x="182" y="72"/>
                      <a:pt x="182" y="72"/>
                    </a:cubicBezTo>
                    <a:cubicBezTo>
                      <a:pt x="182" y="72"/>
                      <a:pt x="182" y="72"/>
                      <a:pt x="182" y="72"/>
                    </a:cubicBezTo>
                    <a:cubicBezTo>
                      <a:pt x="182" y="72"/>
                      <a:pt x="182" y="72"/>
                      <a:pt x="182" y="72"/>
                    </a:cubicBezTo>
                    <a:cubicBezTo>
                      <a:pt x="182" y="72"/>
                      <a:pt x="182" y="72"/>
                      <a:pt x="182" y="72"/>
                    </a:cubicBezTo>
                    <a:cubicBezTo>
                      <a:pt x="182" y="72"/>
                      <a:pt x="182" y="72"/>
                      <a:pt x="182" y="72"/>
                    </a:cubicBezTo>
                    <a:cubicBezTo>
                      <a:pt x="182" y="72"/>
                      <a:pt x="182" y="72"/>
                      <a:pt x="182" y="73"/>
                    </a:cubicBezTo>
                    <a:cubicBezTo>
                      <a:pt x="182" y="73"/>
                      <a:pt x="182" y="73"/>
                      <a:pt x="182" y="73"/>
                    </a:cubicBezTo>
                    <a:cubicBezTo>
                      <a:pt x="182" y="73"/>
                      <a:pt x="182" y="73"/>
                      <a:pt x="183" y="73"/>
                    </a:cubicBezTo>
                    <a:cubicBezTo>
                      <a:pt x="183" y="73"/>
                      <a:pt x="183" y="73"/>
                      <a:pt x="183" y="73"/>
                    </a:cubicBezTo>
                    <a:cubicBezTo>
                      <a:pt x="183" y="73"/>
                      <a:pt x="183" y="73"/>
                      <a:pt x="183" y="73"/>
                    </a:cubicBezTo>
                    <a:cubicBezTo>
                      <a:pt x="183" y="73"/>
                      <a:pt x="183" y="73"/>
                      <a:pt x="183" y="73"/>
                    </a:cubicBezTo>
                    <a:cubicBezTo>
                      <a:pt x="183" y="73"/>
                      <a:pt x="183" y="73"/>
                      <a:pt x="183" y="73"/>
                    </a:cubicBezTo>
                    <a:cubicBezTo>
                      <a:pt x="183" y="73"/>
                      <a:pt x="183" y="73"/>
                      <a:pt x="183" y="73"/>
                    </a:cubicBezTo>
                    <a:cubicBezTo>
                      <a:pt x="183" y="73"/>
                      <a:pt x="183" y="73"/>
                      <a:pt x="183" y="73"/>
                    </a:cubicBezTo>
                    <a:cubicBezTo>
                      <a:pt x="183" y="73"/>
                      <a:pt x="183" y="73"/>
                      <a:pt x="183" y="73"/>
                    </a:cubicBezTo>
                    <a:cubicBezTo>
                      <a:pt x="183" y="73"/>
                      <a:pt x="183" y="73"/>
                      <a:pt x="183" y="73"/>
                    </a:cubicBezTo>
                    <a:cubicBezTo>
                      <a:pt x="183" y="73"/>
                      <a:pt x="184" y="73"/>
                      <a:pt x="184" y="73"/>
                    </a:cubicBezTo>
                    <a:cubicBezTo>
                      <a:pt x="184" y="73"/>
                      <a:pt x="184" y="73"/>
                      <a:pt x="184" y="73"/>
                    </a:cubicBezTo>
                    <a:cubicBezTo>
                      <a:pt x="184" y="73"/>
                      <a:pt x="184" y="73"/>
                      <a:pt x="184" y="73"/>
                    </a:cubicBezTo>
                    <a:cubicBezTo>
                      <a:pt x="184" y="73"/>
                      <a:pt x="184" y="73"/>
                      <a:pt x="184" y="73"/>
                    </a:cubicBezTo>
                    <a:cubicBezTo>
                      <a:pt x="185" y="73"/>
                      <a:pt x="185" y="73"/>
                      <a:pt x="185" y="73"/>
                    </a:cubicBezTo>
                    <a:cubicBezTo>
                      <a:pt x="185" y="73"/>
                      <a:pt x="185" y="73"/>
                      <a:pt x="185" y="73"/>
                    </a:cubicBezTo>
                    <a:cubicBezTo>
                      <a:pt x="185" y="73"/>
                      <a:pt x="185" y="73"/>
                      <a:pt x="185" y="73"/>
                    </a:cubicBezTo>
                    <a:cubicBezTo>
                      <a:pt x="185" y="73"/>
                      <a:pt x="185" y="73"/>
                      <a:pt x="185" y="73"/>
                    </a:cubicBezTo>
                    <a:cubicBezTo>
                      <a:pt x="185" y="73"/>
                      <a:pt x="185" y="73"/>
                      <a:pt x="185" y="73"/>
                    </a:cubicBezTo>
                    <a:cubicBezTo>
                      <a:pt x="185" y="73"/>
                      <a:pt x="186" y="73"/>
                      <a:pt x="186" y="73"/>
                    </a:cubicBezTo>
                    <a:cubicBezTo>
                      <a:pt x="186" y="73"/>
                      <a:pt x="186" y="73"/>
                      <a:pt x="186" y="73"/>
                    </a:cubicBezTo>
                    <a:cubicBezTo>
                      <a:pt x="186" y="73"/>
                      <a:pt x="186" y="73"/>
                      <a:pt x="186" y="73"/>
                    </a:cubicBezTo>
                    <a:cubicBezTo>
                      <a:pt x="186" y="73"/>
                      <a:pt x="186" y="73"/>
                      <a:pt x="186" y="73"/>
                    </a:cubicBezTo>
                    <a:cubicBezTo>
                      <a:pt x="186" y="73"/>
                      <a:pt x="186" y="73"/>
                      <a:pt x="186" y="73"/>
                    </a:cubicBezTo>
                    <a:cubicBezTo>
                      <a:pt x="186" y="73"/>
                      <a:pt x="186" y="73"/>
                      <a:pt x="186" y="74"/>
                    </a:cubicBezTo>
                    <a:cubicBezTo>
                      <a:pt x="186" y="74"/>
                      <a:pt x="186" y="74"/>
                      <a:pt x="187" y="74"/>
                    </a:cubicBezTo>
                    <a:cubicBezTo>
                      <a:pt x="187" y="74"/>
                      <a:pt x="187" y="74"/>
                      <a:pt x="187" y="74"/>
                    </a:cubicBezTo>
                    <a:cubicBezTo>
                      <a:pt x="187" y="74"/>
                      <a:pt x="187" y="74"/>
                      <a:pt x="187" y="74"/>
                    </a:cubicBezTo>
                    <a:cubicBezTo>
                      <a:pt x="187" y="74"/>
                      <a:pt x="187" y="74"/>
                      <a:pt x="187" y="74"/>
                    </a:cubicBezTo>
                    <a:cubicBezTo>
                      <a:pt x="187" y="74"/>
                      <a:pt x="187" y="74"/>
                      <a:pt x="188" y="74"/>
                    </a:cubicBezTo>
                    <a:cubicBezTo>
                      <a:pt x="188" y="74"/>
                      <a:pt x="188" y="74"/>
                      <a:pt x="188" y="74"/>
                    </a:cubicBezTo>
                    <a:cubicBezTo>
                      <a:pt x="188" y="74"/>
                      <a:pt x="188" y="74"/>
                      <a:pt x="188" y="74"/>
                    </a:cubicBezTo>
                    <a:cubicBezTo>
                      <a:pt x="188" y="74"/>
                      <a:pt x="188" y="74"/>
                      <a:pt x="188" y="74"/>
                    </a:cubicBezTo>
                    <a:cubicBezTo>
                      <a:pt x="188" y="74"/>
                      <a:pt x="188" y="74"/>
                      <a:pt x="188" y="74"/>
                    </a:cubicBezTo>
                    <a:cubicBezTo>
                      <a:pt x="188" y="74"/>
                      <a:pt x="188" y="74"/>
                      <a:pt x="188" y="74"/>
                    </a:cubicBezTo>
                    <a:cubicBezTo>
                      <a:pt x="188" y="74"/>
                      <a:pt x="188" y="74"/>
                      <a:pt x="188" y="74"/>
                    </a:cubicBezTo>
                    <a:cubicBezTo>
                      <a:pt x="189" y="74"/>
                      <a:pt x="189" y="74"/>
                      <a:pt x="189" y="74"/>
                    </a:cubicBezTo>
                    <a:cubicBezTo>
                      <a:pt x="189" y="74"/>
                      <a:pt x="189" y="74"/>
                      <a:pt x="189" y="74"/>
                    </a:cubicBezTo>
                    <a:cubicBezTo>
                      <a:pt x="189" y="74"/>
                      <a:pt x="189" y="74"/>
                      <a:pt x="189" y="74"/>
                    </a:cubicBezTo>
                    <a:cubicBezTo>
                      <a:pt x="189" y="74"/>
                      <a:pt x="189" y="74"/>
                      <a:pt x="189" y="74"/>
                    </a:cubicBezTo>
                    <a:cubicBezTo>
                      <a:pt x="189" y="74"/>
                      <a:pt x="189" y="74"/>
                      <a:pt x="189" y="74"/>
                    </a:cubicBezTo>
                    <a:cubicBezTo>
                      <a:pt x="189" y="74"/>
                      <a:pt x="189" y="74"/>
                      <a:pt x="189" y="74"/>
                    </a:cubicBezTo>
                    <a:cubicBezTo>
                      <a:pt x="189" y="74"/>
                      <a:pt x="189" y="74"/>
                      <a:pt x="189" y="74"/>
                    </a:cubicBezTo>
                    <a:cubicBezTo>
                      <a:pt x="189" y="74"/>
                      <a:pt x="189" y="74"/>
                      <a:pt x="189" y="74"/>
                    </a:cubicBezTo>
                    <a:cubicBezTo>
                      <a:pt x="189" y="74"/>
                      <a:pt x="189" y="74"/>
                      <a:pt x="189" y="74"/>
                    </a:cubicBezTo>
                    <a:cubicBezTo>
                      <a:pt x="189" y="74"/>
                      <a:pt x="189" y="74"/>
                      <a:pt x="189" y="74"/>
                    </a:cubicBezTo>
                    <a:cubicBezTo>
                      <a:pt x="189" y="74"/>
                      <a:pt x="189" y="74"/>
                      <a:pt x="189" y="74"/>
                    </a:cubicBezTo>
                    <a:cubicBezTo>
                      <a:pt x="189" y="74"/>
                      <a:pt x="189" y="74"/>
                      <a:pt x="189" y="74"/>
                    </a:cubicBezTo>
                    <a:cubicBezTo>
                      <a:pt x="189" y="74"/>
                      <a:pt x="189" y="74"/>
                      <a:pt x="189" y="75"/>
                    </a:cubicBezTo>
                    <a:cubicBezTo>
                      <a:pt x="190" y="75"/>
                      <a:pt x="190" y="75"/>
                      <a:pt x="190" y="75"/>
                    </a:cubicBezTo>
                    <a:cubicBezTo>
                      <a:pt x="190" y="75"/>
                      <a:pt x="190" y="75"/>
                      <a:pt x="190" y="75"/>
                    </a:cubicBezTo>
                    <a:cubicBezTo>
                      <a:pt x="190" y="75"/>
                      <a:pt x="190" y="75"/>
                      <a:pt x="190" y="75"/>
                    </a:cubicBezTo>
                    <a:cubicBezTo>
                      <a:pt x="190" y="75"/>
                      <a:pt x="190" y="75"/>
                      <a:pt x="190" y="75"/>
                    </a:cubicBezTo>
                    <a:cubicBezTo>
                      <a:pt x="190" y="75"/>
                      <a:pt x="190" y="75"/>
                      <a:pt x="190" y="75"/>
                    </a:cubicBezTo>
                    <a:cubicBezTo>
                      <a:pt x="190" y="75"/>
                      <a:pt x="190" y="75"/>
                      <a:pt x="190" y="75"/>
                    </a:cubicBezTo>
                    <a:cubicBezTo>
                      <a:pt x="190" y="75"/>
                      <a:pt x="190" y="75"/>
                      <a:pt x="190" y="75"/>
                    </a:cubicBezTo>
                    <a:cubicBezTo>
                      <a:pt x="190" y="75"/>
                      <a:pt x="190" y="75"/>
                      <a:pt x="190" y="75"/>
                    </a:cubicBezTo>
                    <a:cubicBezTo>
                      <a:pt x="190" y="75"/>
                      <a:pt x="190" y="75"/>
                      <a:pt x="190" y="75"/>
                    </a:cubicBezTo>
                    <a:cubicBezTo>
                      <a:pt x="191" y="75"/>
                      <a:pt x="191" y="75"/>
                      <a:pt x="192" y="75"/>
                    </a:cubicBezTo>
                    <a:cubicBezTo>
                      <a:pt x="192" y="75"/>
                      <a:pt x="192" y="75"/>
                      <a:pt x="192" y="75"/>
                    </a:cubicBezTo>
                    <a:cubicBezTo>
                      <a:pt x="192" y="75"/>
                      <a:pt x="192" y="75"/>
                      <a:pt x="192" y="75"/>
                    </a:cubicBezTo>
                    <a:cubicBezTo>
                      <a:pt x="192" y="75"/>
                      <a:pt x="192" y="75"/>
                      <a:pt x="192" y="75"/>
                    </a:cubicBezTo>
                    <a:cubicBezTo>
                      <a:pt x="192" y="75"/>
                      <a:pt x="193" y="75"/>
                      <a:pt x="193" y="75"/>
                    </a:cubicBezTo>
                    <a:cubicBezTo>
                      <a:pt x="193" y="75"/>
                      <a:pt x="193" y="75"/>
                      <a:pt x="193" y="75"/>
                    </a:cubicBezTo>
                    <a:cubicBezTo>
                      <a:pt x="193" y="75"/>
                      <a:pt x="193" y="75"/>
                      <a:pt x="193" y="75"/>
                    </a:cubicBezTo>
                    <a:cubicBezTo>
                      <a:pt x="193" y="75"/>
                      <a:pt x="193" y="75"/>
                      <a:pt x="193" y="75"/>
                    </a:cubicBezTo>
                    <a:cubicBezTo>
                      <a:pt x="193" y="75"/>
                      <a:pt x="193" y="75"/>
                      <a:pt x="193" y="75"/>
                    </a:cubicBezTo>
                    <a:cubicBezTo>
                      <a:pt x="193" y="75"/>
                      <a:pt x="193" y="75"/>
                      <a:pt x="194" y="75"/>
                    </a:cubicBezTo>
                    <a:cubicBezTo>
                      <a:pt x="194" y="75"/>
                      <a:pt x="194" y="75"/>
                      <a:pt x="194" y="75"/>
                    </a:cubicBezTo>
                    <a:cubicBezTo>
                      <a:pt x="194" y="76"/>
                      <a:pt x="194" y="76"/>
                      <a:pt x="194" y="76"/>
                    </a:cubicBezTo>
                    <a:cubicBezTo>
                      <a:pt x="194" y="76"/>
                      <a:pt x="194" y="76"/>
                      <a:pt x="194" y="76"/>
                    </a:cubicBezTo>
                    <a:cubicBezTo>
                      <a:pt x="194" y="76"/>
                      <a:pt x="194" y="76"/>
                      <a:pt x="194" y="76"/>
                    </a:cubicBezTo>
                    <a:cubicBezTo>
                      <a:pt x="194" y="76"/>
                      <a:pt x="194" y="76"/>
                      <a:pt x="194" y="76"/>
                    </a:cubicBezTo>
                    <a:cubicBezTo>
                      <a:pt x="194" y="76"/>
                      <a:pt x="194" y="76"/>
                      <a:pt x="194" y="76"/>
                    </a:cubicBezTo>
                    <a:cubicBezTo>
                      <a:pt x="194" y="76"/>
                      <a:pt x="194" y="76"/>
                      <a:pt x="194" y="76"/>
                    </a:cubicBezTo>
                    <a:cubicBezTo>
                      <a:pt x="194" y="76"/>
                      <a:pt x="194" y="76"/>
                      <a:pt x="194" y="76"/>
                    </a:cubicBezTo>
                    <a:cubicBezTo>
                      <a:pt x="194" y="76"/>
                      <a:pt x="194" y="76"/>
                      <a:pt x="194" y="76"/>
                    </a:cubicBezTo>
                    <a:cubicBezTo>
                      <a:pt x="194" y="76"/>
                      <a:pt x="194" y="76"/>
                      <a:pt x="194" y="76"/>
                    </a:cubicBezTo>
                    <a:cubicBezTo>
                      <a:pt x="194" y="76"/>
                      <a:pt x="194" y="76"/>
                      <a:pt x="195" y="76"/>
                    </a:cubicBezTo>
                    <a:cubicBezTo>
                      <a:pt x="195" y="76"/>
                      <a:pt x="195" y="76"/>
                      <a:pt x="195" y="76"/>
                    </a:cubicBezTo>
                    <a:cubicBezTo>
                      <a:pt x="195" y="76"/>
                      <a:pt x="195" y="76"/>
                      <a:pt x="195" y="76"/>
                    </a:cubicBezTo>
                    <a:cubicBezTo>
                      <a:pt x="195" y="76"/>
                      <a:pt x="195" y="76"/>
                      <a:pt x="195" y="76"/>
                    </a:cubicBezTo>
                    <a:cubicBezTo>
                      <a:pt x="195" y="76"/>
                      <a:pt x="195" y="76"/>
                      <a:pt x="195" y="76"/>
                    </a:cubicBezTo>
                    <a:cubicBezTo>
                      <a:pt x="195" y="76"/>
                      <a:pt x="195" y="76"/>
                      <a:pt x="195" y="76"/>
                    </a:cubicBezTo>
                    <a:cubicBezTo>
                      <a:pt x="195" y="76"/>
                      <a:pt x="195" y="76"/>
                      <a:pt x="195" y="76"/>
                    </a:cubicBezTo>
                    <a:cubicBezTo>
                      <a:pt x="195" y="76"/>
                      <a:pt x="195" y="76"/>
                      <a:pt x="195" y="76"/>
                    </a:cubicBezTo>
                    <a:cubicBezTo>
                      <a:pt x="195" y="76"/>
                      <a:pt x="195" y="76"/>
                      <a:pt x="195" y="76"/>
                    </a:cubicBezTo>
                    <a:cubicBezTo>
                      <a:pt x="196" y="76"/>
                      <a:pt x="196" y="76"/>
                      <a:pt x="196" y="76"/>
                    </a:cubicBezTo>
                    <a:cubicBezTo>
                      <a:pt x="196" y="76"/>
                      <a:pt x="196" y="76"/>
                      <a:pt x="196" y="76"/>
                    </a:cubicBezTo>
                    <a:cubicBezTo>
                      <a:pt x="196" y="76"/>
                      <a:pt x="196" y="76"/>
                      <a:pt x="196" y="76"/>
                    </a:cubicBezTo>
                    <a:cubicBezTo>
                      <a:pt x="196" y="76"/>
                      <a:pt x="196" y="76"/>
                      <a:pt x="196" y="76"/>
                    </a:cubicBezTo>
                    <a:cubicBezTo>
                      <a:pt x="196" y="76"/>
                      <a:pt x="196" y="76"/>
                      <a:pt x="196" y="76"/>
                    </a:cubicBezTo>
                    <a:cubicBezTo>
                      <a:pt x="196" y="76"/>
                      <a:pt x="196" y="76"/>
                      <a:pt x="196" y="77"/>
                    </a:cubicBezTo>
                    <a:cubicBezTo>
                      <a:pt x="196" y="77"/>
                      <a:pt x="196" y="77"/>
                      <a:pt x="196" y="77"/>
                    </a:cubicBezTo>
                    <a:cubicBezTo>
                      <a:pt x="196" y="77"/>
                      <a:pt x="196" y="77"/>
                      <a:pt x="196" y="77"/>
                    </a:cubicBezTo>
                    <a:cubicBezTo>
                      <a:pt x="196" y="77"/>
                      <a:pt x="196" y="77"/>
                      <a:pt x="196" y="77"/>
                    </a:cubicBezTo>
                    <a:cubicBezTo>
                      <a:pt x="196" y="77"/>
                      <a:pt x="196" y="77"/>
                      <a:pt x="196" y="77"/>
                    </a:cubicBezTo>
                    <a:cubicBezTo>
                      <a:pt x="196" y="77"/>
                      <a:pt x="196" y="77"/>
                      <a:pt x="196" y="77"/>
                    </a:cubicBezTo>
                    <a:cubicBezTo>
                      <a:pt x="196" y="77"/>
                      <a:pt x="196" y="77"/>
                      <a:pt x="196" y="77"/>
                    </a:cubicBezTo>
                    <a:cubicBezTo>
                      <a:pt x="196" y="77"/>
                      <a:pt x="196" y="77"/>
                      <a:pt x="196" y="77"/>
                    </a:cubicBezTo>
                    <a:cubicBezTo>
                      <a:pt x="196" y="77"/>
                      <a:pt x="196" y="77"/>
                      <a:pt x="196" y="77"/>
                    </a:cubicBezTo>
                    <a:cubicBezTo>
                      <a:pt x="196" y="77"/>
                      <a:pt x="196" y="77"/>
                      <a:pt x="196" y="77"/>
                    </a:cubicBezTo>
                    <a:cubicBezTo>
                      <a:pt x="196" y="77"/>
                      <a:pt x="196" y="77"/>
                      <a:pt x="196" y="77"/>
                    </a:cubicBezTo>
                    <a:cubicBezTo>
                      <a:pt x="196" y="77"/>
                      <a:pt x="196" y="77"/>
                      <a:pt x="196" y="77"/>
                    </a:cubicBezTo>
                    <a:cubicBezTo>
                      <a:pt x="196" y="77"/>
                      <a:pt x="196" y="77"/>
                      <a:pt x="197" y="77"/>
                    </a:cubicBezTo>
                    <a:cubicBezTo>
                      <a:pt x="197" y="77"/>
                      <a:pt x="197" y="77"/>
                      <a:pt x="197" y="77"/>
                    </a:cubicBezTo>
                    <a:cubicBezTo>
                      <a:pt x="197" y="77"/>
                      <a:pt x="197" y="77"/>
                      <a:pt x="197" y="77"/>
                    </a:cubicBezTo>
                    <a:cubicBezTo>
                      <a:pt x="197" y="77"/>
                      <a:pt x="197" y="77"/>
                      <a:pt x="197" y="77"/>
                    </a:cubicBezTo>
                    <a:cubicBezTo>
                      <a:pt x="197" y="77"/>
                      <a:pt x="197" y="77"/>
                      <a:pt x="197" y="77"/>
                    </a:cubicBezTo>
                    <a:cubicBezTo>
                      <a:pt x="197" y="77"/>
                      <a:pt x="197" y="77"/>
                      <a:pt x="197" y="77"/>
                    </a:cubicBezTo>
                    <a:cubicBezTo>
                      <a:pt x="197" y="77"/>
                      <a:pt x="197" y="77"/>
                      <a:pt x="197" y="78"/>
                    </a:cubicBezTo>
                    <a:cubicBezTo>
                      <a:pt x="197" y="78"/>
                      <a:pt x="197" y="78"/>
                      <a:pt x="197" y="78"/>
                    </a:cubicBezTo>
                    <a:cubicBezTo>
                      <a:pt x="197" y="78"/>
                      <a:pt x="197" y="78"/>
                      <a:pt x="197" y="78"/>
                    </a:cubicBezTo>
                    <a:cubicBezTo>
                      <a:pt x="197" y="78"/>
                      <a:pt x="197" y="78"/>
                      <a:pt x="197" y="78"/>
                    </a:cubicBezTo>
                    <a:cubicBezTo>
                      <a:pt x="197" y="78"/>
                      <a:pt x="197" y="78"/>
                      <a:pt x="197" y="78"/>
                    </a:cubicBezTo>
                    <a:cubicBezTo>
                      <a:pt x="197" y="78"/>
                      <a:pt x="197" y="78"/>
                      <a:pt x="197" y="78"/>
                    </a:cubicBezTo>
                    <a:cubicBezTo>
                      <a:pt x="197" y="78"/>
                      <a:pt x="197" y="78"/>
                      <a:pt x="197" y="78"/>
                    </a:cubicBezTo>
                    <a:cubicBezTo>
                      <a:pt x="197" y="78"/>
                      <a:pt x="197" y="78"/>
                      <a:pt x="197" y="78"/>
                    </a:cubicBezTo>
                    <a:cubicBezTo>
                      <a:pt x="197" y="78"/>
                      <a:pt x="197" y="78"/>
                      <a:pt x="197" y="78"/>
                    </a:cubicBezTo>
                    <a:cubicBezTo>
                      <a:pt x="197" y="78"/>
                      <a:pt x="197" y="78"/>
                      <a:pt x="197" y="78"/>
                    </a:cubicBezTo>
                    <a:cubicBezTo>
                      <a:pt x="197" y="78"/>
                      <a:pt x="197" y="78"/>
                      <a:pt x="197" y="78"/>
                    </a:cubicBezTo>
                    <a:cubicBezTo>
                      <a:pt x="197" y="79"/>
                      <a:pt x="197" y="79"/>
                      <a:pt x="197" y="79"/>
                    </a:cubicBezTo>
                    <a:cubicBezTo>
                      <a:pt x="197" y="79"/>
                      <a:pt x="197" y="79"/>
                      <a:pt x="198" y="79"/>
                    </a:cubicBezTo>
                    <a:cubicBezTo>
                      <a:pt x="198" y="79"/>
                      <a:pt x="198" y="79"/>
                      <a:pt x="198" y="79"/>
                    </a:cubicBezTo>
                    <a:cubicBezTo>
                      <a:pt x="198" y="79"/>
                      <a:pt x="198" y="79"/>
                      <a:pt x="198" y="79"/>
                    </a:cubicBezTo>
                    <a:cubicBezTo>
                      <a:pt x="198" y="79"/>
                      <a:pt x="198" y="79"/>
                      <a:pt x="198" y="79"/>
                    </a:cubicBezTo>
                    <a:cubicBezTo>
                      <a:pt x="198" y="79"/>
                      <a:pt x="198" y="80"/>
                      <a:pt x="198" y="80"/>
                    </a:cubicBezTo>
                    <a:cubicBezTo>
                      <a:pt x="198" y="80"/>
                      <a:pt x="198" y="80"/>
                      <a:pt x="198" y="80"/>
                    </a:cubicBezTo>
                    <a:cubicBezTo>
                      <a:pt x="198" y="81"/>
                      <a:pt x="198" y="81"/>
                      <a:pt x="198" y="82"/>
                    </a:cubicBezTo>
                    <a:cubicBezTo>
                      <a:pt x="198" y="82"/>
                      <a:pt x="198" y="82"/>
                      <a:pt x="198" y="82"/>
                    </a:cubicBezTo>
                    <a:cubicBezTo>
                      <a:pt x="198" y="82"/>
                      <a:pt x="198" y="82"/>
                      <a:pt x="198" y="83"/>
                    </a:cubicBezTo>
                    <a:cubicBezTo>
                      <a:pt x="198" y="83"/>
                      <a:pt x="198" y="83"/>
                      <a:pt x="198" y="83"/>
                    </a:cubicBezTo>
                    <a:cubicBezTo>
                      <a:pt x="198" y="83"/>
                      <a:pt x="198" y="83"/>
                      <a:pt x="198" y="84"/>
                    </a:cubicBezTo>
                    <a:cubicBezTo>
                      <a:pt x="198" y="84"/>
                      <a:pt x="198" y="84"/>
                      <a:pt x="198" y="84"/>
                    </a:cubicBezTo>
                    <a:cubicBezTo>
                      <a:pt x="198" y="84"/>
                      <a:pt x="198" y="84"/>
                      <a:pt x="198" y="84"/>
                    </a:cubicBezTo>
                    <a:cubicBezTo>
                      <a:pt x="198" y="84"/>
                      <a:pt x="198" y="84"/>
                      <a:pt x="198" y="84"/>
                    </a:cubicBezTo>
                    <a:cubicBezTo>
                      <a:pt x="198" y="85"/>
                      <a:pt x="198" y="85"/>
                      <a:pt x="198" y="85"/>
                    </a:cubicBezTo>
                    <a:cubicBezTo>
                      <a:pt x="198" y="85"/>
                      <a:pt x="198" y="85"/>
                      <a:pt x="198" y="85"/>
                    </a:cubicBezTo>
                    <a:cubicBezTo>
                      <a:pt x="199" y="85"/>
                      <a:pt x="199" y="85"/>
                      <a:pt x="199" y="85"/>
                    </a:cubicBezTo>
                    <a:cubicBezTo>
                      <a:pt x="199" y="85"/>
                      <a:pt x="199" y="85"/>
                      <a:pt x="199" y="85"/>
                    </a:cubicBezTo>
                    <a:cubicBezTo>
                      <a:pt x="199" y="85"/>
                      <a:pt x="199" y="85"/>
                      <a:pt x="199" y="85"/>
                    </a:cubicBezTo>
                    <a:cubicBezTo>
                      <a:pt x="199" y="85"/>
                      <a:pt x="199" y="85"/>
                      <a:pt x="199" y="85"/>
                    </a:cubicBezTo>
                    <a:cubicBezTo>
                      <a:pt x="199" y="86"/>
                      <a:pt x="199" y="86"/>
                      <a:pt x="199" y="86"/>
                    </a:cubicBezTo>
                    <a:cubicBezTo>
                      <a:pt x="199" y="86"/>
                      <a:pt x="199" y="86"/>
                      <a:pt x="199" y="86"/>
                    </a:cubicBezTo>
                    <a:cubicBezTo>
                      <a:pt x="199" y="86"/>
                      <a:pt x="199" y="86"/>
                      <a:pt x="199" y="86"/>
                    </a:cubicBezTo>
                    <a:cubicBezTo>
                      <a:pt x="199" y="86"/>
                      <a:pt x="199" y="86"/>
                      <a:pt x="199" y="86"/>
                    </a:cubicBezTo>
                    <a:cubicBezTo>
                      <a:pt x="199" y="86"/>
                      <a:pt x="199" y="86"/>
                      <a:pt x="199" y="86"/>
                    </a:cubicBezTo>
                    <a:cubicBezTo>
                      <a:pt x="199" y="86"/>
                      <a:pt x="199" y="86"/>
                      <a:pt x="199" y="86"/>
                    </a:cubicBezTo>
                    <a:cubicBezTo>
                      <a:pt x="199" y="86"/>
                      <a:pt x="199" y="86"/>
                      <a:pt x="199" y="86"/>
                    </a:cubicBezTo>
                    <a:cubicBezTo>
                      <a:pt x="199" y="86"/>
                      <a:pt x="199" y="86"/>
                      <a:pt x="199" y="86"/>
                    </a:cubicBezTo>
                    <a:cubicBezTo>
                      <a:pt x="199" y="86"/>
                      <a:pt x="199" y="86"/>
                      <a:pt x="199" y="86"/>
                    </a:cubicBezTo>
                    <a:cubicBezTo>
                      <a:pt x="199" y="86"/>
                      <a:pt x="199" y="86"/>
                      <a:pt x="199" y="86"/>
                    </a:cubicBezTo>
                    <a:cubicBezTo>
                      <a:pt x="199" y="86"/>
                      <a:pt x="199" y="86"/>
                      <a:pt x="199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88"/>
                      <a:pt x="199" y="88"/>
                      <a:pt x="199" y="88"/>
                    </a:cubicBezTo>
                    <a:cubicBezTo>
                      <a:pt x="199" y="88"/>
                      <a:pt x="199" y="88"/>
                      <a:pt x="199" y="88"/>
                    </a:cubicBezTo>
                    <a:cubicBezTo>
                      <a:pt x="199" y="88"/>
                      <a:pt x="199" y="88"/>
                      <a:pt x="199" y="88"/>
                    </a:cubicBezTo>
                    <a:cubicBezTo>
                      <a:pt x="199" y="88"/>
                      <a:pt x="199" y="88"/>
                      <a:pt x="199" y="88"/>
                    </a:cubicBezTo>
                    <a:cubicBezTo>
                      <a:pt x="199" y="88"/>
                      <a:pt x="199" y="88"/>
                      <a:pt x="199" y="88"/>
                    </a:cubicBezTo>
                    <a:cubicBezTo>
                      <a:pt x="199" y="88"/>
                      <a:pt x="199" y="88"/>
                      <a:pt x="199" y="88"/>
                    </a:cubicBezTo>
                    <a:cubicBezTo>
                      <a:pt x="199" y="88"/>
                      <a:pt x="199" y="88"/>
                      <a:pt x="199" y="88"/>
                    </a:cubicBezTo>
                    <a:cubicBezTo>
                      <a:pt x="199" y="88"/>
                      <a:pt x="199" y="88"/>
                      <a:pt x="200" y="88"/>
                    </a:cubicBezTo>
                    <a:cubicBezTo>
                      <a:pt x="200" y="88"/>
                      <a:pt x="200" y="88"/>
                      <a:pt x="200" y="88"/>
                    </a:cubicBezTo>
                    <a:cubicBezTo>
                      <a:pt x="200" y="89"/>
                      <a:pt x="200" y="89"/>
                      <a:pt x="200" y="89"/>
                    </a:cubicBezTo>
                    <a:cubicBezTo>
                      <a:pt x="200" y="89"/>
                      <a:pt x="200" y="89"/>
                      <a:pt x="200" y="89"/>
                    </a:cubicBezTo>
                    <a:cubicBezTo>
                      <a:pt x="200" y="89"/>
                      <a:pt x="200" y="89"/>
                      <a:pt x="200" y="89"/>
                    </a:cubicBezTo>
                    <a:cubicBezTo>
                      <a:pt x="200" y="89"/>
                      <a:pt x="200" y="89"/>
                      <a:pt x="200" y="89"/>
                    </a:cubicBezTo>
                    <a:cubicBezTo>
                      <a:pt x="200" y="89"/>
                      <a:pt x="200" y="89"/>
                      <a:pt x="200" y="89"/>
                    </a:cubicBezTo>
                    <a:cubicBezTo>
                      <a:pt x="200" y="89"/>
                      <a:pt x="200" y="89"/>
                      <a:pt x="200" y="89"/>
                    </a:cubicBezTo>
                    <a:cubicBezTo>
                      <a:pt x="200" y="89"/>
                      <a:pt x="200" y="89"/>
                      <a:pt x="200" y="89"/>
                    </a:cubicBezTo>
                    <a:cubicBezTo>
                      <a:pt x="200" y="89"/>
                      <a:pt x="200" y="89"/>
                      <a:pt x="200" y="89"/>
                    </a:cubicBezTo>
                    <a:cubicBezTo>
                      <a:pt x="200" y="89"/>
                      <a:pt x="200" y="89"/>
                      <a:pt x="200" y="89"/>
                    </a:cubicBezTo>
                    <a:cubicBezTo>
                      <a:pt x="200" y="89"/>
                      <a:pt x="200" y="89"/>
                      <a:pt x="200" y="89"/>
                    </a:cubicBezTo>
                    <a:cubicBezTo>
                      <a:pt x="200" y="89"/>
                      <a:pt x="200" y="89"/>
                      <a:pt x="200" y="89"/>
                    </a:cubicBezTo>
                    <a:cubicBezTo>
                      <a:pt x="200" y="90"/>
                      <a:pt x="200" y="90"/>
                      <a:pt x="200" y="90"/>
                    </a:cubicBezTo>
                    <a:cubicBezTo>
                      <a:pt x="200" y="90"/>
                      <a:pt x="200" y="90"/>
                      <a:pt x="200" y="90"/>
                    </a:cubicBezTo>
                    <a:cubicBezTo>
                      <a:pt x="200" y="90"/>
                      <a:pt x="200" y="90"/>
                      <a:pt x="200" y="90"/>
                    </a:cubicBezTo>
                    <a:cubicBezTo>
                      <a:pt x="200" y="90"/>
                      <a:pt x="200" y="90"/>
                      <a:pt x="200" y="90"/>
                    </a:cubicBezTo>
                    <a:cubicBezTo>
                      <a:pt x="200" y="91"/>
                      <a:pt x="200" y="91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199" y="92"/>
                      <a:pt x="199" y="92"/>
                      <a:pt x="199" y="92"/>
                    </a:cubicBezTo>
                    <a:cubicBezTo>
                      <a:pt x="199" y="92"/>
                      <a:pt x="199" y="92"/>
                      <a:pt x="199" y="92"/>
                    </a:cubicBezTo>
                    <a:cubicBezTo>
                      <a:pt x="199" y="92"/>
                      <a:pt x="199" y="92"/>
                      <a:pt x="199" y="92"/>
                    </a:cubicBezTo>
                    <a:cubicBezTo>
                      <a:pt x="199" y="92"/>
                      <a:pt x="199" y="92"/>
                      <a:pt x="199" y="92"/>
                    </a:cubicBezTo>
                    <a:cubicBezTo>
                      <a:pt x="199" y="92"/>
                      <a:pt x="199" y="92"/>
                      <a:pt x="199" y="92"/>
                    </a:cubicBezTo>
                    <a:cubicBezTo>
                      <a:pt x="199" y="92"/>
                      <a:pt x="199" y="92"/>
                      <a:pt x="199" y="92"/>
                    </a:cubicBezTo>
                    <a:cubicBezTo>
                      <a:pt x="199" y="92"/>
                      <a:pt x="199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4"/>
                    </a:cubicBezTo>
                    <a:cubicBezTo>
                      <a:pt x="200" y="94"/>
                      <a:pt x="200" y="94"/>
                      <a:pt x="200" y="94"/>
                    </a:cubicBezTo>
                    <a:cubicBezTo>
                      <a:pt x="200" y="94"/>
                      <a:pt x="200" y="94"/>
                      <a:pt x="200" y="94"/>
                    </a:cubicBezTo>
                    <a:cubicBezTo>
                      <a:pt x="200" y="94"/>
                      <a:pt x="200" y="94"/>
                      <a:pt x="200" y="94"/>
                    </a:cubicBezTo>
                    <a:cubicBezTo>
                      <a:pt x="200" y="94"/>
                      <a:pt x="200" y="94"/>
                      <a:pt x="200" y="94"/>
                    </a:cubicBezTo>
                    <a:cubicBezTo>
                      <a:pt x="200" y="94"/>
                      <a:pt x="200" y="94"/>
                      <a:pt x="200" y="94"/>
                    </a:cubicBezTo>
                    <a:cubicBezTo>
                      <a:pt x="200" y="94"/>
                      <a:pt x="200" y="94"/>
                      <a:pt x="200" y="94"/>
                    </a:cubicBezTo>
                    <a:cubicBezTo>
                      <a:pt x="200" y="94"/>
                      <a:pt x="200" y="94"/>
                      <a:pt x="200" y="94"/>
                    </a:cubicBezTo>
                    <a:cubicBezTo>
                      <a:pt x="200" y="94"/>
                      <a:pt x="200" y="94"/>
                      <a:pt x="200" y="94"/>
                    </a:cubicBezTo>
                    <a:cubicBezTo>
                      <a:pt x="200" y="94"/>
                      <a:pt x="200" y="94"/>
                      <a:pt x="200" y="94"/>
                    </a:cubicBezTo>
                    <a:cubicBezTo>
                      <a:pt x="200" y="94"/>
                      <a:pt x="200" y="94"/>
                      <a:pt x="200" y="94"/>
                    </a:cubicBezTo>
                    <a:cubicBezTo>
                      <a:pt x="200" y="94"/>
                      <a:pt x="200" y="95"/>
                      <a:pt x="200" y="95"/>
                    </a:cubicBezTo>
                    <a:cubicBezTo>
                      <a:pt x="200" y="95"/>
                      <a:pt x="200" y="95"/>
                      <a:pt x="200" y="95"/>
                    </a:cubicBezTo>
                    <a:cubicBezTo>
                      <a:pt x="200" y="95"/>
                      <a:pt x="200" y="95"/>
                      <a:pt x="201" y="95"/>
                    </a:cubicBezTo>
                    <a:cubicBezTo>
                      <a:pt x="201" y="95"/>
                      <a:pt x="201" y="95"/>
                      <a:pt x="201" y="95"/>
                    </a:cubicBezTo>
                    <a:cubicBezTo>
                      <a:pt x="201" y="95"/>
                      <a:pt x="201" y="95"/>
                      <a:pt x="201" y="95"/>
                    </a:cubicBezTo>
                    <a:cubicBezTo>
                      <a:pt x="201" y="95"/>
                      <a:pt x="201" y="95"/>
                      <a:pt x="201" y="95"/>
                    </a:cubicBezTo>
                    <a:cubicBezTo>
                      <a:pt x="201" y="95"/>
                      <a:pt x="201" y="95"/>
                      <a:pt x="201" y="96"/>
                    </a:cubicBezTo>
                    <a:cubicBezTo>
                      <a:pt x="201" y="96"/>
                      <a:pt x="201" y="96"/>
                      <a:pt x="201" y="96"/>
                    </a:cubicBezTo>
                    <a:cubicBezTo>
                      <a:pt x="201" y="96"/>
                      <a:pt x="201" y="96"/>
                      <a:pt x="201" y="96"/>
                    </a:cubicBezTo>
                    <a:cubicBezTo>
                      <a:pt x="201" y="96"/>
                      <a:pt x="201" y="96"/>
                      <a:pt x="201" y="96"/>
                    </a:cubicBezTo>
                    <a:cubicBezTo>
                      <a:pt x="201" y="96"/>
                      <a:pt x="201" y="96"/>
                      <a:pt x="201" y="96"/>
                    </a:cubicBezTo>
                    <a:cubicBezTo>
                      <a:pt x="201" y="96"/>
                      <a:pt x="201" y="96"/>
                      <a:pt x="201" y="96"/>
                    </a:cubicBezTo>
                    <a:cubicBezTo>
                      <a:pt x="201" y="96"/>
                      <a:pt x="201" y="96"/>
                      <a:pt x="201" y="97"/>
                    </a:cubicBezTo>
                    <a:cubicBezTo>
                      <a:pt x="201" y="97"/>
                      <a:pt x="201" y="97"/>
                      <a:pt x="201" y="97"/>
                    </a:cubicBezTo>
                    <a:cubicBezTo>
                      <a:pt x="201" y="97"/>
                      <a:pt x="201" y="97"/>
                      <a:pt x="201" y="97"/>
                    </a:cubicBezTo>
                    <a:cubicBezTo>
                      <a:pt x="201" y="97"/>
                      <a:pt x="201" y="97"/>
                      <a:pt x="201" y="98"/>
                    </a:cubicBezTo>
                    <a:cubicBezTo>
                      <a:pt x="201" y="98"/>
                      <a:pt x="201" y="98"/>
                      <a:pt x="201" y="98"/>
                    </a:cubicBezTo>
                    <a:cubicBezTo>
                      <a:pt x="201" y="98"/>
                      <a:pt x="201" y="98"/>
                      <a:pt x="201" y="98"/>
                    </a:cubicBezTo>
                    <a:cubicBezTo>
                      <a:pt x="201" y="98"/>
                      <a:pt x="201" y="98"/>
                      <a:pt x="201" y="98"/>
                    </a:cubicBezTo>
                    <a:cubicBezTo>
                      <a:pt x="201" y="98"/>
                      <a:pt x="201" y="98"/>
                      <a:pt x="201" y="98"/>
                    </a:cubicBezTo>
                    <a:cubicBezTo>
                      <a:pt x="201" y="98"/>
                      <a:pt x="201" y="98"/>
                      <a:pt x="201" y="98"/>
                    </a:cubicBezTo>
                    <a:cubicBezTo>
                      <a:pt x="201" y="98"/>
                      <a:pt x="201" y="99"/>
                      <a:pt x="201" y="99"/>
                    </a:cubicBezTo>
                    <a:cubicBezTo>
                      <a:pt x="201" y="99"/>
                      <a:pt x="201" y="99"/>
                      <a:pt x="201" y="99"/>
                    </a:cubicBezTo>
                    <a:cubicBezTo>
                      <a:pt x="201" y="99"/>
                      <a:pt x="201" y="99"/>
                      <a:pt x="201" y="99"/>
                    </a:cubicBezTo>
                    <a:cubicBezTo>
                      <a:pt x="201" y="99"/>
                      <a:pt x="201" y="100"/>
                      <a:pt x="201" y="100"/>
                    </a:cubicBezTo>
                    <a:cubicBezTo>
                      <a:pt x="201" y="100"/>
                      <a:pt x="201" y="100"/>
                      <a:pt x="201" y="100"/>
                    </a:cubicBezTo>
                    <a:cubicBezTo>
                      <a:pt x="201" y="100"/>
                      <a:pt x="201" y="100"/>
                      <a:pt x="201" y="100"/>
                    </a:cubicBezTo>
                    <a:cubicBezTo>
                      <a:pt x="201" y="100"/>
                      <a:pt x="201" y="100"/>
                      <a:pt x="201" y="100"/>
                    </a:cubicBezTo>
                    <a:cubicBezTo>
                      <a:pt x="201" y="101"/>
                      <a:pt x="201" y="101"/>
                      <a:pt x="201" y="101"/>
                    </a:cubicBezTo>
                    <a:cubicBezTo>
                      <a:pt x="201" y="101"/>
                      <a:pt x="201" y="101"/>
                      <a:pt x="201" y="101"/>
                    </a:cubicBezTo>
                    <a:cubicBezTo>
                      <a:pt x="201" y="101"/>
                      <a:pt x="201" y="101"/>
                      <a:pt x="201" y="101"/>
                    </a:cubicBezTo>
                    <a:cubicBezTo>
                      <a:pt x="201" y="101"/>
                      <a:pt x="201" y="101"/>
                      <a:pt x="201" y="101"/>
                    </a:cubicBezTo>
                    <a:cubicBezTo>
                      <a:pt x="201" y="101"/>
                      <a:pt x="201" y="102"/>
                      <a:pt x="201" y="102"/>
                    </a:cubicBezTo>
                    <a:cubicBezTo>
                      <a:pt x="201" y="102"/>
                      <a:pt x="201" y="102"/>
                      <a:pt x="201" y="102"/>
                    </a:cubicBezTo>
                    <a:cubicBezTo>
                      <a:pt x="201" y="102"/>
                      <a:pt x="201" y="102"/>
                      <a:pt x="202" y="102"/>
                    </a:cubicBezTo>
                    <a:cubicBezTo>
                      <a:pt x="202" y="102"/>
                      <a:pt x="202" y="102"/>
                      <a:pt x="202" y="102"/>
                    </a:cubicBezTo>
                    <a:cubicBezTo>
                      <a:pt x="202" y="102"/>
                      <a:pt x="202" y="103"/>
                      <a:pt x="202" y="103"/>
                    </a:cubicBezTo>
                    <a:cubicBezTo>
                      <a:pt x="202" y="103"/>
                      <a:pt x="202" y="103"/>
                      <a:pt x="202" y="103"/>
                    </a:cubicBezTo>
                    <a:cubicBezTo>
                      <a:pt x="202" y="103"/>
                      <a:pt x="202" y="103"/>
                      <a:pt x="202" y="103"/>
                    </a:cubicBezTo>
                    <a:cubicBezTo>
                      <a:pt x="202" y="103"/>
                      <a:pt x="202" y="103"/>
                      <a:pt x="202" y="103"/>
                    </a:cubicBezTo>
                    <a:cubicBezTo>
                      <a:pt x="202" y="103"/>
                      <a:pt x="202" y="104"/>
                      <a:pt x="202" y="104"/>
                    </a:cubicBezTo>
                    <a:cubicBezTo>
                      <a:pt x="202" y="104"/>
                      <a:pt x="202" y="104"/>
                      <a:pt x="202" y="104"/>
                    </a:cubicBezTo>
                    <a:cubicBezTo>
                      <a:pt x="202" y="104"/>
                      <a:pt x="202" y="104"/>
                      <a:pt x="202" y="104"/>
                    </a:cubicBezTo>
                    <a:cubicBezTo>
                      <a:pt x="202" y="104"/>
                      <a:pt x="202" y="104"/>
                      <a:pt x="202" y="104"/>
                    </a:cubicBezTo>
                    <a:cubicBezTo>
                      <a:pt x="202" y="104"/>
                      <a:pt x="202" y="105"/>
                      <a:pt x="202" y="105"/>
                    </a:cubicBezTo>
                    <a:cubicBezTo>
                      <a:pt x="202" y="105"/>
                      <a:pt x="202" y="105"/>
                      <a:pt x="202" y="105"/>
                    </a:cubicBezTo>
                    <a:cubicBezTo>
                      <a:pt x="201" y="105"/>
                      <a:pt x="201" y="105"/>
                      <a:pt x="201" y="105"/>
                    </a:cubicBezTo>
                    <a:cubicBezTo>
                      <a:pt x="201" y="105"/>
                      <a:pt x="201" y="105"/>
                      <a:pt x="201" y="105"/>
                    </a:cubicBezTo>
                    <a:cubicBezTo>
                      <a:pt x="201" y="105"/>
                      <a:pt x="201" y="105"/>
                      <a:pt x="201" y="105"/>
                    </a:cubicBezTo>
                    <a:cubicBezTo>
                      <a:pt x="201" y="105"/>
                      <a:pt x="201" y="105"/>
                      <a:pt x="201" y="105"/>
                    </a:cubicBezTo>
                    <a:cubicBezTo>
                      <a:pt x="201" y="105"/>
                      <a:pt x="201" y="105"/>
                      <a:pt x="201" y="105"/>
                    </a:cubicBezTo>
                    <a:cubicBezTo>
                      <a:pt x="201" y="105"/>
                      <a:pt x="201" y="105"/>
                      <a:pt x="201" y="106"/>
                    </a:cubicBezTo>
                    <a:cubicBezTo>
                      <a:pt x="201" y="106"/>
                      <a:pt x="201" y="106"/>
                      <a:pt x="201" y="106"/>
                    </a:cubicBezTo>
                    <a:cubicBezTo>
                      <a:pt x="201" y="106"/>
                      <a:pt x="201" y="106"/>
                      <a:pt x="201" y="106"/>
                    </a:cubicBezTo>
                    <a:cubicBezTo>
                      <a:pt x="201" y="106"/>
                      <a:pt x="201" y="106"/>
                      <a:pt x="201" y="106"/>
                    </a:cubicBezTo>
                    <a:cubicBezTo>
                      <a:pt x="201" y="106"/>
                      <a:pt x="201" y="106"/>
                      <a:pt x="201" y="106"/>
                    </a:cubicBezTo>
                    <a:cubicBezTo>
                      <a:pt x="201" y="106"/>
                      <a:pt x="201" y="106"/>
                      <a:pt x="201" y="106"/>
                    </a:cubicBezTo>
                    <a:cubicBezTo>
                      <a:pt x="201" y="106"/>
                      <a:pt x="201" y="106"/>
                      <a:pt x="201" y="106"/>
                    </a:cubicBezTo>
                    <a:cubicBezTo>
                      <a:pt x="201" y="106"/>
                      <a:pt x="201" y="106"/>
                      <a:pt x="201" y="106"/>
                    </a:cubicBezTo>
                    <a:cubicBezTo>
                      <a:pt x="201" y="106"/>
                      <a:pt x="201" y="106"/>
                      <a:pt x="201" y="106"/>
                    </a:cubicBezTo>
                    <a:cubicBezTo>
                      <a:pt x="201" y="106"/>
                      <a:pt x="201" y="106"/>
                      <a:pt x="201" y="106"/>
                    </a:cubicBezTo>
                    <a:cubicBezTo>
                      <a:pt x="201" y="106"/>
                      <a:pt x="201" y="106"/>
                      <a:pt x="201" y="106"/>
                    </a:cubicBezTo>
                    <a:cubicBezTo>
                      <a:pt x="201" y="106"/>
                      <a:pt x="201" y="106"/>
                      <a:pt x="201" y="107"/>
                    </a:cubicBezTo>
                    <a:cubicBezTo>
                      <a:pt x="201" y="107"/>
                      <a:pt x="201" y="107"/>
                      <a:pt x="201" y="107"/>
                    </a:cubicBezTo>
                    <a:cubicBezTo>
                      <a:pt x="201" y="107"/>
                      <a:pt x="201" y="107"/>
                      <a:pt x="201" y="107"/>
                    </a:cubicBezTo>
                    <a:cubicBezTo>
                      <a:pt x="201" y="107"/>
                      <a:pt x="201" y="107"/>
                      <a:pt x="201" y="107"/>
                    </a:cubicBezTo>
                    <a:cubicBezTo>
                      <a:pt x="201" y="107"/>
                      <a:pt x="200" y="107"/>
                      <a:pt x="200" y="107"/>
                    </a:cubicBezTo>
                    <a:cubicBezTo>
                      <a:pt x="200" y="107"/>
                      <a:pt x="200" y="107"/>
                      <a:pt x="200" y="107"/>
                    </a:cubicBezTo>
                    <a:cubicBezTo>
                      <a:pt x="200" y="107"/>
                      <a:pt x="200" y="107"/>
                      <a:pt x="200" y="107"/>
                    </a:cubicBezTo>
                    <a:cubicBezTo>
                      <a:pt x="200" y="107"/>
                      <a:pt x="200" y="107"/>
                      <a:pt x="200" y="107"/>
                    </a:cubicBezTo>
                    <a:cubicBezTo>
                      <a:pt x="200" y="106"/>
                      <a:pt x="200" y="106"/>
                      <a:pt x="200" y="106"/>
                    </a:cubicBezTo>
                    <a:cubicBezTo>
                      <a:pt x="200" y="106"/>
                      <a:pt x="200" y="106"/>
                      <a:pt x="200" y="106"/>
                    </a:cubicBezTo>
                    <a:cubicBezTo>
                      <a:pt x="199" y="106"/>
                      <a:pt x="199" y="106"/>
                      <a:pt x="199" y="106"/>
                    </a:cubicBezTo>
                    <a:cubicBezTo>
                      <a:pt x="199" y="106"/>
                      <a:pt x="199" y="106"/>
                      <a:pt x="199" y="106"/>
                    </a:cubicBezTo>
                    <a:cubicBezTo>
                      <a:pt x="199" y="106"/>
                      <a:pt x="199" y="106"/>
                      <a:pt x="199" y="106"/>
                    </a:cubicBezTo>
                    <a:cubicBezTo>
                      <a:pt x="199" y="106"/>
                      <a:pt x="199" y="106"/>
                      <a:pt x="199" y="106"/>
                    </a:cubicBezTo>
                    <a:cubicBezTo>
                      <a:pt x="199" y="106"/>
                      <a:pt x="199" y="106"/>
                      <a:pt x="199" y="106"/>
                    </a:cubicBezTo>
                    <a:cubicBezTo>
                      <a:pt x="199" y="106"/>
                      <a:pt x="199" y="106"/>
                      <a:pt x="199" y="106"/>
                    </a:cubicBezTo>
                    <a:cubicBezTo>
                      <a:pt x="198" y="106"/>
                      <a:pt x="198" y="106"/>
                      <a:pt x="198" y="106"/>
                    </a:cubicBezTo>
                    <a:cubicBezTo>
                      <a:pt x="198" y="106"/>
                      <a:pt x="198" y="106"/>
                      <a:pt x="198" y="106"/>
                    </a:cubicBezTo>
                    <a:cubicBezTo>
                      <a:pt x="198" y="106"/>
                      <a:pt x="198" y="106"/>
                      <a:pt x="198" y="106"/>
                    </a:cubicBezTo>
                    <a:cubicBezTo>
                      <a:pt x="198" y="106"/>
                      <a:pt x="198" y="106"/>
                      <a:pt x="197" y="106"/>
                    </a:cubicBezTo>
                    <a:cubicBezTo>
                      <a:pt x="197" y="106"/>
                      <a:pt x="197" y="106"/>
                      <a:pt x="197" y="106"/>
                    </a:cubicBezTo>
                    <a:cubicBezTo>
                      <a:pt x="197" y="106"/>
                      <a:pt x="197" y="106"/>
                      <a:pt x="197" y="106"/>
                    </a:cubicBezTo>
                    <a:cubicBezTo>
                      <a:pt x="197" y="106"/>
                      <a:pt x="197" y="106"/>
                      <a:pt x="197" y="106"/>
                    </a:cubicBezTo>
                    <a:cubicBezTo>
                      <a:pt x="197" y="106"/>
                      <a:pt x="197" y="106"/>
                      <a:pt x="197" y="106"/>
                    </a:cubicBezTo>
                    <a:cubicBezTo>
                      <a:pt x="197" y="106"/>
                      <a:pt x="197" y="106"/>
                      <a:pt x="197" y="106"/>
                    </a:cubicBezTo>
                    <a:cubicBezTo>
                      <a:pt x="197" y="106"/>
                      <a:pt x="197" y="106"/>
                      <a:pt x="196" y="106"/>
                    </a:cubicBezTo>
                    <a:cubicBezTo>
                      <a:pt x="196" y="106"/>
                      <a:pt x="196" y="106"/>
                      <a:pt x="196" y="106"/>
                    </a:cubicBezTo>
                    <a:cubicBezTo>
                      <a:pt x="196" y="106"/>
                      <a:pt x="196" y="106"/>
                      <a:pt x="196" y="106"/>
                    </a:cubicBezTo>
                    <a:cubicBezTo>
                      <a:pt x="196" y="106"/>
                      <a:pt x="196" y="106"/>
                      <a:pt x="196" y="106"/>
                    </a:cubicBezTo>
                    <a:cubicBezTo>
                      <a:pt x="196" y="106"/>
                      <a:pt x="196" y="106"/>
                      <a:pt x="196" y="106"/>
                    </a:cubicBezTo>
                    <a:cubicBezTo>
                      <a:pt x="196" y="105"/>
                      <a:pt x="196" y="105"/>
                      <a:pt x="196" y="105"/>
                    </a:cubicBezTo>
                    <a:cubicBezTo>
                      <a:pt x="196" y="105"/>
                      <a:pt x="196" y="105"/>
                      <a:pt x="196" y="105"/>
                    </a:cubicBezTo>
                    <a:cubicBezTo>
                      <a:pt x="196" y="105"/>
                      <a:pt x="196" y="105"/>
                      <a:pt x="196" y="105"/>
                    </a:cubicBezTo>
                    <a:cubicBezTo>
                      <a:pt x="196" y="105"/>
                      <a:pt x="196" y="105"/>
                      <a:pt x="196" y="105"/>
                    </a:cubicBezTo>
                    <a:cubicBezTo>
                      <a:pt x="196" y="105"/>
                      <a:pt x="196" y="105"/>
                      <a:pt x="196" y="105"/>
                    </a:cubicBezTo>
                    <a:cubicBezTo>
                      <a:pt x="195" y="105"/>
                      <a:pt x="195" y="105"/>
                      <a:pt x="195" y="105"/>
                    </a:cubicBezTo>
                    <a:cubicBezTo>
                      <a:pt x="194" y="105"/>
                      <a:pt x="194" y="105"/>
                      <a:pt x="194" y="105"/>
                    </a:cubicBezTo>
                    <a:cubicBezTo>
                      <a:pt x="194" y="105"/>
                      <a:pt x="194" y="105"/>
                      <a:pt x="193" y="105"/>
                    </a:cubicBezTo>
                    <a:cubicBezTo>
                      <a:pt x="193" y="105"/>
                      <a:pt x="193" y="105"/>
                      <a:pt x="193" y="105"/>
                    </a:cubicBezTo>
                    <a:cubicBezTo>
                      <a:pt x="193" y="105"/>
                      <a:pt x="193" y="105"/>
                      <a:pt x="193" y="105"/>
                    </a:cubicBezTo>
                    <a:cubicBezTo>
                      <a:pt x="193" y="105"/>
                      <a:pt x="193" y="105"/>
                      <a:pt x="193" y="105"/>
                    </a:cubicBezTo>
                    <a:cubicBezTo>
                      <a:pt x="193" y="105"/>
                      <a:pt x="193" y="105"/>
                      <a:pt x="193" y="105"/>
                    </a:cubicBezTo>
                    <a:cubicBezTo>
                      <a:pt x="193" y="105"/>
                      <a:pt x="192" y="105"/>
                      <a:pt x="192" y="105"/>
                    </a:cubicBezTo>
                    <a:cubicBezTo>
                      <a:pt x="192" y="105"/>
                      <a:pt x="192" y="105"/>
                      <a:pt x="192" y="105"/>
                    </a:cubicBezTo>
                    <a:cubicBezTo>
                      <a:pt x="192" y="105"/>
                      <a:pt x="192" y="105"/>
                      <a:pt x="192" y="105"/>
                    </a:cubicBezTo>
                    <a:cubicBezTo>
                      <a:pt x="192" y="105"/>
                      <a:pt x="192" y="105"/>
                      <a:pt x="192" y="105"/>
                    </a:cubicBezTo>
                    <a:cubicBezTo>
                      <a:pt x="192" y="105"/>
                      <a:pt x="192" y="105"/>
                      <a:pt x="192" y="105"/>
                    </a:cubicBezTo>
                    <a:cubicBezTo>
                      <a:pt x="192" y="105"/>
                      <a:pt x="192" y="105"/>
                      <a:pt x="192" y="105"/>
                    </a:cubicBezTo>
                    <a:cubicBezTo>
                      <a:pt x="192" y="105"/>
                      <a:pt x="192" y="105"/>
                      <a:pt x="192" y="105"/>
                    </a:cubicBezTo>
                    <a:cubicBezTo>
                      <a:pt x="191" y="105"/>
                      <a:pt x="191" y="105"/>
                      <a:pt x="191" y="105"/>
                    </a:cubicBezTo>
                    <a:cubicBezTo>
                      <a:pt x="191" y="105"/>
                      <a:pt x="191" y="105"/>
                      <a:pt x="191" y="105"/>
                    </a:cubicBezTo>
                    <a:cubicBezTo>
                      <a:pt x="191" y="105"/>
                      <a:pt x="191" y="105"/>
                      <a:pt x="191" y="105"/>
                    </a:cubicBezTo>
                    <a:cubicBezTo>
                      <a:pt x="191" y="105"/>
                      <a:pt x="191" y="105"/>
                      <a:pt x="191" y="105"/>
                    </a:cubicBezTo>
                    <a:cubicBezTo>
                      <a:pt x="191" y="104"/>
                      <a:pt x="191" y="104"/>
                      <a:pt x="191" y="104"/>
                    </a:cubicBezTo>
                    <a:cubicBezTo>
                      <a:pt x="191" y="104"/>
                      <a:pt x="191" y="104"/>
                      <a:pt x="191" y="104"/>
                    </a:cubicBezTo>
                    <a:cubicBezTo>
                      <a:pt x="191" y="104"/>
                      <a:pt x="191" y="104"/>
                      <a:pt x="191" y="104"/>
                    </a:cubicBezTo>
                    <a:cubicBezTo>
                      <a:pt x="191" y="104"/>
                      <a:pt x="191" y="104"/>
                      <a:pt x="191" y="104"/>
                    </a:cubicBezTo>
                    <a:cubicBezTo>
                      <a:pt x="190" y="104"/>
                      <a:pt x="190" y="104"/>
                      <a:pt x="190" y="104"/>
                    </a:cubicBezTo>
                    <a:cubicBezTo>
                      <a:pt x="190" y="104"/>
                      <a:pt x="190" y="104"/>
                      <a:pt x="190" y="104"/>
                    </a:cubicBezTo>
                    <a:cubicBezTo>
                      <a:pt x="190" y="104"/>
                      <a:pt x="190" y="104"/>
                      <a:pt x="190" y="104"/>
                    </a:cubicBezTo>
                    <a:cubicBezTo>
                      <a:pt x="190" y="104"/>
                      <a:pt x="190" y="104"/>
                      <a:pt x="190" y="104"/>
                    </a:cubicBezTo>
                    <a:cubicBezTo>
                      <a:pt x="190" y="104"/>
                      <a:pt x="190" y="104"/>
                      <a:pt x="190" y="104"/>
                    </a:cubicBezTo>
                    <a:cubicBezTo>
                      <a:pt x="190" y="104"/>
                      <a:pt x="190" y="104"/>
                      <a:pt x="190" y="104"/>
                    </a:cubicBezTo>
                    <a:cubicBezTo>
                      <a:pt x="190" y="104"/>
                      <a:pt x="190" y="104"/>
                      <a:pt x="190" y="104"/>
                    </a:cubicBezTo>
                    <a:cubicBezTo>
                      <a:pt x="190" y="104"/>
                      <a:pt x="190" y="104"/>
                      <a:pt x="190" y="104"/>
                    </a:cubicBezTo>
                    <a:cubicBezTo>
                      <a:pt x="190" y="104"/>
                      <a:pt x="190" y="104"/>
                      <a:pt x="190" y="104"/>
                    </a:cubicBezTo>
                    <a:cubicBezTo>
                      <a:pt x="190" y="104"/>
                      <a:pt x="190" y="104"/>
                      <a:pt x="190" y="104"/>
                    </a:cubicBezTo>
                    <a:cubicBezTo>
                      <a:pt x="189" y="104"/>
                      <a:pt x="189" y="104"/>
                      <a:pt x="189" y="104"/>
                    </a:cubicBezTo>
                    <a:cubicBezTo>
                      <a:pt x="189" y="104"/>
                      <a:pt x="189" y="104"/>
                      <a:pt x="189" y="104"/>
                    </a:cubicBezTo>
                    <a:cubicBezTo>
                      <a:pt x="189" y="104"/>
                      <a:pt x="189" y="104"/>
                      <a:pt x="189" y="104"/>
                    </a:cubicBezTo>
                    <a:cubicBezTo>
                      <a:pt x="189" y="104"/>
                      <a:pt x="189" y="104"/>
                      <a:pt x="189" y="104"/>
                    </a:cubicBezTo>
                    <a:cubicBezTo>
                      <a:pt x="189" y="104"/>
                      <a:pt x="189" y="104"/>
                      <a:pt x="189" y="104"/>
                    </a:cubicBezTo>
                    <a:cubicBezTo>
                      <a:pt x="189" y="104"/>
                      <a:pt x="189" y="104"/>
                      <a:pt x="189" y="104"/>
                    </a:cubicBezTo>
                    <a:cubicBezTo>
                      <a:pt x="189" y="104"/>
                      <a:pt x="189" y="104"/>
                      <a:pt x="189" y="104"/>
                    </a:cubicBezTo>
                    <a:cubicBezTo>
                      <a:pt x="189" y="104"/>
                      <a:pt x="189" y="104"/>
                      <a:pt x="189" y="104"/>
                    </a:cubicBezTo>
                    <a:cubicBezTo>
                      <a:pt x="189" y="104"/>
                      <a:pt x="189" y="104"/>
                      <a:pt x="189" y="104"/>
                    </a:cubicBezTo>
                    <a:cubicBezTo>
                      <a:pt x="188" y="104"/>
                      <a:pt x="188" y="104"/>
                      <a:pt x="188" y="104"/>
                    </a:cubicBezTo>
                    <a:cubicBezTo>
                      <a:pt x="188" y="104"/>
                      <a:pt x="188" y="104"/>
                      <a:pt x="188" y="104"/>
                    </a:cubicBezTo>
                    <a:cubicBezTo>
                      <a:pt x="188" y="103"/>
                      <a:pt x="188" y="103"/>
                      <a:pt x="188" y="103"/>
                    </a:cubicBezTo>
                    <a:cubicBezTo>
                      <a:pt x="188" y="103"/>
                      <a:pt x="188" y="103"/>
                      <a:pt x="188" y="103"/>
                    </a:cubicBezTo>
                    <a:cubicBezTo>
                      <a:pt x="188" y="103"/>
                      <a:pt x="188" y="103"/>
                      <a:pt x="188" y="103"/>
                    </a:cubicBezTo>
                    <a:cubicBezTo>
                      <a:pt x="188" y="103"/>
                      <a:pt x="188" y="103"/>
                      <a:pt x="188" y="103"/>
                    </a:cubicBezTo>
                    <a:cubicBezTo>
                      <a:pt x="188" y="103"/>
                      <a:pt x="188" y="103"/>
                      <a:pt x="188" y="103"/>
                    </a:cubicBezTo>
                    <a:cubicBezTo>
                      <a:pt x="188" y="103"/>
                      <a:pt x="188" y="103"/>
                      <a:pt x="188" y="103"/>
                    </a:cubicBezTo>
                    <a:cubicBezTo>
                      <a:pt x="188" y="103"/>
                      <a:pt x="188" y="103"/>
                      <a:pt x="188" y="103"/>
                    </a:cubicBezTo>
                    <a:cubicBezTo>
                      <a:pt x="188" y="103"/>
                      <a:pt x="188" y="103"/>
                      <a:pt x="188" y="103"/>
                    </a:cubicBezTo>
                    <a:cubicBezTo>
                      <a:pt x="187" y="103"/>
                      <a:pt x="187" y="103"/>
                      <a:pt x="187" y="103"/>
                    </a:cubicBezTo>
                    <a:cubicBezTo>
                      <a:pt x="187" y="103"/>
                      <a:pt x="187" y="103"/>
                      <a:pt x="187" y="103"/>
                    </a:cubicBezTo>
                    <a:cubicBezTo>
                      <a:pt x="187" y="103"/>
                      <a:pt x="187" y="103"/>
                      <a:pt x="187" y="103"/>
                    </a:cubicBezTo>
                    <a:cubicBezTo>
                      <a:pt x="187" y="103"/>
                      <a:pt x="187" y="103"/>
                      <a:pt x="187" y="103"/>
                    </a:cubicBezTo>
                    <a:cubicBezTo>
                      <a:pt x="187" y="103"/>
                      <a:pt x="187" y="103"/>
                      <a:pt x="187" y="103"/>
                    </a:cubicBezTo>
                    <a:cubicBezTo>
                      <a:pt x="187" y="103"/>
                      <a:pt x="187" y="103"/>
                      <a:pt x="187" y="103"/>
                    </a:cubicBezTo>
                    <a:cubicBezTo>
                      <a:pt x="187" y="103"/>
                      <a:pt x="187" y="103"/>
                      <a:pt x="187" y="103"/>
                    </a:cubicBezTo>
                    <a:cubicBezTo>
                      <a:pt x="187" y="103"/>
                      <a:pt x="187" y="103"/>
                      <a:pt x="187" y="103"/>
                    </a:cubicBezTo>
                    <a:cubicBezTo>
                      <a:pt x="187" y="103"/>
                      <a:pt x="187" y="103"/>
                      <a:pt x="187" y="103"/>
                    </a:cubicBezTo>
                    <a:cubicBezTo>
                      <a:pt x="186" y="103"/>
                      <a:pt x="186" y="103"/>
                      <a:pt x="186" y="103"/>
                    </a:cubicBezTo>
                    <a:cubicBezTo>
                      <a:pt x="186" y="103"/>
                      <a:pt x="186" y="103"/>
                      <a:pt x="186" y="103"/>
                    </a:cubicBezTo>
                    <a:cubicBezTo>
                      <a:pt x="186" y="103"/>
                      <a:pt x="186" y="103"/>
                      <a:pt x="186" y="103"/>
                    </a:cubicBezTo>
                    <a:cubicBezTo>
                      <a:pt x="186" y="103"/>
                      <a:pt x="186" y="103"/>
                      <a:pt x="186" y="103"/>
                    </a:cubicBezTo>
                    <a:cubicBezTo>
                      <a:pt x="186" y="103"/>
                      <a:pt x="186" y="103"/>
                      <a:pt x="186" y="103"/>
                    </a:cubicBezTo>
                    <a:cubicBezTo>
                      <a:pt x="186" y="103"/>
                      <a:pt x="186" y="103"/>
                      <a:pt x="186" y="103"/>
                    </a:cubicBezTo>
                    <a:cubicBezTo>
                      <a:pt x="186" y="103"/>
                      <a:pt x="186" y="103"/>
                      <a:pt x="186" y="103"/>
                    </a:cubicBezTo>
                    <a:cubicBezTo>
                      <a:pt x="186" y="103"/>
                      <a:pt x="186" y="103"/>
                      <a:pt x="186" y="103"/>
                    </a:cubicBezTo>
                    <a:cubicBezTo>
                      <a:pt x="186" y="103"/>
                      <a:pt x="186" y="103"/>
                      <a:pt x="186" y="103"/>
                    </a:cubicBezTo>
                    <a:cubicBezTo>
                      <a:pt x="186" y="103"/>
                      <a:pt x="186" y="103"/>
                      <a:pt x="186" y="103"/>
                    </a:cubicBezTo>
                    <a:cubicBezTo>
                      <a:pt x="186" y="102"/>
                      <a:pt x="186" y="102"/>
                      <a:pt x="186" y="102"/>
                    </a:cubicBezTo>
                    <a:cubicBezTo>
                      <a:pt x="186" y="102"/>
                      <a:pt x="186" y="102"/>
                      <a:pt x="186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4" y="102"/>
                    </a:cubicBezTo>
                    <a:cubicBezTo>
                      <a:pt x="184" y="102"/>
                      <a:pt x="184" y="102"/>
                      <a:pt x="184" y="102"/>
                    </a:cubicBezTo>
                    <a:cubicBezTo>
                      <a:pt x="184" y="102"/>
                      <a:pt x="184" y="102"/>
                      <a:pt x="184" y="102"/>
                    </a:cubicBezTo>
                    <a:cubicBezTo>
                      <a:pt x="184" y="102"/>
                      <a:pt x="184" y="102"/>
                      <a:pt x="183" y="102"/>
                    </a:cubicBezTo>
                    <a:cubicBezTo>
                      <a:pt x="183" y="102"/>
                      <a:pt x="183" y="102"/>
                      <a:pt x="183" y="102"/>
                    </a:cubicBezTo>
                    <a:cubicBezTo>
                      <a:pt x="183" y="101"/>
                      <a:pt x="183" y="101"/>
                      <a:pt x="183" y="101"/>
                    </a:cubicBezTo>
                    <a:cubicBezTo>
                      <a:pt x="183" y="101"/>
                      <a:pt x="183" y="101"/>
                      <a:pt x="183" y="101"/>
                    </a:cubicBezTo>
                    <a:cubicBezTo>
                      <a:pt x="183" y="101"/>
                      <a:pt x="183" y="101"/>
                      <a:pt x="183" y="101"/>
                    </a:cubicBezTo>
                    <a:cubicBezTo>
                      <a:pt x="183" y="101"/>
                      <a:pt x="183" y="101"/>
                      <a:pt x="183" y="101"/>
                    </a:cubicBezTo>
                    <a:cubicBezTo>
                      <a:pt x="183" y="101"/>
                      <a:pt x="183" y="101"/>
                      <a:pt x="183" y="101"/>
                    </a:cubicBezTo>
                    <a:cubicBezTo>
                      <a:pt x="183" y="101"/>
                      <a:pt x="183" y="101"/>
                      <a:pt x="183" y="101"/>
                    </a:cubicBezTo>
                    <a:cubicBezTo>
                      <a:pt x="183" y="101"/>
                      <a:pt x="183" y="101"/>
                      <a:pt x="183" y="101"/>
                    </a:cubicBezTo>
                    <a:cubicBezTo>
                      <a:pt x="183" y="101"/>
                      <a:pt x="183" y="101"/>
                      <a:pt x="183" y="101"/>
                    </a:cubicBezTo>
                    <a:cubicBezTo>
                      <a:pt x="183" y="101"/>
                      <a:pt x="183" y="101"/>
                      <a:pt x="183" y="101"/>
                    </a:cubicBezTo>
                    <a:cubicBezTo>
                      <a:pt x="183" y="101"/>
                      <a:pt x="183" y="101"/>
                      <a:pt x="183" y="101"/>
                    </a:cubicBezTo>
                    <a:cubicBezTo>
                      <a:pt x="182" y="101"/>
                      <a:pt x="182" y="101"/>
                      <a:pt x="182" y="101"/>
                    </a:cubicBezTo>
                    <a:cubicBezTo>
                      <a:pt x="182" y="101"/>
                      <a:pt x="182" y="101"/>
                      <a:pt x="182" y="101"/>
                    </a:cubicBezTo>
                    <a:cubicBezTo>
                      <a:pt x="182" y="101"/>
                      <a:pt x="182" y="101"/>
                      <a:pt x="182" y="101"/>
                    </a:cubicBezTo>
                    <a:cubicBezTo>
                      <a:pt x="182" y="101"/>
                      <a:pt x="182" y="101"/>
                      <a:pt x="182" y="101"/>
                    </a:cubicBezTo>
                    <a:cubicBezTo>
                      <a:pt x="182" y="101"/>
                      <a:pt x="182" y="101"/>
                      <a:pt x="182" y="101"/>
                    </a:cubicBezTo>
                    <a:cubicBezTo>
                      <a:pt x="182" y="101"/>
                      <a:pt x="182" y="101"/>
                      <a:pt x="182" y="101"/>
                    </a:cubicBezTo>
                    <a:cubicBezTo>
                      <a:pt x="182" y="101"/>
                      <a:pt x="182" y="101"/>
                      <a:pt x="182" y="101"/>
                    </a:cubicBezTo>
                    <a:cubicBezTo>
                      <a:pt x="182" y="101"/>
                      <a:pt x="182" y="101"/>
                      <a:pt x="182" y="101"/>
                    </a:cubicBezTo>
                    <a:cubicBezTo>
                      <a:pt x="182" y="101"/>
                      <a:pt x="182" y="101"/>
                      <a:pt x="182" y="101"/>
                    </a:cubicBezTo>
                    <a:cubicBezTo>
                      <a:pt x="182" y="101"/>
                      <a:pt x="182" y="101"/>
                      <a:pt x="182" y="101"/>
                    </a:cubicBezTo>
                    <a:cubicBezTo>
                      <a:pt x="181" y="101"/>
                      <a:pt x="181" y="101"/>
                      <a:pt x="181" y="101"/>
                    </a:cubicBezTo>
                    <a:cubicBezTo>
                      <a:pt x="181" y="101"/>
                      <a:pt x="181" y="101"/>
                      <a:pt x="181" y="101"/>
                    </a:cubicBezTo>
                    <a:cubicBezTo>
                      <a:pt x="181" y="101"/>
                      <a:pt x="181" y="101"/>
                      <a:pt x="181" y="101"/>
                    </a:cubicBezTo>
                    <a:cubicBezTo>
                      <a:pt x="181" y="101"/>
                      <a:pt x="181" y="101"/>
                      <a:pt x="181" y="101"/>
                    </a:cubicBezTo>
                    <a:cubicBezTo>
                      <a:pt x="181" y="101"/>
                      <a:pt x="181" y="101"/>
                      <a:pt x="181" y="101"/>
                    </a:cubicBezTo>
                    <a:cubicBezTo>
                      <a:pt x="181" y="101"/>
                      <a:pt x="181" y="101"/>
                      <a:pt x="181" y="101"/>
                    </a:cubicBezTo>
                    <a:cubicBezTo>
                      <a:pt x="181" y="101"/>
                      <a:pt x="181" y="101"/>
                      <a:pt x="181" y="101"/>
                    </a:cubicBezTo>
                    <a:cubicBezTo>
                      <a:pt x="181" y="101"/>
                      <a:pt x="181" y="101"/>
                      <a:pt x="181" y="101"/>
                    </a:cubicBezTo>
                    <a:cubicBezTo>
                      <a:pt x="181" y="101"/>
                      <a:pt x="181" y="101"/>
                      <a:pt x="181" y="101"/>
                    </a:cubicBezTo>
                    <a:cubicBezTo>
                      <a:pt x="180" y="101"/>
                      <a:pt x="180" y="101"/>
                      <a:pt x="180" y="101"/>
                    </a:cubicBezTo>
                    <a:cubicBezTo>
                      <a:pt x="180" y="101"/>
                      <a:pt x="180" y="101"/>
                      <a:pt x="180" y="101"/>
                    </a:cubicBezTo>
                    <a:cubicBezTo>
                      <a:pt x="180" y="101"/>
                      <a:pt x="180" y="101"/>
                      <a:pt x="180" y="101"/>
                    </a:cubicBezTo>
                    <a:cubicBezTo>
                      <a:pt x="180" y="101"/>
                      <a:pt x="180" y="101"/>
                      <a:pt x="180" y="101"/>
                    </a:cubicBezTo>
                    <a:cubicBezTo>
                      <a:pt x="180" y="101"/>
                      <a:pt x="180" y="101"/>
                      <a:pt x="180" y="101"/>
                    </a:cubicBezTo>
                    <a:cubicBezTo>
                      <a:pt x="180" y="101"/>
                      <a:pt x="180" y="101"/>
                      <a:pt x="180" y="101"/>
                    </a:cubicBezTo>
                    <a:cubicBezTo>
                      <a:pt x="180" y="100"/>
                      <a:pt x="180" y="100"/>
                      <a:pt x="180" y="100"/>
                    </a:cubicBezTo>
                    <a:cubicBezTo>
                      <a:pt x="180" y="100"/>
                      <a:pt x="180" y="100"/>
                      <a:pt x="180" y="100"/>
                    </a:cubicBezTo>
                    <a:cubicBezTo>
                      <a:pt x="180" y="100"/>
                      <a:pt x="180" y="100"/>
                      <a:pt x="180" y="100"/>
                    </a:cubicBezTo>
                    <a:cubicBezTo>
                      <a:pt x="180" y="100"/>
                      <a:pt x="180" y="100"/>
                      <a:pt x="179" y="100"/>
                    </a:cubicBezTo>
                    <a:cubicBezTo>
                      <a:pt x="179" y="100"/>
                      <a:pt x="179" y="100"/>
                      <a:pt x="179" y="100"/>
                    </a:cubicBezTo>
                    <a:cubicBezTo>
                      <a:pt x="179" y="100"/>
                      <a:pt x="179" y="100"/>
                      <a:pt x="179" y="100"/>
                    </a:cubicBezTo>
                    <a:cubicBezTo>
                      <a:pt x="179" y="100"/>
                      <a:pt x="179" y="100"/>
                      <a:pt x="179" y="100"/>
                    </a:cubicBezTo>
                    <a:cubicBezTo>
                      <a:pt x="179" y="100"/>
                      <a:pt x="179" y="100"/>
                      <a:pt x="179" y="100"/>
                    </a:cubicBezTo>
                    <a:cubicBezTo>
                      <a:pt x="179" y="100"/>
                      <a:pt x="179" y="100"/>
                      <a:pt x="179" y="100"/>
                    </a:cubicBezTo>
                    <a:cubicBezTo>
                      <a:pt x="179" y="100"/>
                      <a:pt x="179" y="100"/>
                      <a:pt x="179" y="100"/>
                    </a:cubicBezTo>
                    <a:cubicBezTo>
                      <a:pt x="179" y="100"/>
                      <a:pt x="179" y="100"/>
                      <a:pt x="179" y="100"/>
                    </a:cubicBezTo>
                    <a:cubicBezTo>
                      <a:pt x="179" y="100"/>
                      <a:pt x="179" y="100"/>
                      <a:pt x="179" y="100"/>
                    </a:cubicBezTo>
                    <a:cubicBezTo>
                      <a:pt x="179" y="100"/>
                      <a:pt x="179" y="100"/>
                      <a:pt x="179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7" y="100"/>
                      <a:pt x="177" y="100"/>
                      <a:pt x="177" y="100"/>
                    </a:cubicBezTo>
                    <a:cubicBezTo>
                      <a:pt x="177" y="100"/>
                      <a:pt x="177" y="100"/>
                      <a:pt x="177" y="100"/>
                    </a:cubicBezTo>
                    <a:cubicBezTo>
                      <a:pt x="177" y="100"/>
                      <a:pt x="177" y="100"/>
                      <a:pt x="177" y="100"/>
                    </a:cubicBezTo>
                    <a:cubicBezTo>
                      <a:pt x="177" y="100"/>
                      <a:pt x="177" y="100"/>
                      <a:pt x="177" y="100"/>
                    </a:cubicBezTo>
                    <a:cubicBezTo>
                      <a:pt x="177" y="100"/>
                      <a:pt x="177" y="100"/>
                      <a:pt x="177" y="100"/>
                    </a:cubicBezTo>
                    <a:cubicBezTo>
                      <a:pt x="177" y="100"/>
                      <a:pt x="177" y="100"/>
                      <a:pt x="177" y="100"/>
                    </a:cubicBezTo>
                    <a:cubicBezTo>
                      <a:pt x="177" y="100"/>
                      <a:pt x="177" y="100"/>
                      <a:pt x="177" y="100"/>
                    </a:cubicBezTo>
                    <a:cubicBezTo>
                      <a:pt x="177" y="99"/>
                      <a:pt x="177" y="99"/>
                      <a:pt x="177" y="99"/>
                    </a:cubicBezTo>
                    <a:cubicBezTo>
                      <a:pt x="177" y="99"/>
                      <a:pt x="177" y="99"/>
                      <a:pt x="177" y="99"/>
                    </a:cubicBezTo>
                    <a:cubicBezTo>
                      <a:pt x="177" y="99"/>
                      <a:pt x="177" y="99"/>
                      <a:pt x="177" y="99"/>
                    </a:cubicBezTo>
                    <a:cubicBezTo>
                      <a:pt x="177" y="99"/>
                      <a:pt x="177" y="99"/>
                      <a:pt x="177" y="99"/>
                    </a:cubicBezTo>
                    <a:cubicBezTo>
                      <a:pt x="176" y="99"/>
                      <a:pt x="176" y="99"/>
                      <a:pt x="176" y="99"/>
                    </a:cubicBezTo>
                    <a:cubicBezTo>
                      <a:pt x="176" y="99"/>
                      <a:pt x="176" y="99"/>
                      <a:pt x="176" y="99"/>
                    </a:cubicBezTo>
                    <a:cubicBezTo>
                      <a:pt x="176" y="99"/>
                      <a:pt x="176" y="99"/>
                      <a:pt x="176" y="99"/>
                    </a:cubicBezTo>
                    <a:cubicBezTo>
                      <a:pt x="176" y="99"/>
                      <a:pt x="176" y="99"/>
                      <a:pt x="176" y="99"/>
                    </a:cubicBezTo>
                    <a:cubicBezTo>
                      <a:pt x="176" y="99"/>
                      <a:pt x="176" y="99"/>
                      <a:pt x="176" y="99"/>
                    </a:cubicBezTo>
                    <a:cubicBezTo>
                      <a:pt x="176" y="99"/>
                      <a:pt x="176" y="99"/>
                      <a:pt x="176" y="99"/>
                    </a:cubicBezTo>
                    <a:cubicBezTo>
                      <a:pt x="176" y="99"/>
                      <a:pt x="176" y="99"/>
                      <a:pt x="176" y="99"/>
                    </a:cubicBezTo>
                    <a:cubicBezTo>
                      <a:pt x="176" y="99"/>
                      <a:pt x="176" y="99"/>
                      <a:pt x="176" y="99"/>
                    </a:cubicBezTo>
                    <a:cubicBezTo>
                      <a:pt x="176" y="99"/>
                      <a:pt x="176" y="99"/>
                      <a:pt x="176" y="99"/>
                    </a:cubicBezTo>
                    <a:cubicBezTo>
                      <a:pt x="176" y="99"/>
                      <a:pt x="175" y="99"/>
                      <a:pt x="175" y="99"/>
                    </a:cubicBezTo>
                    <a:cubicBezTo>
                      <a:pt x="175" y="99"/>
                      <a:pt x="175" y="99"/>
                      <a:pt x="175" y="99"/>
                    </a:cubicBezTo>
                    <a:cubicBezTo>
                      <a:pt x="175" y="99"/>
                      <a:pt x="175" y="99"/>
                      <a:pt x="175" y="99"/>
                    </a:cubicBezTo>
                    <a:cubicBezTo>
                      <a:pt x="175" y="99"/>
                      <a:pt x="175" y="99"/>
                      <a:pt x="175" y="99"/>
                    </a:cubicBezTo>
                    <a:cubicBezTo>
                      <a:pt x="175" y="99"/>
                      <a:pt x="175" y="99"/>
                      <a:pt x="175" y="99"/>
                    </a:cubicBezTo>
                    <a:cubicBezTo>
                      <a:pt x="175" y="99"/>
                      <a:pt x="175" y="99"/>
                      <a:pt x="175" y="99"/>
                    </a:cubicBezTo>
                    <a:cubicBezTo>
                      <a:pt x="175" y="99"/>
                      <a:pt x="175" y="99"/>
                      <a:pt x="175" y="99"/>
                    </a:cubicBezTo>
                    <a:cubicBezTo>
                      <a:pt x="175" y="99"/>
                      <a:pt x="175" y="99"/>
                      <a:pt x="175" y="99"/>
                    </a:cubicBezTo>
                    <a:cubicBezTo>
                      <a:pt x="175" y="99"/>
                      <a:pt x="175" y="99"/>
                      <a:pt x="175" y="99"/>
                    </a:cubicBezTo>
                    <a:cubicBezTo>
                      <a:pt x="175" y="99"/>
                      <a:pt x="175" y="99"/>
                      <a:pt x="175" y="99"/>
                    </a:cubicBezTo>
                    <a:cubicBezTo>
                      <a:pt x="175" y="98"/>
                      <a:pt x="175" y="98"/>
                      <a:pt x="175" y="98"/>
                    </a:cubicBezTo>
                    <a:cubicBezTo>
                      <a:pt x="175" y="98"/>
                      <a:pt x="175" y="98"/>
                      <a:pt x="175" y="98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3" y="98"/>
                      <a:pt x="173" y="98"/>
                      <a:pt x="173" y="98"/>
                    </a:cubicBezTo>
                    <a:cubicBezTo>
                      <a:pt x="173" y="98"/>
                      <a:pt x="173" y="98"/>
                      <a:pt x="173" y="98"/>
                    </a:cubicBezTo>
                    <a:cubicBezTo>
                      <a:pt x="173" y="98"/>
                      <a:pt x="173" y="98"/>
                      <a:pt x="173" y="98"/>
                    </a:cubicBezTo>
                    <a:cubicBezTo>
                      <a:pt x="173" y="98"/>
                      <a:pt x="173" y="98"/>
                      <a:pt x="173" y="98"/>
                    </a:cubicBezTo>
                    <a:cubicBezTo>
                      <a:pt x="173" y="98"/>
                      <a:pt x="173" y="98"/>
                      <a:pt x="173" y="98"/>
                    </a:cubicBezTo>
                    <a:cubicBezTo>
                      <a:pt x="173" y="98"/>
                      <a:pt x="173" y="98"/>
                      <a:pt x="173" y="98"/>
                    </a:cubicBezTo>
                    <a:cubicBezTo>
                      <a:pt x="173" y="98"/>
                      <a:pt x="173" y="98"/>
                      <a:pt x="173" y="98"/>
                    </a:cubicBezTo>
                    <a:cubicBezTo>
                      <a:pt x="173" y="98"/>
                      <a:pt x="173" y="98"/>
                      <a:pt x="173" y="98"/>
                    </a:cubicBezTo>
                    <a:cubicBezTo>
                      <a:pt x="173" y="98"/>
                      <a:pt x="173" y="98"/>
                      <a:pt x="173" y="98"/>
                    </a:cubicBezTo>
                    <a:cubicBezTo>
                      <a:pt x="173" y="97"/>
                      <a:pt x="173" y="97"/>
                      <a:pt x="173" y="97"/>
                    </a:cubicBezTo>
                    <a:cubicBezTo>
                      <a:pt x="173" y="97"/>
                      <a:pt x="173" y="97"/>
                      <a:pt x="173" y="97"/>
                    </a:cubicBezTo>
                    <a:cubicBezTo>
                      <a:pt x="173" y="97"/>
                      <a:pt x="173" y="97"/>
                      <a:pt x="173" y="97"/>
                    </a:cubicBezTo>
                    <a:cubicBezTo>
                      <a:pt x="173" y="97"/>
                      <a:pt x="173" y="97"/>
                      <a:pt x="173" y="97"/>
                    </a:cubicBezTo>
                    <a:cubicBezTo>
                      <a:pt x="173" y="97"/>
                      <a:pt x="172" y="97"/>
                      <a:pt x="172" y="97"/>
                    </a:cubicBezTo>
                    <a:cubicBezTo>
                      <a:pt x="172" y="97"/>
                      <a:pt x="172" y="97"/>
                      <a:pt x="172" y="97"/>
                    </a:cubicBezTo>
                    <a:cubicBezTo>
                      <a:pt x="172" y="97"/>
                      <a:pt x="172" y="97"/>
                      <a:pt x="172" y="97"/>
                    </a:cubicBezTo>
                    <a:cubicBezTo>
                      <a:pt x="172" y="97"/>
                      <a:pt x="172" y="97"/>
                      <a:pt x="172" y="97"/>
                    </a:cubicBezTo>
                    <a:cubicBezTo>
                      <a:pt x="172" y="97"/>
                      <a:pt x="172" y="97"/>
                      <a:pt x="172" y="97"/>
                    </a:cubicBezTo>
                    <a:cubicBezTo>
                      <a:pt x="172" y="97"/>
                      <a:pt x="172" y="97"/>
                      <a:pt x="172" y="97"/>
                    </a:cubicBezTo>
                    <a:cubicBezTo>
                      <a:pt x="172" y="97"/>
                      <a:pt x="172" y="97"/>
                      <a:pt x="172" y="97"/>
                    </a:cubicBezTo>
                    <a:cubicBezTo>
                      <a:pt x="172" y="97"/>
                      <a:pt x="172" y="97"/>
                      <a:pt x="172" y="97"/>
                    </a:cubicBezTo>
                    <a:cubicBezTo>
                      <a:pt x="172" y="97"/>
                      <a:pt x="172" y="97"/>
                      <a:pt x="172" y="97"/>
                    </a:cubicBezTo>
                    <a:cubicBezTo>
                      <a:pt x="172" y="97"/>
                      <a:pt x="172" y="97"/>
                      <a:pt x="172" y="97"/>
                    </a:cubicBezTo>
                    <a:cubicBezTo>
                      <a:pt x="171" y="97"/>
                      <a:pt x="171" y="97"/>
                      <a:pt x="171" y="97"/>
                    </a:cubicBezTo>
                    <a:cubicBezTo>
                      <a:pt x="171" y="97"/>
                      <a:pt x="171" y="97"/>
                      <a:pt x="171" y="97"/>
                    </a:cubicBezTo>
                    <a:cubicBezTo>
                      <a:pt x="171" y="97"/>
                      <a:pt x="171" y="97"/>
                      <a:pt x="171" y="97"/>
                    </a:cubicBezTo>
                    <a:cubicBezTo>
                      <a:pt x="171" y="97"/>
                      <a:pt x="171" y="97"/>
                      <a:pt x="171" y="97"/>
                    </a:cubicBezTo>
                    <a:cubicBezTo>
                      <a:pt x="171" y="97"/>
                      <a:pt x="171" y="97"/>
                      <a:pt x="171" y="97"/>
                    </a:cubicBezTo>
                    <a:cubicBezTo>
                      <a:pt x="171" y="97"/>
                      <a:pt x="171" y="97"/>
                      <a:pt x="171" y="97"/>
                    </a:cubicBezTo>
                    <a:cubicBezTo>
                      <a:pt x="171" y="97"/>
                      <a:pt x="171" y="97"/>
                      <a:pt x="171" y="97"/>
                    </a:cubicBezTo>
                    <a:cubicBezTo>
                      <a:pt x="171" y="97"/>
                      <a:pt x="171" y="97"/>
                      <a:pt x="171" y="97"/>
                    </a:cubicBezTo>
                    <a:cubicBezTo>
                      <a:pt x="170" y="97"/>
                      <a:pt x="170" y="97"/>
                      <a:pt x="170" y="97"/>
                    </a:cubicBezTo>
                    <a:cubicBezTo>
                      <a:pt x="170" y="97"/>
                      <a:pt x="170" y="97"/>
                      <a:pt x="170" y="97"/>
                    </a:cubicBezTo>
                    <a:cubicBezTo>
                      <a:pt x="170" y="97"/>
                      <a:pt x="170" y="97"/>
                      <a:pt x="170" y="97"/>
                    </a:cubicBezTo>
                    <a:cubicBezTo>
                      <a:pt x="170" y="97"/>
                      <a:pt x="170" y="97"/>
                      <a:pt x="170" y="97"/>
                    </a:cubicBezTo>
                    <a:cubicBezTo>
                      <a:pt x="170" y="97"/>
                      <a:pt x="170" y="97"/>
                      <a:pt x="170" y="97"/>
                    </a:cubicBezTo>
                    <a:cubicBezTo>
                      <a:pt x="170" y="97"/>
                      <a:pt x="170" y="97"/>
                      <a:pt x="170" y="97"/>
                    </a:cubicBezTo>
                    <a:cubicBezTo>
                      <a:pt x="170" y="97"/>
                      <a:pt x="170" y="97"/>
                      <a:pt x="170" y="97"/>
                    </a:cubicBezTo>
                    <a:cubicBezTo>
                      <a:pt x="170" y="97"/>
                      <a:pt x="170" y="97"/>
                      <a:pt x="170" y="97"/>
                    </a:cubicBezTo>
                    <a:cubicBezTo>
                      <a:pt x="170" y="97"/>
                      <a:pt x="170" y="97"/>
                      <a:pt x="170" y="97"/>
                    </a:cubicBezTo>
                    <a:cubicBezTo>
                      <a:pt x="170" y="96"/>
                      <a:pt x="170" y="96"/>
                      <a:pt x="170" y="96"/>
                    </a:cubicBezTo>
                    <a:cubicBezTo>
                      <a:pt x="170" y="96"/>
                      <a:pt x="170" y="96"/>
                      <a:pt x="170" y="96"/>
                    </a:cubicBezTo>
                    <a:cubicBezTo>
                      <a:pt x="170" y="96"/>
                      <a:pt x="170" y="96"/>
                      <a:pt x="170" y="96"/>
                    </a:cubicBezTo>
                    <a:cubicBezTo>
                      <a:pt x="170" y="96"/>
                      <a:pt x="170" y="96"/>
                      <a:pt x="170" y="96"/>
                    </a:cubicBezTo>
                    <a:cubicBezTo>
                      <a:pt x="170" y="96"/>
                      <a:pt x="170" y="96"/>
                      <a:pt x="170" y="96"/>
                    </a:cubicBezTo>
                    <a:cubicBezTo>
                      <a:pt x="170" y="96"/>
                      <a:pt x="170" y="96"/>
                      <a:pt x="170" y="96"/>
                    </a:cubicBezTo>
                    <a:cubicBezTo>
                      <a:pt x="170" y="96"/>
                      <a:pt x="170" y="96"/>
                      <a:pt x="170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8" y="96"/>
                      <a:pt x="168" y="96"/>
                      <a:pt x="168" y="96"/>
                    </a:cubicBezTo>
                    <a:cubicBezTo>
                      <a:pt x="168" y="96"/>
                      <a:pt x="168" y="96"/>
                      <a:pt x="168" y="96"/>
                    </a:cubicBezTo>
                    <a:cubicBezTo>
                      <a:pt x="168" y="96"/>
                      <a:pt x="168" y="96"/>
                      <a:pt x="168" y="96"/>
                    </a:cubicBezTo>
                    <a:cubicBezTo>
                      <a:pt x="168" y="96"/>
                      <a:pt x="168" y="96"/>
                      <a:pt x="168" y="96"/>
                    </a:cubicBezTo>
                    <a:cubicBezTo>
                      <a:pt x="168" y="96"/>
                      <a:pt x="168" y="96"/>
                      <a:pt x="168" y="96"/>
                    </a:cubicBezTo>
                    <a:cubicBezTo>
                      <a:pt x="168" y="96"/>
                      <a:pt x="168" y="96"/>
                      <a:pt x="168" y="96"/>
                    </a:cubicBezTo>
                    <a:cubicBezTo>
                      <a:pt x="168" y="96"/>
                      <a:pt x="168" y="96"/>
                      <a:pt x="168" y="96"/>
                    </a:cubicBezTo>
                    <a:cubicBezTo>
                      <a:pt x="168" y="96"/>
                      <a:pt x="168" y="96"/>
                      <a:pt x="168" y="96"/>
                    </a:cubicBezTo>
                    <a:cubicBezTo>
                      <a:pt x="168" y="96"/>
                      <a:pt x="168" y="96"/>
                      <a:pt x="168" y="96"/>
                    </a:cubicBezTo>
                    <a:cubicBezTo>
                      <a:pt x="168" y="96"/>
                      <a:pt x="168" y="96"/>
                      <a:pt x="168" y="96"/>
                    </a:cubicBezTo>
                    <a:cubicBezTo>
                      <a:pt x="168" y="96"/>
                      <a:pt x="168" y="96"/>
                      <a:pt x="168" y="96"/>
                    </a:cubicBezTo>
                    <a:cubicBezTo>
                      <a:pt x="168" y="95"/>
                      <a:pt x="168" y="95"/>
                      <a:pt x="168" y="95"/>
                    </a:cubicBezTo>
                    <a:cubicBezTo>
                      <a:pt x="168" y="95"/>
                      <a:pt x="168" y="95"/>
                      <a:pt x="168" y="95"/>
                    </a:cubicBezTo>
                    <a:cubicBezTo>
                      <a:pt x="168" y="95"/>
                      <a:pt x="168" y="95"/>
                      <a:pt x="168" y="95"/>
                    </a:cubicBezTo>
                    <a:cubicBezTo>
                      <a:pt x="168" y="95"/>
                      <a:pt x="168" y="95"/>
                      <a:pt x="168" y="95"/>
                    </a:cubicBezTo>
                    <a:cubicBezTo>
                      <a:pt x="168" y="95"/>
                      <a:pt x="168" y="95"/>
                      <a:pt x="168" y="95"/>
                    </a:cubicBezTo>
                    <a:cubicBezTo>
                      <a:pt x="168" y="95"/>
                      <a:pt x="168" y="95"/>
                      <a:pt x="168" y="95"/>
                    </a:cubicBezTo>
                    <a:cubicBezTo>
                      <a:pt x="168" y="95"/>
                      <a:pt x="168" y="95"/>
                      <a:pt x="168" y="95"/>
                    </a:cubicBezTo>
                    <a:cubicBezTo>
                      <a:pt x="168" y="95"/>
                      <a:pt x="168" y="95"/>
                      <a:pt x="168" y="95"/>
                    </a:cubicBezTo>
                    <a:cubicBezTo>
                      <a:pt x="168" y="95"/>
                      <a:pt x="168" y="95"/>
                      <a:pt x="168" y="95"/>
                    </a:cubicBezTo>
                    <a:cubicBezTo>
                      <a:pt x="167" y="95"/>
                      <a:pt x="167" y="95"/>
                      <a:pt x="167" y="95"/>
                    </a:cubicBezTo>
                    <a:cubicBezTo>
                      <a:pt x="167" y="95"/>
                      <a:pt x="167" y="95"/>
                      <a:pt x="167" y="95"/>
                    </a:cubicBezTo>
                    <a:cubicBezTo>
                      <a:pt x="167" y="95"/>
                      <a:pt x="167" y="95"/>
                      <a:pt x="167" y="95"/>
                    </a:cubicBezTo>
                    <a:cubicBezTo>
                      <a:pt x="167" y="95"/>
                      <a:pt x="167" y="95"/>
                      <a:pt x="167" y="95"/>
                    </a:cubicBezTo>
                    <a:cubicBezTo>
                      <a:pt x="166" y="95"/>
                      <a:pt x="166" y="95"/>
                      <a:pt x="166" y="95"/>
                    </a:cubicBezTo>
                    <a:cubicBezTo>
                      <a:pt x="166" y="95"/>
                      <a:pt x="166" y="95"/>
                      <a:pt x="166" y="95"/>
                    </a:cubicBezTo>
                    <a:cubicBezTo>
                      <a:pt x="166" y="95"/>
                      <a:pt x="166" y="95"/>
                      <a:pt x="166" y="95"/>
                    </a:cubicBezTo>
                    <a:cubicBezTo>
                      <a:pt x="166" y="95"/>
                      <a:pt x="166" y="95"/>
                      <a:pt x="166" y="95"/>
                    </a:cubicBezTo>
                    <a:cubicBezTo>
                      <a:pt x="166" y="95"/>
                      <a:pt x="166" y="95"/>
                      <a:pt x="166" y="95"/>
                    </a:cubicBezTo>
                    <a:cubicBezTo>
                      <a:pt x="166" y="95"/>
                      <a:pt x="166" y="95"/>
                      <a:pt x="166" y="95"/>
                    </a:cubicBezTo>
                    <a:cubicBezTo>
                      <a:pt x="166" y="95"/>
                      <a:pt x="166" y="95"/>
                      <a:pt x="166" y="95"/>
                    </a:cubicBezTo>
                    <a:cubicBezTo>
                      <a:pt x="166" y="94"/>
                      <a:pt x="166" y="94"/>
                      <a:pt x="166" y="94"/>
                    </a:cubicBezTo>
                    <a:cubicBezTo>
                      <a:pt x="166" y="94"/>
                      <a:pt x="166" y="94"/>
                      <a:pt x="166" y="94"/>
                    </a:cubicBezTo>
                    <a:cubicBezTo>
                      <a:pt x="166" y="94"/>
                      <a:pt x="166" y="94"/>
                      <a:pt x="166" y="94"/>
                    </a:cubicBezTo>
                    <a:cubicBezTo>
                      <a:pt x="166" y="94"/>
                      <a:pt x="166" y="94"/>
                      <a:pt x="166" y="94"/>
                    </a:cubicBezTo>
                    <a:cubicBezTo>
                      <a:pt x="166" y="94"/>
                      <a:pt x="166" y="94"/>
                      <a:pt x="166" y="94"/>
                    </a:cubicBezTo>
                    <a:cubicBezTo>
                      <a:pt x="166" y="94"/>
                      <a:pt x="166" y="94"/>
                      <a:pt x="166" y="94"/>
                    </a:cubicBezTo>
                    <a:cubicBezTo>
                      <a:pt x="166" y="94"/>
                      <a:pt x="166" y="94"/>
                      <a:pt x="166" y="94"/>
                    </a:cubicBezTo>
                    <a:cubicBezTo>
                      <a:pt x="166" y="94"/>
                      <a:pt x="166" y="94"/>
                      <a:pt x="166" y="94"/>
                    </a:cubicBezTo>
                    <a:cubicBezTo>
                      <a:pt x="166" y="94"/>
                      <a:pt x="166" y="94"/>
                      <a:pt x="166" y="94"/>
                    </a:cubicBezTo>
                    <a:cubicBezTo>
                      <a:pt x="166" y="94"/>
                      <a:pt x="166" y="94"/>
                      <a:pt x="166" y="94"/>
                    </a:cubicBezTo>
                    <a:cubicBezTo>
                      <a:pt x="165" y="94"/>
                      <a:pt x="165" y="94"/>
                      <a:pt x="165" y="94"/>
                    </a:cubicBezTo>
                    <a:cubicBezTo>
                      <a:pt x="165" y="94"/>
                      <a:pt x="165" y="94"/>
                      <a:pt x="165" y="94"/>
                    </a:cubicBezTo>
                    <a:cubicBezTo>
                      <a:pt x="165" y="94"/>
                      <a:pt x="165" y="94"/>
                      <a:pt x="165" y="94"/>
                    </a:cubicBezTo>
                    <a:cubicBezTo>
                      <a:pt x="165" y="94"/>
                      <a:pt x="165" y="94"/>
                      <a:pt x="165" y="94"/>
                    </a:cubicBezTo>
                    <a:cubicBezTo>
                      <a:pt x="165" y="93"/>
                      <a:pt x="165" y="93"/>
                      <a:pt x="165" y="93"/>
                    </a:cubicBezTo>
                    <a:cubicBezTo>
                      <a:pt x="165" y="93"/>
                      <a:pt x="165" y="93"/>
                      <a:pt x="165" y="93"/>
                    </a:cubicBezTo>
                    <a:cubicBezTo>
                      <a:pt x="165" y="93"/>
                      <a:pt x="165" y="93"/>
                      <a:pt x="165" y="93"/>
                    </a:cubicBezTo>
                    <a:cubicBezTo>
                      <a:pt x="165" y="93"/>
                      <a:pt x="165" y="93"/>
                      <a:pt x="165" y="93"/>
                    </a:cubicBezTo>
                    <a:cubicBezTo>
                      <a:pt x="165" y="93"/>
                      <a:pt x="165" y="93"/>
                      <a:pt x="165" y="93"/>
                    </a:cubicBezTo>
                    <a:cubicBezTo>
                      <a:pt x="165" y="93"/>
                      <a:pt x="165" y="93"/>
                      <a:pt x="165" y="93"/>
                    </a:cubicBezTo>
                    <a:cubicBezTo>
                      <a:pt x="165" y="93"/>
                      <a:pt x="165" y="93"/>
                      <a:pt x="165" y="93"/>
                    </a:cubicBezTo>
                    <a:cubicBezTo>
                      <a:pt x="165" y="93"/>
                      <a:pt x="165" y="93"/>
                      <a:pt x="165" y="93"/>
                    </a:cubicBezTo>
                    <a:cubicBezTo>
                      <a:pt x="165" y="93"/>
                      <a:pt x="165" y="93"/>
                      <a:pt x="164" y="93"/>
                    </a:cubicBezTo>
                    <a:cubicBezTo>
                      <a:pt x="164" y="93"/>
                      <a:pt x="164" y="93"/>
                      <a:pt x="164" y="93"/>
                    </a:cubicBezTo>
                    <a:cubicBezTo>
                      <a:pt x="164" y="93"/>
                      <a:pt x="164" y="93"/>
                      <a:pt x="164" y="93"/>
                    </a:cubicBezTo>
                    <a:cubicBezTo>
                      <a:pt x="164" y="93"/>
                      <a:pt x="164" y="93"/>
                      <a:pt x="164" y="93"/>
                    </a:cubicBezTo>
                    <a:cubicBezTo>
                      <a:pt x="164" y="93"/>
                      <a:pt x="164" y="93"/>
                      <a:pt x="164" y="93"/>
                    </a:cubicBezTo>
                    <a:cubicBezTo>
                      <a:pt x="164" y="93"/>
                      <a:pt x="164" y="93"/>
                      <a:pt x="164" y="93"/>
                    </a:cubicBezTo>
                    <a:cubicBezTo>
                      <a:pt x="164" y="93"/>
                      <a:pt x="164" y="93"/>
                      <a:pt x="164" y="93"/>
                    </a:cubicBezTo>
                    <a:cubicBezTo>
                      <a:pt x="164" y="93"/>
                      <a:pt x="164" y="93"/>
                      <a:pt x="164" y="93"/>
                    </a:cubicBezTo>
                    <a:cubicBezTo>
                      <a:pt x="164" y="93"/>
                      <a:pt x="164" y="93"/>
                      <a:pt x="164" y="93"/>
                    </a:cubicBezTo>
                    <a:cubicBezTo>
                      <a:pt x="164" y="93"/>
                      <a:pt x="164" y="93"/>
                      <a:pt x="164" y="93"/>
                    </a:cubicBezTo>
                    <a:cubicBezTo>
                      <a:pt x="163" y="93"/>
                      <a:pt x="163" y="93"/>
                      <a:pt x="163" y="93"/>
                    </a:cubicBezTo>
                    <a:cubicBezTo>
                      <a:pt x="163" y="93"/>
                      <a:pt x="163" y="93"/>
                      <a:pt x="163" y="93"/>
                    </a:cubicBezTo>
                    <a:cubicBezTo>
                      <a:pt x="163" y="93"/>
                      <a:pt x="163" y="93"/>
                      <a:pt x="163" y="93"/>
                    </a:cubicBezTo>
                    <a:cubicBezTo>
                      <a:pt x="163" y="93"/>
                      <a:pt x="163" y="93"/>
                      <a:pt x="163" y="93"/>
                    </a:cubicBezTo>
                    <a:cubicBezTo>
                      <a:pt x="163" y="93"/>
                      <a:pt x="163" y="93"/>
                      <a:pt x="163" y="93"/>
                    </a:cubicBezTo>
                    <a:cubicBezTo>
                      <a:pt x="163" y="93"/>
                      <a:pt x="163" y="93"/>
                      <a:pt x="163" y="93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2" y="92"/>
                      <a:pt x="162" y="92"/>
                      <a:pt x="162" y="92"/>
                    </a:cubicBezTo>
                    <a:cubicBezTo>
                      <a:pt x="162" y="92"/>
                      <a:pt x="162" y="92"/>
                      <a:pt x="162" y="92"/>
                    </a:cubicBezTo>
                    <a:cubicBezTo>
                      <a:pt x="162" y="92"/>
                      <a:pt x="162" y="92"/>
                      <a:pt x="162" y="92"/>
                    </a:cubicBezTo>
                    <a:cubicBezTo>
                      <a:pt x="162" y="92"/>
                      <a:pt x="162" y="92"/>
                      <a:pt x="162" y="92"/>
                    </a:cubicBezTo>
                    <a:cubicBezTo>
                      <a:pt x="162" y="92"/>
                      <a:pt x="162" y="92"/>
                      <a:pt x="162" y="92"/>
                    </a:cubicBezTo>
                    <a:cubicBezTo>
                      <a:pt x="162" y="92"/>
                      <a:pt x="162" y="92"/>
                      <a:pt x="162" y="92"/>
                    </a:cubicBezTo>
                    <a:cubicBezTo>
                      <a:pt x="162" y="92"/>
                      <a:pt x="162" y="92"/>
                      <a:pt x="162" y="92"/>
                    </a:cubicBezTo>
                    <a:cubicBezTo>
                      <a:pt x="162" y="92"/>
                      <a:pt x="162" y="92"/>
                      <a:pt x="162" y="92"/>
                    </a:cubicBezTo>
                    <a:cubicBezTo>
                      <a:pt x="162" y="92"/>
                      <a:pt x="162" y="92"/>
                      <a:pt x="162" y="92"/>
                    </a:cubicBezTo>
                    <a:cubicBezTo>
                      <a:pt x="162" y="92"/>
                      <a:pt x="162" y="92"/>
                      <a:pt x="162" y="92"/>
                    </a:cubicBezTo>
                    <a:cubicBezTo>
                      <a:pt x="162" y="92"/>
                      <a:pt x="162" y="92"/>
                      <a:pt x="162" y="92"/>
                    </a:cubicBezTo>
                    <a:cubicBezTo>
                      <a:pt x="162" y="91"/>
                      <a:pt x="162" y="91"/>
                      <a:pt x="162" y="91"/>
                    </a:cubicBezTo>
                    <a:cubicBezTo>
                      <a:pt x="162" y="91"/>
                      <a:pt x="162" y="91"/>
                      <a:pt x="162" y="91"/>
                    </a:cubicBezTo>
                    <a:cubicBezTo>
                      <a:pt x="162" y="91"/>
                      <a:pt x="162" y="91"/>
                      <a:pt x="162" y="91"/>
                    </a:cubicBezTo>
                    <a:cubicBezTo>
                      <a:pt x="162" y="91"/>
                      <a:pt x="162" y="91"/>
                      <a:pt x="162" y="91"/>
                    </a:cubicBezTo>
                    <a:cubicBezTo>
                      <a:pt x="162" y="91"/>
                      <a:pt x="162" y="91"/>
                      <a:pt x="162" y="91"/>
                    </a:cubicBezTo>
                    <a:cubicBezTo>
                      <a:pt x="162" y="91"/>
                      <a:pt x="162" y="91"/>
                      <a:pt x="162" y="91"/>
                    </a:cubicBezTo>
                    <a:cubicBezTo>
                      <a:pt x="161" y="91"/>
                      <a:pt x="161" y="91"/>
                      <a:pt x="161" y="91"/>
                    </a:cubicBezTo>
                    <a:cubicBezTo>
                      <a:pt x="161" y="91"/>
                      <a:pt x="161" y="91"/>
                      <a:pt x="161" y="91"/>
                    </a:cubicBezTo>
                    <a:cubicBezTo>
                      <a:pt x="161" y="91"/>
                      <a:pt x="161" y="91"/>
                      <a:pt x="161" y="91"/>
                    </a:cubicBezTo>
                    <a:cubicBezTo>
                      <a:pt x="161" y="91"/>
                      <a:pt x="161" y="91"/>
                      <a:pt x="161" y="91"/>
                    </a:cubicBezTo>
                    <a:cubicBezTo>
                      <a:pt x="161" y="91"/>
                      <a:pt x="160" y="91"/>
                      <a:pt x="160" y="91"/>
                    </a:cubicBezTo>
                    <a:cubicBezTo>
                      <a:pt x="160" y="91"/>
                      <a:pt x="160" y="91"/>
                      <a:pt x="160" y="91"/>
                    </a:cubicBezTo>
                    <a:cubicBezTo>
                      <a:pt x="160" y="91"/>
                      <a:pt x="160" y="91"/>
                      <a:pt x="160" y="91"/>
                    </a:cubicBezTo>
                    <a:cubicBezTo>
                      <a:pt x="160" y="91"/>
                      <a:pt x="160" y="91"/>
                      <a:pt x="160" y="91"/>
                    </a:cubicBezTo>
                    <a:cubicBezTo>
                      <a:pt x="160" y="91"/>
                      <a:pt x="160" y="91"/>
                      <a:pt x="160" y="91"/>
                    </a:cubicBezTo>
                    <a:cubicBezTo>
                      <a:pt x="159" y="91"/>
                      <a:pt x="159" y="91"/>
                      <a:pt x="159" y="91"/>
                    </a:cubicBezTo>
                    <a:cubicBezTo>
                      <a:pt x="159" y="91"/>
                      <a:pt x="159" y="91"/>
                      <a:pt x="159" y="91"/>
                    </a:cubicBezTo>
                    <a:cubicBezTo>
                      <a:pt x="159" y="91"/>
                      <a:pt x="159" y="91"/>
                      <a:pt x="159" y="91"/>
                    </a:cubicBezTo>
                    <a:cubicBezTo>
                      <a:pt x="159" y="91"/>
                      <a:pt x="159" y="91"/>
                      <a:pt x="159" y="91"/>
                    </a:cubicBezTo>
                    <a:cubicBezTo>
                      <a:pt x="159" y="91"/>
                      <a:pt x="159" y="91"/>
                      <a:pt x="159" y="91"/>
                    </a:cubicBezTo>
                    <a:cubicBezTo>
                      <a:pt x="159" y="91"/>
                      <a:pt x="159" y="91"/>
                      <a:pt x="159" y="91"/>
                    </a:cubicBezTo>
                    <a:cubicBezTo>
                      <a:pt x="159" y="91"/>
                      <a:pt x="159" y="91"/>
                      <a:pt x="159" y="91"/>
                    </a:cubicBezTo>
                    <a:cubicBezTo>
                      <a:pt x="159" y="91"/>
                      <a:pt x="159" y="91"/>
                      <a:pt x="159" y="91"/>
                    </a:cubicBezTo>
                    <a:cubicBezTo>
                      <a:pt x="159" y="91"/>
                      <a:pt x="159" y="91"/>
                      <a:pt x="159" y="91"/>
                    </a:cubicBezTo>
                    <a:cubicBezTo>
                      <a:pt x="159" y="91"/>
                      <a:pt x="159" y="91"/>
                      <a:pt x="159" y="91"/>
                    </a:cubicBezTo>
                    <a:cubicBezTo>
                      <a:pt x="159" y="91"/>
                      <a:pt x="159" y="91"/>
                      <a:pt x="159" y="91"/>
                    </a:cubicBezTo>
                    <a:cubicBezTo>
                      <a:pt x="159" y="91"/>
                      <a:pt x="159" y="91"/>
                      <a:pt x="159" y="91"/>
                    </a:cubicBezTo>
                    <a:cubicBezTo>
                      <a:pt x="159" y="90"/>
                      <a:pt x="159" y="90"/>
                      <a:pt x="159" y="90"/>
                    </a:cubicBezTo>
                    <a:cubicBezTo>
                      <a:pt x="159" y="90"/>
                      <a:pt x="159" y="90"/>
                      <a:pt x="159" y="90"/>
                    </a:cubicBezTo>
                    <a:cubicBezTo>
                      <a:pt x="159" y="90"/>
                      <a:pt x="159" y="90"/>
                      <a:pt x="159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89"/>
                      <a:pt x="158" y="89"/>
                      <a:pt x="158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6" y="89"/>
                      <a:pt x="156" y="89"/>
                      <a:pt x="156" y="89"/>
                    </a:cubicBezTo>
                    <a:cubicBezTo>
                      <a:pt x="156" y="89"/>
                      <a:pt x="156" y="89"/>
                      <a:pt x="156" y="89"/>
                    </a:cubicBezTo>
                    <a:cubicBezTo>
                      <a:pt x="156" y="89"/>
                      <a:pt x="156" y="89"/>
                      <a:pt x="156" y="89"/>
                    </a:cubicBezTo>
                    <a:cubicBezTo>
                      <a:pt x="156" y="89"/>
                      <a:pt x="156" y="89"/>
                      <a:pt x="156" y="89"/>
                    </a:cubicBezTo>
                    <a:cubicBezTo>
                      <a:pt x="156" y="89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lose/>
                    <a:moveTo>
                      <a:pt x="156" y="46"/>
                    </a:move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27"/>
                      <a:pt x="156" y="27"/>
                      <a:pt x="156" y="27"/>
                    </a:cubicBezTo>
                    <a:cubicBezTo>
                      <a:pt x="156" y="27"/>
                      <a:pt x="156" y="27"/>
                      <a:pt x="156" y="27"/>
                    </a:cubicBezTo>
                    <a:cubicBezTo>
                      <a:pt x="157" y="27"/>
                      <a:pt x="157" y="27"/>
                      <a:pt x="157" y="27"/>
                    </a:cubicBezTo>
                    <a:cubicBezTo>
                      <a:pt x="157" y="27"/>
                      <a:pt x="157" y="27"/>
                      <a:pt x="157" y="27"/>
                    </a:cubicBezTo>
                    <a:cubicBezTo>
                      <a:pt x="157" y="27"/>
                      <a:pt x="157" y="27"/>
                      <a:pt x="157" y="27"/>
                    </a:cubicBezTo>
                    <a:cubicBezTo>
                      <a:pt x="157" y="27"/>
                      <a:pt x="157" y="27"/>
                      <a:pt x="157" y="27"/>
                    </a:cubicBezTo>
                    <a:cubicBezTo>
                      <a:pt x="157" y="27"/>
                      <a:pt x="157" y="27"/>
                      <a:pt x="157" y="27"/>
                    </a:cubicBezTo>
                    <a:cubicBezTo>
                      <a:pt x="157" y="27"/>
                      <a:pt x="157" y="27"/>
                      <a:pt x="157" y="27"/>
                    </a:cubicBezTo>
                    <a:cubicBezTo>
                      <a:pt x="157" y="27"/>
                      <a:pt x="157" y="27"/>
                      <a:pt x="157" y="27"/>
                    </a:cubicBezTo>
                    <a:cubicBezTo>
                      <a:pt x="158" y="27"/>
                      <a:pt x="158" y="27"/>
                      <a:pt x="158" y="27"/>
                    </a:cubicBezTo>
                    <a:cubicBezTo>
                      <a:pt x="158" y="27"/>
                      <a:pt x="158" y="27"/>
                      <a:pt x="158" y="27"/>
                    </a:cubicBezTo>
                    <a:cubicBezTo>
                      <a:pt x="158" y="27"/>
                      <a:pt x="158" y="27"/>
                      <a:pt x="159" y="27"/>
                    </a:cubicBezTo>
                    <a:cubicBezTo>
                      <a:pt x="159" y="27"/>
                      <a:pt x="159" y="27"/>
                      <a:pt x="159" y="27"/>
                    </a:cubicBezTo>
                    <a:cubicBezTo>
                      <a:pt x="159" y="27"/>
                      <a:pt x="159" y="27"/>
                      <a:pt x="159" y="27"/>
                    </a:cubicBezTo>
                    <a:cubicBezTo>
                      <a:pt x="159" y="27"/>
                      <a:pt x="159" y="27"/>
                      <a:pt x="159" y="27"/>
                    </a:cubicBezTo>
                    <a:cubicBezTo>
                      <a:pt x="159" y="27"/>
                      <a:pt x="159" y="27"/>
                      <a:pt x="159" y="27"/>
                    </a:cubicBezTo>
                    <a:cubicBezTo>
                      <a:pt x="159" y="27"/>
                      <a:pt x="159" y="27"/>
                      <a:pt x="159" y="27"/>
                    </a:cubicBezTo>
                    <a:cubicBezTo>
                      <a:pt x="159" y="27"/>
                      <a:pt x="159" y="27"/>
                      <a:pt x="159" y="27"/>
                    </a:cubicBezTo>
                    <a:cubicBezTo>
                      <a:pt x="159" y="27"/>
                      <a:pt x="159" y="27"/>
                      <a:pt x="159" y="27"/>
                    </a:cubicBezTo>
                    <a:cubicBezTo>
                      <a:pt x="159" y="27"/>
                      <a:pt x="159" y="27"/>
                      <a:pt x="159" y="27"/>
                    </a:cubicBezTo>
                    <a:cubicBezTo>
                      <a:pt x="159" y="27"/>
                      <a:pt x="159" y="27"/>
                      <a:pt x="159" y="27"/>
                    </a:cubicBezTo>
                    <a:cubicBezTo>
                      <a:pt x="159" y="27"/>
                      <a:pt x="159" y="27"/>
                      <a:pt x="159" y="27"/>
                    </a:cubicBezTo>
                    <a:cubicBezTo>
                      <a:pt x="160" y="27"/>
                      <a:pt x="160" y="27"/>
                      <a:pt x="160" y="27"/>
                    </a:cubicBezTo>
                    <a:cubicBezTo>
                      <a:pt x="160" y="27"/>
                      <a:pt x="160" y="27"/>
                      <a:pt x="160" y="27"/>
                    </a:cubicBezTo>
                    <a:cubicBezTo>
                      <a:pt x="160" y="28"/>
                      <a:pt x="160" y="28"/>
                      <a:pt x="160" y="28"/>
                    </a:cubicBezTo>
                    <a:cubicBezTo>
                      <a:pt x="160" y="28"/>
                      <a:pt x="160" y="28"/>
                      <a:pt x="160" y="28"/>
                    </a:cubicBezTo>
                    <a:cubicBezTo>
                      <a:pt x="160" y="28"/>
                      <a:pt x="160" y="28"/>
                      <a:pt x="160" y="28"/>
                    </a:cubicBezTo>
                    <a:cubicBezTo>
                      <a:pt x="160" y="28"/>
                      <a:pt x="160" y="28"/>
                      <a:pt x="160" y="28"/>
                    </a:cubicBezTo>
                    <a:cubicBezTo>
                      <a:pt x="160" y="28"/>
                      <a:pt x="160" y="28"/>
                      <a:pt x="160" y="28"/>
                    </a:cubicBezTo>
                    <a:cubicBezTo>
                      <a:pt x="160" y="28"/>
                      <a:pt x="160" y="28"/>
                      <a:pt x="160" y="28"/>
                    </a:cubicBezTo>
                    <a:cubicBezTo>
                      <a:pt x="160" y="28"/>
                      <a:pt x="160" y="28"/>
                      <a:pt x="160" y="28"/>
                    </a:cubicBezTo>
                    <a:cubicBezTo>
                      <a:pt x="160" y="28"/>
                      <a:pt x="160" y="28"/>
                      <a:pt x="160" y="28"/>
                    </a:cubicBezTo>
                    <a:cubicBezTo>
                      <a:pt x="160" y="28"/>
                      <a:pt x="160" y="28"/>
                      <a:pt x="160" y="28"/>
                    </a:cubicBezTo>
                    <a:cubicBezTo>
                      <a:pt x="160" y="28"/>
                      <a:pt x="160" y="28"/>
                      <a:pt x="160" y="28"/>
                    </a:cubicBezTo>
                    <a:cubicBezTo>
                      <a:pt x="160" y="28"/>
                      <a:pt x="160" y="28"/>
                      <a:pt x="160" y="28"/>
                    </a:cubicBezTo>
                    <a:cubicBezTo>
                      <a:pt x="160" y="28"/>
                      <a:pt x="160" y="28"/>
                      <a:pt x="161" y="28"/>
                    </a:cubicBezTo>
                    <a:cubicBezTo>
                      <a:pt x="161" y="28"/>
                      <a:pt x="161" y="28"/>
                      <a:pt x="161" y="28"/>
                    </a:cubicBezTo>
                    <a:cubicBezTo>
                      <a:pt x="161" y="28"/>
                      <a:pt x="161" y="28"/>
                      <a:pt x="161" y="28"/>
                    </a:cubicBezTo>
                    <a:cubicBezTo>
                      <a:pt x="161" y="28"/>
                      <a:pt x="161" y="28"/>
                      <a:pt x="161" y="28"/>
                    </a:cubicBezTo>
                    <a:cubicBezTo>
                      <a:pt x="161" y="28"/>
                      <a:pt x="161" y="28"/>
                      <a:pt x="161" y="28"/>
                    </a:cubicBezTo>
                    <a:cubicBezTo>
                      <a:pt x="161" y="28"/>
                      <a:pt x="161" y="28"/>
                      <a:pt x="161" y="28"/>
                    </a:cubicBezTo>
                    <a:cubicBezTo>
                      <a:pt x="161" y="28"/>
                      <a:pt x="161" y="28"/>
                      <a:pt x="161" y="28"/>
                    </a:cubicBezTo>
                    <a:cubicBezTo>
                      <a:pt x="161" y="28"/>
                      <a:pt x="161" y="28"/>
                      <a:pt x="161" y="28"/>
                    </a:cubicBezTo>
                    <a:cubicBezTo>
                      <a:pt x="161" y="28"/>
                      <a:pt x="161" y="28"/>
                      <a:pt x="161" y="28"/>
                    </a:cubicBezTo>
                    <a:cubicBezTo>
                      <a:pt x="161" y="28"/>
                      <a:pt x="161" y="28"/>
                      <a:pt x="161" y="28"/>
                    </a:cubicBezTo>
                    <a:cubicBezTo>
                      <a:pt x="161" y="28"/>
                      <a:pt x="161" y="28"/>
                      <a:pt x="161" y="28"/>
                    </a:cubicBezTo>
                    <a:cubicBezTo>
                      <a:pt x="161" y="28"/>
                      <a:pt x="161" y="28"/>
                      <a:pt x="161" y="28"/>
                    </a:cubicBezTo>
                    <a:cubicBezTo>
                      <a:pt x="161" y="28"/>
                      <a:pt x="161" y="28"/>
                      <a:pt x="162" y="28"/>
                    </a:cubicBezTo>
                    <a:cubicBezTo>
                      <a:pt x="162" y="28"/>
                      <a:pt x="162" y="28"/>
                      <a:pt x="162" y="28"/>
                    </a:cubicBezTo>
                    <a:cubicBezTo>
                      <a:pt x="162" y="28"/>
                      <a:pt x="162" y="28"/>
                      <a:pt x="162" y="28"/>
                    </a:cubicBezTo>
                    <a:cubicBezTo>
                      <a:pt x="162" y="28"/>
                      <a:pt x="162" y="28"/>
                      <a:pt x="162" y="28"/>
                    </a:cubicBezTo>
                    <a:cubicBezTo>
                      <a:pt x="162" y="28"/>
                      <a:pt x="162" y="28"/>
                      <a:pt x="163" y="28"/>
                    </a:cubicBezTo>
                    <a:cubicBezTo>
                      <a:pt x="163" y="28"/>
                      <a:pt x="163" y="28"/>
                      <a:pt x="163" y="29"/>
                    </a:cubicBezTo>
                    <a:cubicBezTo>
                      <a:pt x="163" y="29"/>
                      <a:pt x="163" y="29"/>
                      <a:pt x="163" y="29"/>
                    </a:cubicBezTo>
                    <a:cubicBezTo>
                      <a:pt x="163" y="29"/>
                      <a:pt x="163" y="29"/>
                      <a:pt x="163" y="29"/>
                    </a:cubicBezTo>
                    <a:cubicBezTo>
                      <a:pt x="163" y="29"/>
                      <a:pt x="163" y="29"/>
                      <a:pt x="163" y="29"/>
                    </a:cubicBezTo>
                    <a:cubicBezTo>
                      <a:pt x="163" y="29"/>
                      <a:pt x="163" y="29"/>
                      <a:pt x="163" y="29"/>
                    </a:cubicBezTo>
                    <a:cubicBezTo>
                      <a:pt x="164" y="29"/>
                      <a:pt x="165" y="29"/>
                      <a:pt x="165" y="29"/>
                    </a:cubicBezTo>
                    <a:cubicBezTo>
                      <a:pt x="165" y="29"/>
                      <a:pt x="165" y="29"/>
                      <a:pt x="165" y="29"/>
                    </a:cubicBezTo>
                    <a:cubicBezTo>
                      <a:pt x="165" y="29"/>
                      <a:pt x="165" y="29"/>
                      <a:pt x="165" y="29"/>
                    </a:cubicBezTo>
                    <a:cubicBezTo>
                      <a:pt x="165" y="29"/>
                      <a:pt x="165" y="29"/>
                      <a:pt x="165" y="29"/>
                    </a:cubicBezTo>
                    <a:cubicBezTo>
                      <a:pt x="165" y="29"/>
                      <a:pt x="165" y="29"/>
                      <a:pt x="165" y="29"/>
                    </a:cubicBezTo>
                    <a:cubicBezTo>
                      <a:pt x="165" y="29"/>
                      <a:pt x="165" y="29"/>
                      <a:pt x="165" y="29"/>
                    </a:cubicBezTo>
                    <a:cubicBezTo>
                      <a:pt x="165" y="29"/>
                      <a:pt x="165" y="29"/>
                      <a:pt x="165" y="29"/>
                    </a:cubicBezTo>
                    <a:cubicBezTo>
                      <a:pt x="165" y="29"/>
                      <a:pt x="165" y="29"/>
                      <a:pt x="166" y="29"/>
                    </a:cubicBezTo>
                    <a:cubicBezTo>
                      <a:pt x="166" y="29"/>
                      <a:pt x="166" y="29"/>
                      <a:pt x="166" y="29"/>
                    </a:cubicBezTo>
                    <a:cubicBezTo>
                      <a:pt x="166" y="29"/>
                      <a:pt x="166" y="29"/>
                      <a:pt x="166" y="29"/>
                    </a:cubicBezTo>
                    <a:cubicBezTo>
                      <a:pt x="166" y="29"/>
                      <a:pt x="166" y="29"/>
                      <a:pt x="166" y="29"/>
                    </a:cubicBezTo>
                    <a:cubicBezTo>
                      <a:pt x="166" y="29"/>
                      <a:pt x="166" y="29"/>
                      <a:pt x="166" y="29"/>
                    </a:cubicBezTo>
                    <a:cubicBezTo>
                      <a:pt x="166" y="29"/>
                      <a:pt x="166" y="29"/>
                      <a:pt x="166" y="29"/>
                    </a:cubicBezTo>
                    <a:cubicBezTo>
                      <a:pt x="166" y="29"/>
                      <a:pt x="166" y="29"/>
                      <a:pt x="166" y="29"/>
                    </a:cubicBezTo>
                    <a:cubicBezTo>
                      <a:pt x="166" y="29"/>
                      <a:pt x="166" y="29"/>
                      <a:pt x="166" y="29"/>
                    </a:cubicBezTo>
                    <a:cubicBezTo>
                      <a:pt x="166" y="29"/>
                      <a:pt x="166" y="29"/>
                      <a:pt x="166" y="29"/>
                    </a:cubicBezTo>
                    <a:cubicBezTo>
                      <a:pt x="166" y="29"/>
                      <a:pt x="166" y="29"/>
                      <a:pt x="166" y="29"/>
                    </a:cubicBezTo>
                    <a:cubicBezTo>
                      <a:pt x="166" y="29"/>
                      <a:pt x="166" y="29"/>
                      <a:pt x="166" y="29"/>
                    </a:cubicBezTo>
                    <a:cubicBezTo>
                      <a:pt x="166" y="29"/>
                      <a:pt x="166" y="29"/>
                      <a:pt x="167" y="29"/>
                    </a:cubicBezTo>
                    <a:cubicBezTo>
                      <a:pt x="167" y="29"/>
                      <a:pt x="167" y="29"/>
                      <a:pt x="167" y="29"/>
                    </a:cubicBezTo>
                    <a:cubicBezTo>
                      <a:pt x="167" y="29"/>
                      <a:pt x="167" y="29"/>
                      <a:pt x="167" y="29"/>
                    </a:cubicBezTo>
                    <a:cubicBezTo>
                      <a:pt x="167" y="29"/>
                      <a:pt x="167" y="29"/>
                      <a:pt x="167" y="29"/>
                    </a:cubicBezTo>
                    <a:cubicBezTo>
                      <a:pt x="167" y="29"/>
                      <a:pt x="167" y="29"/>
                      <a:pt x="167" y="29"/>
                    </a:cubicBezTo>
                    <a:cubicBezTo>
                      <a:pt x="167" y="29"/>
                      <a:pt x="167" y="29"/>
                      <a:pt x="167" y="29"/>
                    </a:cubicBezTo>
                    <a:cubicBezTo>
                      <a:pt x="167" y="29"/>
                      <a:pt x="167" y="29"/>
                      <a:pt x="167" y="29"/>
                    </a:cubicBezTo>
                    <a:cubicBezTo>
                      <a:pt x="167" y="29"/>
                      <a:pt x="167" y="29"/>
                      <a:pt x="167" y="29"/>
                    </a:cubicBezTo>
                    <a:cubicBezTo>
                      <a:pt x="167" y="29"/>
                      <a:pt x="167" y="29"/>
                      <a:pt x="167" y="29"/>
                    </a:cubicBezTo>
                    <a:cubicBezTo>
                      <a:pt x="167" y="29"/>
                      <a:pt x="167" y="29"/>
                      <a:pt x="167" y="30"/>
                    </a:cubicBezTo>
                    <a:cubicBezTo>
                      <a:pt x="167" y="30"/>
                      <a:pt x="167" y="30"/>
                      <a:pt x="167" y="30"/>
                    </a:cubicBezTo>
                    <a:cubicBezTo>
                      <a:pt x="167" y="30"/>
                      <a:pt x="167" y="30"/>
                      <a:pt x="167" y="30"/>
                    </a:cubicBezTo>
                    <a:cubicBezTo>
                      <a:pt x="167" y="30"/>
                      <a:pt x="167" y="30"/>
                      <a:pt x="167" y="30"/>
                    </a:cubicBezTo>
                    <a:cubicBezTo>
                      <a:pt x="167" y="30"/>
                      <a:pt x="167" y="30"/>
                      <a:pt x="167" y="30"/>
                    </a:cubicBezTo>
                    <a:cubicBezTo>
                      <a:pt x="167" y="30"/>
                      <a:pt x="167" y="30"/>
                      <a:pt x="167" y="30"/>
                    </a:cubicBezTo>
                    <a:cubicBezTo>
                      <a:pt x="167" y="30"/>
                      <a:pt x="167" y="30"/>
                      <a:pt x="167" y="30"/>
                    </a:cubicBezTo>
                    <a:cubicBezTo>
                      <a:pt x="167" y="30"/>
                      <a:pt x="168" y="30"/>
                      <a:pt x="168" y="30"/>
                    </a:cubicBezTo>
                    <a:cubicBezTo>
                      <a:pt x="168" y="30"/>
                      <a:pt x="168" y="30"/>
                      <a:pt x="168" y="30"/>
                    </a:cubicBezTo>
                    <a:cubicBezTo>
                      <a:pt x="168" y="30"/>
                      <a:pt x="168" y="30"/>
                      <a:pt x="168" y="30"/>
                    </a:cubicBezTo>
                    <a:cubicBezTo>
                      <a:pt x="168" y="30"/>
                      <a:pt x="168" y="30"/>
                      <a:pt x="168" y="30"/>
                    </a:cubicBezTo>
                    <a:cubicBezTo>
                      <a:pt x="168" y="30"/>
                      <a:pt x="168" y="30"/>
                      <a:pt x="168" y="30"/>
                    </a:cubicBezTo>
                    <a:cubicBezTo>
                      <a:pt x="168" y="30"/>
                      <a:pt x="168" y="30"/>
                      <a:pt x="168" y="30"/>
                    </a:cubicBezTo>
                    <a:cubicBezTo>
                      <a:pt x="168" y="30"/>
                      <a:pt x="168" y="30"/>
                      <a:pt x="168" y="30"/>
                    </a:cubicBezTo>
                    <a:cubicBezTo>
                      <a:pt x="168" y="30"/>
                      <a:pt x="168" y="30"/>
                      <a:pt x="168" y="30"/>
                    </a:cubicBezTo>
                    <a:cubicBezTo>
                      <a:pt x="169" y="30"/>
                      <a:pt x="170" y="30"/>
                      <a:pt x="171" y="30"/>
                    </a:cubicBezTo>
                    <a:cubicBezTo>
                      <a:pt x="171" y="30"/>
                      <a:pt x="171" y="30"/>
                      <a:pt x="171" y="30"/>
                    </a:cubicBezTo>
                    <a:cubicBezTo>
                      <a:pt x="171" y="30"/>
                      <a:pt x="171" y="30"/>
                      <a:pt x="171" y="30"/>
                    </a:cubicBezTo>
                    <a:cubicBezTo>
                      <a:pt x="171" y="30"/>
                      <a:pt x="171" y="30"/>
                      <a:pt x="171" y="30"/>
                    </a:cubicBezTo>
                    <a:cubicBezTo>
                      <a:pt x="171" y="30"/>
                      <a:pt x="171" y="30"/>
                      <a:pt x="172" y="30"/>
                    </a:cubicBezTo>
                    <a:cubicBezTo>
                      <a:pt x="172" y="30"/>
                      <a:pt x="172" y="30"/>
                      <a:pt x="172" y="30"/>
                    </a:cubicBezTo>
                    <a:cubicBezTo>
                      <a:pt x="172" y="30"/>
                      <a:pt x="172" y="30"/>
                      <a:pt x="173" y="30"/>
                    </a:cubicBezTo>
                    <a:cubicBezTo>
                      <a:pt x="173" y="30"/>
                      <a:pt x="173" y="30"/>
                      <a:pt x="173" y="30"/>
                    </a:cubicBezTo>
                    <a:cubicBezTo>
                      <a:pt x="173" y="30"/>
                      <a:pt x="173" y="30"/>
                      <a:pt x="173" y="30"/>
                    </a:cubicBezTo>
                    <a:cubicBezTo>
                      <a:pt x="173" y="30"/>
                      <a:pt x="173" y="30"/>
                      <a:pt x="173" y="30"/>
                    </a:cubicBezTo>
                    <a:cubicBezTo>
                      <a:pt x="173" y="30"/>
                      <a:pt x="173" y="30"/>
                      <a:pt x="173" y="30"/>
                    </a:cubicBezTo>
                    <a:cubicBezTo>
                      <a:pt x="173" y="30"/>
                      <a:pt x="173" y="30"/>
                      <a:pt x="173" y="30"/>
                    </a:cubicBezTo>
                    <a:cubicBezTo>
                      <a:pt x="173" y="30"/>
                      <a:pt x="173" y="30"/>
                      <a:pt x="174" y="30"/>
                    </a:cubicBezTo>
                    <a:cubicBezTo>
                      <a:pt x="174" y="30"/>
                      <a:pt x="174" y="30"/>
                      <a:pt x="174" y="30"/>
                    </a:cubicBezTo>
                    <a:cubicBezTo>
                      <a:pt x="174" y="30"/>
                      <a:pt x="174" y="30"/>
                      <a:pt x="174" y="30"/>
                    </a:cubicBezTo>
                    <a:cubicBezTo>
                      <a:pt x="174" y="30"/>
                      <a:pt x="174" y="30"/>
                      <a:pt x="175" y="30"/>
                    </a:cubicBezTo>
                    <a:cubicBezTo>
                      <a:pt x="175" y="30"/>
                      <a:pt x="175" y="30"/>
                      <a:pt x="175" y="30"/>
                    </a:cubicBezTo>
                    <a:cubicBezTo>
                      <a:pt x="175" y="30"/>
                      <a:pt x="175" y="30"/>
                      <a:pt x="175" y="31"/>
                    </a:cubicBezTo>
                    <a:cubicBezTo>
                      <a:pt x="175" y="31"/>
                      <a:pt x="175" y="31"/>
                      <a:pt x="175" y="31"/>
                    </a:cubicBezTo>
                    <a:cubicBezTo>
                      <a:pt x="175" y="31"/>
                      <a:pt x="175" y="31"/>
                      <a:pt x="175" y="31"/>
                    </a:cubicBezTo>
                    <a:cubicBezTo>
                      <a:pt x="175" y="31"/>
                      <a:pt x="175" y="31"/>
                      <a:pt x="175" y="31"/>
                    </a:cubicBezTo>
                    <a:cubicBezTo>
                      <a:pt x="175" y="31"/>
                      <a:pt x="175" y="31"/>
                      <a:pt x="175" y="31"/>
                    </a:cubicBezTo>
                    <a:cubicBezTo>
                      <a:pt x="175" y="31"/>
                      <a:pt x="175" y="31"/>
                      <a:pt x="175" y="31"/>
                    </a:cubicBezTo>
                    <a:cubicBezTo>
                      <a:pt x="175" y="31"/>
                      <a:pt x="175" y="31"/>
                      <a:pt x="175" y="31"/>
                    </a:cubicBezTo>
                    <a:cubicBezTo>
                      <a:pt x="176" y="31"/>
                      <a:pt x="176" y="31"/>
                      <a:pt x="176" y="31"/>
                    </a:cubicBezTo>
                    <a:cubicBezTo>
                      <a:pt x="176" y="31"/>
                      <a:pt x="176" y="31"/>
                      <a:pt x="176" y="31"/>
                    </a:cubicBezTo>
                    <a:cubicBezTo>
                      <a:pt x="176" y="31"/>
                      <a:pt x="176" y="31"/>
                      <a:pt x="176" y="31"/>
                    </a:cubicBezTo>
                    <a:cubicBezTo>
                      <a:pt x="176" y="31"/>
                      <a:pt x="177" y="31"/>
                      <a:pt x="177" y="31"/>
                    </a:cubicBezTo>
                    <a:cubicBezTo>
                      <a:pt x="177" y="31"/>
                      <a:pt x="177" y="31"/>
                      <a:pt x="177" y="31"/>
                    </a:cubicBezTo>
                    <a:cubicBezTo>
                      <a:pt x="177" y="31"/>
                      <a:pt x="177" y="31"/>
                      <a:pt x="177" y="31"/>
                    </a:cubicBezTo>
                    <a:cubicBezTo>
                      <a:pt x="177" y="31"/>
                      <a:pt x="177" y="31"/>
                      <a:pt x="177" y="31"/>
                    </a:cubicBezTo>
                    <a:cubicBezTo>
                      <a:pt x="177" y="31"/>
                      <a:pt x="177" y="31"/>
                      <a:pt x="177" y="31"/>
                    </a:cubicBezTo>
                    <a:cubicBezTo>
                      <a:pt x="177" y="31"/>
                      <a:pt x="177" y="31"/>
                      <a:pt x="177" y="31"/>
                    </a:cubicBezTo>
                    <a:cubicBezTo>
                      <a:pt x="177" y="31"/>
                      <a:pt x="177" y="31"/>
                      <a:pt x="177" y="31"/>
                    </a:cubicBezTo>
                    <a:cubicBezTo>
                      <a:pt x="177" y="31"/>
                      <a:pt x="177" y="31"/>
                      <a:pt x="178" y="31"/>
                    </a:cubicBezTo>
                    <a:cubicBezTo>
                      <a:pt x="178" y="31"/>
                      <a:pt x="178" y="31"/>
                      <a:pt x="178" y="31"/>
                    </a:cubicBezTo>
                    <a:cubicBezTo>
                      <a:pt x="178" y="31"/>
                      <a:pt x="178" y="31"/>
                      <a:pt x="178" y="31"/>
                    </a:cubicBezTo>
                    <a:cubicBezTo>
                      <a:pt x="178" y="31"/>
                      <a:pt x="178" y="31"/>
                      <a:pt x="178" y="31"/>
                    </a:cubicBezTo>
                    <a:cubicBezTo>
                      <a:pt x="178" y="31"/>
                      <a:pt x="178" y="31"/>
                      <a:pt x="178" y="31"/>
                    </a:cubicBezTo>
                    <a:cubicBezTo>
                      <a:pt x="178" y="31"/>
                      <a:pt x="178" y="31"/>
                      <a:pt x="178" y="31"/>
                    </a:cubicBezTo>
                    <a:cubicBezTo>
                      <a:pt x="178" y="31"/>
                      <a:pt x="178" y="31"/>
                      <a:pt x="178" y="31"/>
                    </a:cubicBezTo>
                    <a:cubicBezTo>
                      <a:pt x="178" y="31"/>
                      <a:pt x="178" y="31"/>
                      <a:pt x="178" y="31"/>
                    </a:cubicBezTo>
                    <a:cubicBezTo>
                      <a:pt x="180" y="31"/>
                      <a:pt x="181" y="31"/>
                      <a:pt x="182" y="31"/>
                    </a:cubicBezTo>
                    <a:cubicBezTo>
                      <a:pt x="182" y="31"/>
                      <a:pt x="182" y="31"/>
                      <a:pt x="182" y="31"/>
                    </a:cubicBezTo>
                    <a:cubicBezTo>
                      <a:pt x="182" y="31"/>
                      <a:pt x="182" y="31"/>
                      <a:pt x="182" y="31"/>
                    </a:cubicBezTo>
                    <a:cubicBezTo>
                      <a:pt x="182" y="31"/>
                      <a:pt x="182" y="31"/>
                      <a:pt x="182" y="31"/>
                    </a:cubicBezTo>
                    <a:cubicBezTo>
                      <a:pt x="182" y="31"/>
                      <a:pt x="183" y="31"/>
                      <a:pt x="183" y="31"/>
                    </a:cubicBezTo>
                    <a:cubicBezTo>
                      <a:pt x="183" y="31"/>
                      <a:pt x="183" y="31"/>
                      <a:pt x="183" y="31"/>
                    </a:cubicBezTo>
                    <a:cubicBezTo>
                      <a:pt x="183" y="31"/>
                      <a:pt x="183" y="31"/>
                      <a:pt x="183" y="31"/>
                    </a:cubicBezTo>
                    <a:cubicBezTo>
                      <a:pt x="183" y="31"/>
                      <a:pt x="183" y="31"/>
                      <a:pt x="183" y="31"/>
                    </a:cubicBezTo>
                    <a:cubicBezTo>
                      <a:pt x="183" y="31"/>
                      <a:pt x="184" y="31"/>
                      <a:pt x="184" y="31"/>
                    </a:cubicBezTo>
                    <a:cubicBezTo>
                      <a:pt x="185" y="31"/>
                      <a:pt x="185" y="31"/>
                      <a:pt x="185" y="31"/>
                    </a:cubicBezTo>
                    <a:cubicBezTo>
                      <a:pt x="185" y="31"/>
                      <a:pt x="185" y="31"/>
                      <a:pt x="185" y="31"/>
                    </a:cubicBezTo>
                    <a:cubicBezTo>
                      <a:pt x="185" y="31"/>
                      <a:pt x="185" y="31"/>
                      <a:pt x="185" y="31"/>
                    </a:cubicBezTo>
                    <a:cubicBezTo>
                      <a:pt x="185" y="31"/>
                      <a:pt x="185" y="31"/>
                      <a:pt x="185" y="31"/>
                    </a:cubicBezTo>
                    <a:cubicBezTo>
                      <a:pt x="185" y="31"/>
                      <a:pt x="185" y="31"/>
                      <a:pt x="185" y="31"/>
                    </a:cubicBezTo>
                    <a:cubicBezTo>
                      <a:pt x="185" y="31"/>
                      <a:pt x="185" y="31"/>
                      <a:pt x="185" y="31"/>
                    </a:cubicBezTo>
                    <a:cubicBezTo>
                      <a:pt x="185" y="31"/>
                      <a:pt x="185" y="31"/>
                      <a:pt x="185" y="31"/>
                    </a:cubicBezTo>
                    <a:cubicBezTo>
                      <a:pt x="185" y="31"/>
                      <a:pt x="185" y="31"/>
                      <a:pt x="185" y="31"/>
                    </a:cubicBezTo>
                    <a:cubicBezTo>
                      <a:pt x="185" y="31"/>
                      <a:pt x="185" y="31"/>
                      <a:pt x="186" y="31"/>
                    </a:cubicBezTo>
                    <a:cubicBezTo>
                      <a:pt x="186" y="31"/>
                      <a:pt x="186" y="31"/>
                      <a:pt x="186" y="31"/>
                    </a:cubicBezTo>
                    <a:cubicBezTo>
                      <a:pt x="186" y="31"/>
                      <a:pt x="186" y="31"/>
                      <a:pt x="186" y="31"/>
                    </a:cubicBezTo>
                    <a:cubicBezTo>
                      <a:pt x="186" y="31"/>
                      <a:pt x="186" y="31"/>
                      <a:pt x="186" y="31"/>
                    </a:cubicBezTo>
                    <a:cubicBezTo>
                      <a:pt x="186" y="31"/>
                      <a:pt x="186" y="31"/>
                      <a:pt x="186" y="31"/>
                    </a:cubicBezTo>
                    <a:cubicBezTo>
                      <a:pt x="186" y="31"/>
                      <a:pt x="186" y="31"/>
                      <a:pt x="186" y="31"/>
                    </a:cubicBezTo>
                    <a:cubicBezTo>
                      <a:pt x="186" y="31"/>
                      <a:pt x="187" y="31"/>
                      <a:pt x="187" y="31"/>
                    </a:cubicBezTo>
                    <a:cubicBezTo>
                      <a:pt x="187" y="31"/>
                      <a:pt x="187" y="31"/>
                      <a:pt x="187" y="31"/>
                    </a:cubicBezTo>
                    <a:cubicBezTo>
                      <a:pt x="187" y="31"/>
                      <a:pt x="187" y="31"/>
                      <a:pt x="187" y="31"/>
                    </a:cubicBezTo>
                    <a:cubicBezTo>
                      <a:pt x="187" y="31"/>
                      <a:pt x="187" y="31"/>
                      <a:pt x="187" y="31"/>
                    </a:cubicBezTo>
                    <a:cubicBezTo>
                      <a:pt x="187" y="31"/>
                      <a:pt x="187" y="31"/>
                      <a:pt x="187" y="32"/>
                    </a:cubicBezTo>
                    <a:cubicBezTo>
                      <a:pt x="187" y="32"/>
                      <a:pt x="187" y="32"/>
                      <a:pt x="187" y="32"/>
                    </a:cubicBezTo>
                    <a:cubicBezTo>
                      <a:pt x="187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9" y="32"/>
                    </a:cubicBezTo>
                    <a:cubicBezTo>
                      <a:pt x="189" y="32"/>
                      <a:pt x="189" y="32"/>
                      <a:pt x="189" y="32"/>
                    </a:cubicBezTo>
                    <a:cubicBezTo>
                      <a:pt x="189" y="32"/>
                      <a:pt x="189" y="32"/>
                      <a:pt x="189" y="32"/>
                    </a:cubicBezTo>
                    <a:cubicBezTo>
                      <a:pt x="189" y="32"/>
                      <a:pt x="189" y="32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90" y="33"/>
                    </a:cubicBezTo>
                    <a:cubicBezTo>
                      <a:pt x="190" y="33"/>
                      <a:pt x="190" y="33"/>
                      <a:pt x="190" y="33"/>
                    </a:cubicBezTo>
                    <a:cubicBezTo>
                      <a:pt x="190" y="33"/>
                      <a:pt x="190" y="33"/>
                      <a:pt x="190" y="33"/>
                    </a:cubicBezTo>
                    <a:cubicBezTo>
                      <a:pt x="190" y="33"/>
                      <a:pt x="190" y="33"/>
                      <a:pt x="190" y="33"/>
                    </a:cubicBezTo>
                    <a:cubicBezTo>
                      <a:pt x="190" y="33"/>
                      <a:pt x="190" y="33"/>
                      <a:pt x="190" y="33"/>
                    </a:cubicBezTo>
                    <a:cubicBezTo>
                      <a:pt x="190" y="33"/>
                      <a:pt x="190" y="33"/>
                      <a:pt x="190" y="34"/>
                    </a:cubicBezTo>
                    <a:cubicBezTo>
                      <a:pt x="190" y="34"/>
                      <a:pt x="190" y="34"/>
                      <a:pt x="190" y="34"/>
                    </a:cubicBezTo>
                    <a:cubicBezTo>
                      <a:pt x="190" y="34"/>
                      <a:pt x="190" y="34"/>
                      <a:pt x="190" y="34"/>
                    </a:cubicBezTo>
                    <a:cubicBezTo>
                      <a:pt x="190" y="34"/>
                      <a:pt x="190" y="34"/>
                      <a:pt x="190" y="34"/>
                    </a:cubicBezTo>
                    <a:cubicBezTo>
                      <a:pt x="190" y="34"/>
                      <a:pt x="190" y="34"/>
                      <a:pt x="190" y="34"/>
                    </a:cubicBezTo>
                    <a:cubicBezTo>
                      <a:pt x="190" y="34"/>
                      <a:pt x="190" y="34"/>
                      <a:pt x="190" y="34"/>
                    </a:cubicBezTo>
                    <a:cubicBezTo>
                      <a:pt x="190" y="34"/>
                      <a:pt x="190" y="34"/>
                      <a:pt x="190" y="34"/>
                    </a:cubicBezTo>
                    <a:cubicBezTo>
                      <a:pt x="190" y="34"/>
                      <a:pt x="190" y="34"/>
                      <a:pt x="190" y="34"/>
                    </a:cubicBezTo>
                    <a:cubicBezTo>
                      <a:pt x="190" y="34"/>
                      <a:pt x="190" y="34"/>
                      <a:pt x="190" y="34"/>
                    </a:cubicBezTo>
                    <a:cubicBezTo>
                      <a:pt x="190" y="34"/>
                      <a:pt x="190" y="34"/>
                      <a:pt x="190" y="34"/>
                    </a:cubicBezTo>
                    <a:cubicBezTo>
                      <a:pt x="190" y="34"/>
                      <a:pt x="190" y="34"/>
                      <a:pt x="190" y="34"/>
                    </a:cubicBezTo>
                    <a:cubicBezTo>
                      <a:pt x="190" y="34"/>
                      <a:pt x="190" y="34"/>
                      <a:pt x="190" y="34"/>
                    </a:cubicBezTo>
                    <a:cubicBezTo>
                      <a:pt x="190" y="35"/>
                      <a:pt x="190" y="35"/>
                      <a:pt x="190" y="35"/>
                    </a:cubicBezTo>
                    <a:cubicBezTo>
                      <a:pt x="190" y="35"/>
                      <a:pt x="190" y="35"/>
                      <a:pt x="190" y="35"/>
                    </a:cubicBezTo>
                    <a:cubicBezTo>
                      <a:pt x="190" y="35"/>
                      <a:pt x="190" y="35"/>
                      <a:pt x="190" y="35"/>
                    </a:cubicBezTo>
                    <a:cubicBezTo>
                      <a:pt x="190" y="35"/>
                      <a:pt x="190" y="35"/>
                      <a:pt x="190" y="35"/>
                    </a:cubicBezTo>
                    <a:cubicBezTo>
                      <a:pt x="190" y="35"/>
                      <a:pt x="190" y="35"/>
                      <a:pt x="190" y="35"/>
                    </a:cubicBezTo>
                    <a:cubicBezTo>
                      <a:pt x="190" y="35"/>
                      <a:pt x="190" y="35"/>
                      <a:pt x="190" y="35"/>
                    </a:cubicBezTo>
                    <a:cubicBezTo>
                      <a:pt x="190" y="35"/>
                      <a:pt x="190" y="35"/>
                      <a:pt x="190" y="35"/>
                    </a:cubicBezTo>
                    <a:cubicBezTo>
                      <a:pt x="190" y="35"/>
                      <a:pt x="190" y="35"/>
                      <a:pt x="190" y="35"/>
                    </a:cubicBezTo>
                    <a:cubicBezTo>
                      <a:pt x="190" y="35"/>
                      <a:pt x="190" y="35"/>
                      <a:pt x="190" y="35"/>
                    </a:cubicBezTo>
                    <a:cubicBezTo>
                      <a:pt x="190" y="36"/>
                      <a:pt x="190" y="36"/>
                      <a:pt x="190" y="37"/>
                    </a:cubicBezTo>
                    <a:cubicBezTo>
                      <a:pt x="190" y="37"/>
                      <a:pt x="190" y="37"/>
                      <a:pt x="190" y="37"/>
                    </a:cubicBezTo>
                    <a:cubicBezTo>
                      <a:pt x="190" y="37"/>
                      <a:pt x="190" y="37"/>
                      <a:pt x="190" y="37"/>
                    </a:cubicBezTo>
                    <a:cubicBezTo>
                      <a:pt x="190" y="37"/>
                      <a:pt x="190" y="37"/>
                      <a:pt x="190" y="38"/>
                    </a:cubicBezTo>
                    <a:cubicBezTo>
                      <a:pt x="190" y="38"/>
                      <a:pt x="190" y="38"/>
                      <a:pt x="190" y="38"/>
                    </a:cubicBezTo>
                    <a:cubicBezTo>
                      <a:pt x="190" y="38"/>
                      <a:pt x="190" y="38"/>
                      <a:pt x="190" y="38"/>
                    </a:cubicBezTo>
                    <a:cubicBezTo>
                      <a:pt x="190" y="38"/>
                      <a:pt x="190" y="38"/>
                      <a:pt x="190" y="38"/>
                    </a:cubicBezTo>
                    <a:cubicBezTo>
                      <a:pt x="190" y="38"/>
                      <a:pt x="190" y="38"/>
                      <a:pt x="190" y="38"/>
                    </a:cubicBezTo>
                    <a:cubicBezTo>
                      <a:pt x="190" y="38"/>
                      <a:pt x="190" y="38"/>
                      <a:pt x="190" y="38"/>
                    </a:cubicBezTo>
                    <a:cubicBezTo>
                      <a:pt x="190" y="38"/>
                      <a:pt x="190" y="38"/>
                      <a:pt x="190" y="38"/>
                    </a:cubicBezTo>
                    <a:cubicBezTo>
                      <a:pt x="190" y="38"/>
                      <a:pt x="190" y="38"/>
                      <a:pt x="190" y="38"/>
                    </a:cubicBezTo>
                    <a:cubicBezTo>
                      <a:pt x="190" y="38"/>
                      <a:pt x="190" y="38"/>
                      <a:pt x="190" y="38"/>
                    </a:cubicBezTo>
                    <a:cubicBezTo>
                      <a:pt x="190" y="38"/>
                      <a:pt x="190" y="38"/>
                      <a:pt x="190" y="38"/>
                    </a:cubicBezTo>
                    <a:cubicBezTo>
                      <a:pt x="190" y="38"/>
                      <a:pt x="190" y="38"/>
                      <a:pt x="190" y="38"/>
                    </a:cubicBezTo>
                    <a:cubicBezTo>
                      <a:pt x="190" y="38"/>
                      <a:pt x="190" y="38"/>
                      <a:pt x="191" y="38"/>
                    </a:cubicBezTo>
                    <a:cubicBezTo>
                      <a:pt x="191" y="39"/>
                      <a:pt x="191" y="39"/>
                      <a:pt x="191" y="39"/>
                    </a:cubicBezTo>
                    <a:cubicBezTo>
                      <a:pt x="191" y="39"/>
                      <a:pt x="191" y="39"/>
                      <a:pt x="191" y="39"/>
                    </a:cubicBezTo>
                    <a:cubicBezTo>
                      <a:pt x="191" y="39"/>
                      <a:pt x="191" y="39"/>
                      <a:pt x="191" y="39"/>
                    </a:cubicBezTo>
                    <a:cubicBezTo>
                      <a:pt x="191" y="39"/>
                      <a:pt x="191" y="39"/>
                      <a:pt x="191" y="39"/>
                    </a:cubicBezTo>
                    <a:cubicBezTo>
                      <a:pt x="191" y="39"/>
                      <a:pt x="191" y="40"/>
                      <a:pt x="191" y="40"/>
                    </a:cubicBezTo>
                    <a:cubicBezTo>
                      <a:pt x="191" y="40"/>
                      <a:pt x="191" y="40"/>
                      <a:pt x="191" y="40"/>
                    </a:cubicBezTo>
                    <a:cubicBezTo>
                      <a:pt x="191" y="40"/>
                      <a:pt x="191" y="40"/>
                      <a:pt x="191" y="40"/>
                    </a:cubicBezTo>
                    <a:cubicBezTo>
                      <a:pt x="191" y="40"/>
                      <a:pt x="191" y="40"/>
                      <a:pt x="191" y="40"/>
                    </a:cubicBezTo>
                    <a:cubicBezTo>
                      <a:pt x="191" y="40"/>
                      <a:pt x="191" y="40"/>
                      <a:pt x="191" y="40"/>
                    </a:cubicBezTo>
                    <a:cubicBezTo>
                      <a:pt x="191" y="40"/>
                      <a:pt x="191" y="40"/>
                      <a:pt x="191" y="40"/>
                    </a:cubicBezTo>
                    <a:cubicBezTo>
                      <a:pt x="191" y="40"/>
                      <a:pt x="191" y="40"/>
                      <a:pt x="191" y="40"/>
                    </a:cubicBezTo>
                    <a:cubicBezTo>
                      <a:pt x="191" y="40"/>
                      <a:pt x="191" y="40"/>
                      <a:pt x="191" y="40"/>
                    </a:cubicBezTo>
                    <a:cubicBezTo>
                      <a:pt x="191" y="40"/>
                      <a:pt x="191" y="40"/>
                      <a:pt x="191" y="40"/>
                    </a:cubicBezTo>
                    <a:cubicBezTo>
                      <a:pt x="191" y="40"/>
                      <a:pt x="191" y="40"/>
                      <a:pt x="191" y="40"/>
                    </a:cubicBezTo>
                    <a:cubicBezTo>
                      <a:pt x="191" y="40"/>
                      <a:pt x="191" y="40"/>
                      <a:pt x="191" y="40"/>
                    </a:cubicBezTo>
                    <a:cubicBezTo>
                      <a:pt x="191" y="40"/>
                      <a:pt x="191" y="40"/>
                      <a:pt x="191" y="40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2"/>
                    </a:cubicBezTo>
                    <a:cubicBezTo>
                      <a:pt x="191" y="42"/>
                      <a:pt x="191" y="42"/>
                      <a:pt x="191" y="42"/>
                    </a:cubicBezTo>
                    <a:cubicBezTo>
                      <a:pt x="191" y="42"/>
                      <a:pt x="191" y="42"/>
                      <a:pt x="192" y="42"/>
                    </a:cubicBezTo>
                    <a:cubicBezTo>
                      <a:pt x="192" y="42"/>
                      <a:pt x="192" y="42"/>
                      <a:pt x="192" y="42"/>
                    </a:cubicBezTo>
                    <a:cubicBezTo>
                      <a:pt x="192" y="42"/>
                      <a:pt x="192" y="42"/>
                      <a:pt x="192" y="42"/>
                    </a:cubicBezTo>
                    <a:cubicBezTo>
                      <a:pt x="192" y="42"/>
                      <a:pt x="192" y="42"/>
                      <a:pt x="192" y="42"/>
                    </a:cubicBezTo>
                    <a:cubicBezTo>
                      <a:pt x="192" y="42"/>
                      <a:pt x="192" y="42"/>
                      <a:pt x="192" y="42"/>
                    </a:cubicBezTo>
                    <a:cubicBezTo>
                      <a:pt x="192" y="42"/>
                      <a:pt x="192" y="42"/>
                      <a:pt x="192" y="42"/>
                    </a:cubicBezTo>
                    <a:cubicBezTo>
                      <a:pt x="192" y="42"/>
                      <a:pt x="192" y="42"/>
                      <a:pt x="192" y="43"/>
                    </a:cubicBezTo>
                    <a:cubicBezTo>
                      <a:pt x="192" y="43"/>
                      <a:pt x="192" y="43"/>
                      <a:pt x="192" y="43"/>
                    </a:cubicBezTo>
                    <a:cubicBezTo>
                      <a:pt x="192" y="43"/>
                      <a:pt x="192" y="43"/>
                      <a:pt x="192" y="43"/>
                    </a:cubicBezTo>
                    <a:cubicBezTo>
                      <a:pt x="192" y="43"/>
                      <a:pt x="192" y="43"/>
                      <a:pt x="192" y="43"/>
                    </a:cubicBezTo>
                    <a:cubicBezTo>
                      <a:pt x="192" y="43"/>
                      <a:pt x="192" y="43"/>
                      <a:pt x="192" y="43"/>
                    </a:cubicBezTo>
                    <a:cubicBezTo>
                      <a:pt x="192" y="43"/>
                      <a:pt x="192" y="43"/>
                      <a:pt x="192" y="43"/>
                    </a:cubicBezTo>
                    <a:cubicBezTo>
                      <a:pt x="192" y="43"/>
                      <a:pt x="192" y="43"/>
                      <a:pt x="192" y="43"/>
                    </a:cubicBezTo>
                    <a:cubicBezTo>
                      <a:pt x="192" y="43"/>
                      <a:pt x="192" y="43"/>
                      <a:pt x="192" y="44"/>
                    </a:cubicBezTo>
                    <a:cubicBezTo>
                      <a:pt x="192" y="44"/>
                      <a:pt x="192" y="44"/>
                      <a:pt x="192" y="44"/>
                    </a:cubicBezTo>
                    <a:cubicBezTo>
                      <a:pt x="192" y="44"/>
                      <a:pt x="192" y="44"/>
                      <a:pt x="192" y="44"/>
                    </a:cubicBezTo>
                    <a:cubicBezTo>
                      <a:pt x="192" y="44"/>
                      <a:pt x="192" y="44"/>
                      <a:pt x="192" y="44"/>
                    </a:cubicBezTo>
                    <a:cubicBezTo>
                      <a:pt x="192" y="44"/>
                      <a:pt x="192" y="44"/>
                      <a:pt x="192" y="44"/>
                    </a:cubicBezTo>
                    <a:cubicBezTo>
                      <a:pt x="192" y="44"/>
                      <a:pt x="192" y="44"/>
                      <a:pt x="192" y="44"/>
                    </a:cubicBezTo>
                    <a:cubicBezTo>
                      <a:pt x="192" y="44"/>
                      <a:pt x="192" y="44"/>
                      <a:pt x="19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192" y="45"/>
                      <a:pt x="192" y="45"/>
                      <a:pt x="192" y="46"/>
                    </a:cubicBezTo>
                    <a:cubicBezTo>
                      <a:pt x="192" y="46"/>
                      <a:pt x="192" y="46"/>
                      <a:pt x="192" y="46"/>
                    </a:cubicBezTo>
                    <a:cubicBezTo>
                      <a:pt x="192" y="46"/>
                      <a:pt x="192" y="46"/>
                      <a:pt x="192" y="46"/>
                    </a:cubicBezTo>
                    <a:cubicBezTo>
                      <a:pt x="192" y="46"/>
                      <a:pt x="192" y="46"/>
                      <a:pt x="192" y="46"/>
                    </a:cubicBezTo>
                    <a:cubicBezTo>
                      <a:pt x="192" y="46"/>
                      <a:pt x="192" y="46"/>
                      <a:pt x="192" y="46"/>
                    </a:cubicBezTo>
                    <a:cubicBezTo>
                      <a:pt x="192" y="46"/>
                      <a:pt x="192" y="46"/>
                      <a:pt x="192" y="46"/>
                    </a:cubicBezTo>
                    <a:cubicBezTo>
                      <a:pt x="192" y="46"/>
                      <a:pt x="192" y="47"/>
                      <a:pt x="192" y="47"/>
                    </a:cubicBezTo>
                    <a:cubicBezTo>
                      <a:pt x="192" y="47"/>
                      <a:pt x="192" y="47"/>
                      <a:pt x="192" y="47"/>
                    </a:cubicBezTo>
                    <a:cubicBezTo>
                      <a:pt x="192" y="47"/>
                      <a:pt x="192" y="47"/>
                      <a:pt x="192" y="47"/>
                    </a:cubicBezTo>
                    <a:cubicBezTo>
                      <a:pt x="192" y="47"/>
                      <a:pt x="192" y="48"/>
                      <a:pt x="192" y="48"/>
                    </a:cubicBezTo>
                    <a:cubicBezTo>
                      <a:pt x="193" y="48"/>
                      <a:pt x="193" y="48"/>
                      <a:pt x="193" y="48"/>
                    </a:cubicBezTo>
                    <a:cubicBezTo>
                      <a:pt x="193" y="48"/>
                      <a:pt x="193" y="48"/>
                      <a:pt x="193" y="48"/>
                    </a:cubicBezTo>
                    <a:cubicBezTo>
                      <a:pt x="193" y="48"/>
                      <a:pt x="193" y="48"/>
                      <a:pt x="193" y="49"/>
                    </a:cubicBezTo>
                    <a:cubicBezTo>
                      <a:pt x="193" y="49"/>
                      <a:pt x="193" y="49"/>
                      <a:pt x="193" y="49"/>
                    </a:cubicBezTo>
                    <a:cubicBezTo>
                      <a:pt x="193" y="49"/>
                      <a:pt x="193" y="49"/>
                      <a:pt x="193" y="49"/>
                    </a:cubicBezTo>
                    <a:cubicBezTo>
                      <a:pt x="193" y="49"/>
                      <a:pt x="193" y="49"/>
                      <a:pt x="193" y="49"/>
                    </a:cubicBezTo>
                    <a:cubicBezTo>
                      <a:pt x="193" y="49"/>
                      <a:pt x="193" y="49"/>
                      <a:pt x="193" y="49"/>
                    </a:cubicBezTo>
                    <a:cubicBezTo>
                      <a:pt x="193" y="49"/>
                      <a:pt x="193" y="49"/>
                      <a:pt x="193" y="49"/>
                    </a:cubicBezTo>
                    <a:cubicBezTo>
                      <a:pt x="193" y="49"/>
                      <a:pt x="193" y="49"/>
                      <a:pt x="193" y="50"/>
                    </a:cubicBezTo>
                    <a:cubicBezTo>
                      <a:pt x="193" y="50"/>
                      <a:pt x="193" y="50"/>
                      <a:pt x="193" y="50"/>
                    </a:cubicBezTo>
                    <a:cubicBezTo>
                      <a:pt x="193" y="50"/>
                      <a:pt x="193" y="50"/>
                      <a:pt x="193" y="50"/>
                    </a:cubicBezTo>
                    <a:cubicBezTo>
                      <a:pt x="193" y="50"/>
                      <a:pt x="193" y="50"/>
                      <a:pt x="193" y="50"/>
                    </a:cubicBezTo>
                    <a:cubicBezTo>
                      <a:pt x="193" y="50"/>
                      <a:pt x="193" y="50"/>
                      <a:pt x="193" y="50"/>
                    </a:cubicBezTo>
                    <a:cubicBezTo>
                      <a:pt x="193" y="50"/>
                      <a:pt x="193" y="50"/>
                      <a:pt x="193" y="50"/>
                    </a:cubicBezTo>
                    <a:cubicBezTo>
                      <a:pt x="193" y="50"/>
                      <a:pt x="193" y="50"/>
                      <a:pt x="193" y="50"/>
                    </a:cubicBezTo>
                    <a:cubicBezTo>
                      <a:pt x="193" y="50"/>
                      <a:pt x="193" y="50"/>
                      <a:pt x="193" y="50"/>
                    </a:cubicBezTo>
                    <a:cubicBezTo>
                      <a:pt x="193" y="50"/>
                      <a:pt x="193" y="50"/>
                      <a:pt x="193" y="50"/>
                    </a:cubicBezTo>
                    <a:cubicBezTo>
                      <a:pt x="193" y="51"/>
                      <a:pt x="193" y="51"/>
                      <a:pt x="193" y="51"/>
                    </a:cubicBezTo>
                    <a:cubicBezTo>
                      <a:pt x="193" y="51"/>
                      <a:pt x="193" y="51"/>
                      <a:pt x="193" y="51"/>
                    </a:cubicBezTo>
                    <a:cubicBezTo>
                      <a:pt x="193" y="51"/>
                      <a:pt x="193" y="51"/>
                      <a:pt x="193" y="51"/>
                    </a:cubicBezTo>
                    <a:cubicBezTo>
                      <a:pt x="193" y="51"/>
                      <a:pt x="193" y="51"/>
                      <a:pt x="193" y="51"/>
                    </a:cubicBezTo>
                    <a:cubicBezTo>
                      <a:pt x="193" y="51"/>
                      <a:pt x="193" y="51"/>
                      <a:pt x="193" y="51"/>
                    </a:cubicBezTo>
                    <a:cubicBezTo>
                      <a:pt x="193" y="51"/>
                      <a:pt x="193" y="51"/>
                      <a:pt x="193" y="51"/>
                    </a:cubicBezTo>
                    <a:cubicBezTo>
                      <a:pt x="193" y="51"/>
                      <a:pt x="193" y="51"/>
                      <a:pt x="194" y="51"/>
                    </a:cubicBezTo>
                    <a:cubicBezTo>
                      <a:pt x="194" y="51"/>
                      <a:pt x="194" y="51"/>
                      <a:pt x="194" y="51"/>
                    </a:cubicBezTo>
                    <a:cubicBezTo>
                      <a:pt x="194" y="51"/>
                      <a:pt x="194" y="51"/>
                      <a:pt x="194" y="51"/>
                    </a:cubicBezTo>
                    <a:cubicBezTo>
                      <a:pt x="194" y="51"/>
                      <a:pt x="194" y="51"/>
                      <a:pt x="194" y="51"/>
                    </a:cubicBezTo>
                    <a:cubicBezTo>
                      <a:pt x="194" y="51"/>
                      <a:pt x="194" y="51"/>
                      <a:pt x="194" y="51"/>
                    </a:cubicBezTo>
                    <a:cubicBezTo>
                      <a:pt x="194" y="51"/>
                      <a:pt x="194" y="52"/>
                      <a:pt x="194" y="52"/>
                    </a:cubicBezTo>
                    <a:cubicBezTo>
                      <a:pt x="194" y="52"/>
                      <a:pt x="194" y="52"/>
                      <a:pt x="194" y="52"/>
                    </a:cubicBezTo>
                    <a:cubicBezTo>
                      <a:pt x="194" y="52"/>
                      <a:pt x="194" y="52"/>
                      <a:pt x="194" y="52"/>
                    </a:cubicBezTo>
                    <a:cubicBezTo>
                      <a:pt x="194" y="52"/>
                      <a:pt x="194" y="52"/>
                      <a:pt x="194" y="52"/>
                    </a:cubicBezTo>
                    <a:cubicBezTo>
                      <a:pt x="194" y="52"/>
                      <a:pt x="194" y="52"/>
                      <a:pt x="194" y="52"/>
                    </a:cubicBezTo>
                    <a:cubicBezTo>
                      <a:pt x="194" y="52"/>
                      <a:pt x="194" y="52"/>
                      <a:pt x="194" y="52"/>
                    </a:cubicBezTo>
                    <a:cubicBezTo>
                      <a:pt x="194" y="52"/>
                      <a:pt x="194" y="52"/>
                      <a:pt x="194" y="52"/>
                    </a:cubicBezTo>
                    <a:cubicBezTo>
                      <a:pt x="194" y="52"/>
                      <a:pt x="194" y="53"/>
                      <a:pt x="194" y="53"/>
                    </a:cubicBezTo>
                    <a:cubicBezTo>
                      <a:pt x="194" y="53"/>
                      <a:pt x="194" y="53"/>
                      <a:pt x="194" y="53"/>
                    </a:cubicBezTo>
                    <a:cubicBezTo>
                      <a:pt x="194" y="53"/>
                      <a:pt x="194" y="53"/>
                      <a:pt x="194" y="53"/>
                    </a:cubicBezTo>
                    <a:cubicBezTo>
                      <a:pt x="194" y="53"/>
                      <a:pt x="194" y="53"/>
                      <a:pt x="194" y="53"/>
                    </a:cubicBezTo>
                    <a:cubicBezTo>
                      <a:pt x="194" y="53"/>
                      <a:pt x="194" y="53"/>
                      <a:pt x="194" y="53"/>
                    </a:cubicBezTo>
                    <a:cubicBezTo>
                      <a:pt x="193" y="53"/>
                      <a:pt x="193" y="53"/>
                      <a:pt x="193" y="53"/>
                    </a:cubicBezTo>
                    <a:cubicBezTo>
                      <a:pt x="193" y="53"/>
                      <a:pt x="193" y="53"/>
                      <a:pt x="193" y="53"/>
                    </a:cubicBezTo>
                    <a:cubicBezTo>
                      <a:pt x="193" y="53"/>
                      <a:pt x="193" y="53"/>
                      <a:pt x="193" y="53"/>
                    </a:cubicBezTo>
                    <a:cubicBezTo>
                      <a:pt x="193" y="53"/>
                      <a:pt x="193" y="53"/>
                      <a:pt x="193" y="53"/>
                    </a:cubicBezTo>
                    <a:cubicBezTo>
                      <a:pt x="193" y="53"/>
                      <a:pt x="193" y="53"/>
                      <a:pt x="193" y="53"/>
                    </a:cubicBezTo>
                    <a:cubicBezTo>
                      <a:pt x="193" y="53"/>
                      <a:pt x="193" y="53"/>
                      <a:pt x="193" y="53"/>
                    </a:cubicBezTo>
                    <a:cubicBezTo>
                      <a:pt x="193" y="53"/>
                      <a:pt x="193" y="53"/>
                      <a:pt x="193" y="53"/>
                    </a:cubicBezTo>
                    <a:cubicBezTo>
                      <a:pt x="193" y="53"/>
                      <a:pt x="193" y="53"/>
                      <a:pt x="193" y="53"/>
                    </a:cubicBezTo>
                    <a:cubicBezTo>
                      <a:pt x="193" y="53"/>
                      <a:pt x="193" y="53"/>
                      <a:pt x="193" y="53"/>
                    </a:cubicBezTo>
                    <a:cubicBezTo>
                      <a:pt x="193" y="53"/>
                      <a:pt x="193" y="53"/>
                      <a:pt x="193" y="53"/>
                    </a:cubicBezTo>
                    <a:cubicBezTo>
                      <a:pt x="193" y="53"/>
                      <a:pt x="193" y="53"/>
                      <a:pt x="193" y="54"/>
                    </a:cubicBezTo>
                    <a:cubicBezTo>
                      <a:pt x="193" y="54"/>
                      <a:pt x="193" y="54"/>
                      <a:pt x="193" y="54"/>
                    </a:cubicBezTo>
                    <a:cubicBezTo>
                      <a:pt x="193" y="54"/>
                      <a:pt x="193" y="54"/>
                      <a:pt x="193" y="54"/>
                    </a:cubicBezTo>
                    <a:cubicBezTo>
                      <a:pt x="193" y="54"/>
                      <a:pt x="193" y="54"/>
                      <a:pt x="193" y="54"/>
                    </a:cubicBezTo>
                    <a:cubicBezTo>
                      <a:pt x="193" y="54"/>
                      <a:pt x="193" y="54"/>
                      <a:pt x="193" y="54"/>
                    </a:cubicBezTo>
                    <a:cubicBezTo>
                      <a:pt x="193" y="54"/>
                      <a:pt x="193" y="54"/>
                      <a:pt x="193" y="54"/>
                    </a:cubicBezTo>
                    <a:cubicBezTo>
                      <a:pt x="193" y="54"/>
                      <a:pt x="193" y="54"/>
                      <a:pt x="193" y="54"/>
                    </a:cubicBezTo>
                    <a:cubicBezTo>
                      <a:pt x="193" y="54"/>
                      <a:pt x="193" y="54"/>
                      <a:pt x="193" y="54"/>
                    </a:cubicBezTo>
                    <a:cubicBezTo>
                      <a:pt x="193" y="54"/>
                      <a:pt x="193" y="54"/>
                      <a:pt x="193" y="54"/>
                    </a:cubicBezTo>
                    <a:cubicBezTo>
                      <a:pt x="193" y="54"/>
                      <a:pt x="193" y="54"/>
                      <a:pt x="192" y="54"/>
                    </a:cubicBezTo>
                    <a:cubicBezTo>
                      <a:pt x="192" y="54"/>
                      <a:pt x="192" y="54"/>
                      <a:pt x="192" y="54"/>
                    </a:cubicBezTo>
                    <a:cubicBezTo>
                      <a:pt x="192" y="54"/>
                      <a:pt x="192" y="54"/>
                      <a:pt x="192" y="54"/>
                    </a:cubicBezTo>
                    <a:cubicBezTo>
                      <a:pt x="192" y="54"/>
                      <a:pt x="192" y="54"/>
                      <a:pt x="192" y="54"/>
                    </a:cubicBezTo>
                    <a:cubicBezTo>
                      <a:pt x="192" y="54"/>
                      <a:pt x="192" y="54"/>
                      <a:pt x="192" y="54"/>
                    </a:cubicBezTo>
                    <a:cubicBezTo>
                      <a:pt x="192" y="54"/>
                      <a:pt x="192" y="54"/>
                      <a:pt x="192" y="54"/>
                    </a:cubicBezTo>
                    <a:cubicBezTo>
                      <a:pt x="192" y="54"/>
                      <a:pt x="192" y="54"/>
                      <a:pt x="191" y="54"/>
                    </a:cubicBezTo>
                    <a:cubicBezTo>
                      <a:pt x="191" y="54"/>
                      <a:pt x="191" y="54"/>
                      <a:pt x="191" y="54"/>
                    </a:cubicBezTo>
                    <a:cubicBezTo>
                      <a:pt x="191" y="54"/>
                      <a:pt x="191" y="54"/>
                      <a:pt x="191" y="54"/>
                    </a:cubicBezTo>
                    <a:cubicBezTo>
                      <a:pt x="191" y="54"/>
                      <a:pt x="191" y="54"/>
                      <a:pt x="191" y="54"/>
                    </a:cubicBezTo>
                    <a:cubicBezTo>
                      <a:pt x="191" y="54"/>
                      <a:pt x="191" y="54"/>
                      <a:pt x="191" y="54"/>
                    </a:cubicBezTo>
                    <a:cubicBezTo>
                      <a:pt x="191" y="54"/>
                      <a:pt x="191" y="54"/>
                      <a:pt x="191" y="54"/>
                    </a:cubicBezTo>
                    <a:cubicBezTo>
                      <a:pt x="191" y="54"/>
                      <a:pt x="191" y="54"/>
                      <a:pt x="190" y="54"/>
                    </a:cubicBezTo>
                    <a:cubicBezTo>
                      <a:pt x="190" y="54"/>
                      <a:pt x="190" y="54"/>
                      <a:pt x="190" y="54"/>
                    </a:cubicBezTo>
                    <a:cubicBezTo>
                      <a:pt x="190" y="54"/>
                      <a:pt x="190" y="54"/>
                      <a:pt x="190" y="54"/>
                    </a:cubicBezTo>
                    <a:cubicBezTo>
                      <a:pt x="190" y="54"/>
                      <a:pt x="189" y="54"/>
                      <a:pt x="188" y="54"/>
                    </a:cubicBezTo>
                    <a:cubicBezTo>
                      <a:pt x="188" y="54"/>
                      <a:pt x="188" y="54"/>
                      <a:pt x="188" y="54"/>
                    </a:cubicBezTo>
                    <a:cubicBezTo>
                      <a:pt x="188" y="54"/>
                      <a:pt x="188" y="54"/>
                      <a:pt x="188" y="54"/>
                    </a:cubicBezTo>
                    <a:cubicBezTo>
                      <a:pt x="187" y="54"/>
                      <a:pt x="187" y="54"/>
                      <a:pt x="187" y="54"/>
                    </a:cubicBezTo>
                    <a:cubicBezTo>
                      <a:pt x="187" y="54"/>
                      <a:pt x="187" y="54"/>
                      <a:pt x="187" y="54"/>
                    </a:cubicBezTo>
                    <a:cubicBezTo>
                      <a:pt x="187" y="54"/>
                      <a:pt x="187" y="54"/>
                      <a:pt x="187" y="54"/>
                    </a:cubicBezTo>
                    <a:cubicBezTo>
                      <a:pt x="187" y="54"/>
                      <a:pt x="187" y="54"/>
                      <a:pt x="187" y="54"/>
                    </a:cubicBezTo>
                    <a:cubicBezTo>
                      <a:pt x="187" y="54"/>
                      <a:pt x="187" y="54"/>
                      <a:pt x="187" y="54"/>
                    </a:cubicBezTo>
                    <a:cubicBezTo>
                      <a:pt x="187" y="54"/>
                      <a:pt x="187" y="54"/>
                      <a:pt x="187" y="54"/>
                    </a:cubicBezTo>
                    <a:cubicBezTo>
                      <a:pt x="186" y="54"/>
                      <a:pt x="185" y="54"/>
                      <a:pt x="185" y="54"/>
                    </a:cubicBezTo>
                    <a:cubicBezTo>
                      <a:pt x="185" y="54"/>
                      <a:pt x="185" y="54"/>
                      <a:pt x="185" y="54"/>
                    </a:cubicBezTo>
                    <a:cubicBezTo>
                      <a:pt x="185" y="54"/>
                      <a:pt x="185" y="54"/>
                      <a:pt x="185" y="54"/>
                    </a:cubicBezTo>
                    <a:cubicBezTo>
                      <a:pt x="185" y="54"/>
                      <a:pt x="184" y="54"/>
                      <a:pt x="184" y="54"/>
                    </a:cubicBezTo>
                    <a:cubicBezTo>
                      <a:pt x="184" y="54"/>
                      <a:pt x="184" y="54"/>
                      <a:pt x="184" y="54"/>
                    </a:cubicBezTo>
                    <a:cubicBezTo>
                      <a:pt x="184" y="54"/>
                      <a:pt x="184" y="54"/>
                      <a:pt x="184" y="54"/>
                    </a:cubicBezTo>
                    <a:cubicBezTo>
                      <a:pt x="184" y="54"/>
                      <a:pt x="184" y="54"/>
                      <a:pt x="184" y="54"/>
                    </a:cubicBezTo>
                    <a:cubicBezTo>
                      <a:pt x="184" y="54"/>
                      <a:pt x="184" y="54"/>
                      <a:pt x="184" y="54"/>
                    </a:cubicBezTo>
                    <a:cubicBezTo>
                      <a:pt x="184" y="53"/>
                      <a:pt x="184" y="53"/>
                      <a:pt x="184" y="53"/>
                    </a:cubicBezTo>
                    <a:cubicBezTo>
                      <a:pt x="183" y="53"/>
                      <a:pt x="183" y="53"/>
                      <a:pt x="183" y="53"/>
                    </a:cubicBezTo>
                    <a:cubicBezTo>
                      <a:pt x="183" y="53"/>
                      <a:pt x="183" y="53"/>
                      <a:pt x="183" y="53"/>
                    </a:cubicBezTo>
                    <a:cubicBezTo>
                      <a:pt x="183" y="53"/>
                      <a:pt x="183" y="53"/>
                      <a:pt x="183" y="53"/>
                    </a:cubicBezTo>
                    <a:cubicBezTo>
                      <a:pt x="183" y="53"/>
                      <a:pt x="183" y="53"/>
                      <a:pt x="183" y="53"/>
                    </a:cubicBezTo>
                    <a:cubicBezTo>
                      <a:pt x="183" y="53"/>
                      <a:pt x="183" y="53"/>
                      <a:pt x="183" y="53"/>
                    </a:cubicBezTo>
                    <a:cubicBezTo>
                      <a:pt x="183" y="53"/>
                      <a:pt x="183" y="53"/>
                      <a:pt x="183" y="53"/>
                    </a:cubicBezTo>
                    <a:cubicBezTo>
                      <a:pt x="182" y="53"/>
                      <a:pt x="182" y="53"/>
                      <a:pt x="182" y="53"/>
                    </a:cubicBezTo>
                    <a:cubicBezTo>
                      <a:pt x="182" y="53"/>
                      <a:pt x="182" y="53"/>
                      <a:pt x="182" y="53"/>
                    </a:cubicBezTo>
                    <a:cubicBezTo>
                      <a:pt x="182" y="53"/>
                      <a:pt x="182" y="53"/>
                      <a:pt x="182" y="53"/>
                    </a:cubicBezTo>
                    <a:cubicBezTo>
                      <a:pt x="182" y="53"/>
                      <a:pt x="182" y="53"/>
                      <a:pt x="182" y="53"/>
                    </a:cubicBezTo>
                    <a:cubicBezTo>
                      <a:pt x="182" y="53"/>
                      <a:pt x="182" y="53"/>
                      <a:pt x="182" y="53"/>
                    </a:cubicBezTo>
                    <a:cubicBezTo>
                      <a:pt x="182" y="53"/>
                      <a:pt x="182" y="53"/>
                      <a:pt x="182" y="53"/>
                    </a:cubicBezTo>
                    <a:cubicBezTo>
                      <a:pt x="182" y="53"/>
                      <a:pt x="182" y="53"/>
                      <a:pt x="182" y="53"/>
                    </a:cubicBezTo>
                    <a:cubicBezTo>
                      <a:pt x="181" y="53"/>
                      <a:pt x="181" y="53"/>
                      <a:pt x="181" y="53"/>
                    </a:cubicBezTo>
                    <a:cubicBezTo>
                      <a:pt x="181" y="53"/>
                      <a:pt x="181" y="53"/>
                      <a:pt x="181" y="53"/>
                    </a:cubicBezTo>
                    <a:cubicBezTo>
                      <a:pt x="181" y="53"/>
                      <a:pt x="181" y="53"/>
                      <a:pt x="181" y="53"/>
                    </a:cubicBezTo>
                    <a:cubicBezTo>
                      <a:pt x="181" y="53"/>
                      <a:pt x="181" y="53"/>
                      <a:pt x="181" y="53"/>
                    </a:cubicBezTo>
                    <a:cubicBezTo>
                      <a:pt x="181" y="53"/>
                      <a:pt x="181" y="53"/>
                      <a:pt x="181" y="53"/>
                    </a:cubicBezTo>
                    <a:cubicBezTo>
                      <a:pt x="181" y="53"/>
                      <a:pt x="181" y="53"/>
                      <a:pt x="181" y="53"/>
                    </a:cubicBezTo>
                    <a:cubicBezTo>
                      <a:pt x="181" y="53"/>
                      <a:pt x="181" y="53"/>
                      <a:pt x="181" y="53"/>
                    </a:cubicBezTo>
                    <a:cubicBezTo>
                      <a:pt x="181" y="53"/>
                      <a:pt x="181" y="53"/>
                      <a:pt x="180" y="53"/>
                    </a:cubicBezTo>
                    <a:cubicBezTo>
                      <a:pt x="180" y="53"/>
                      <a:pt x="180" y="53"/>
                      <a:pt x="180" y="53"/>
                    </a:cubicBezTo>
                    <a:cubicBezTo>
                      <a:pt x="180" y="53"/>
                      <a:pt x="180" y="53"/>
                      <a:pt x="180" y="53"/>
                    </a:cubicBezTo>
                    <a:cubicBezTo>
                      <a:pt x="180" y="53"/>
                      <a:pt x="180" y="53"/>
                      <a:pt x="180" y="53"/>
                    </a:cubicBezTo>
                    <a:cubicBezTo>
                      <a:pt x="180" y="53"/>
                      <a:pt x="180" y="53"/>
                      <a:pt x="180" y="53"/>
                    </a:cubicBezTo>
                    <a:cubicBezTo>
                      <a:pt x="180" y="53"/>
                      <a:pt x="180" y="53"/>
                      <a:pt x="180" y="53"/>
                    </a:cubicBezTo>
                    <a:cubicBezTo>
                      <a:pt x="180" y="53"/>
                      <a:pt x="180" y="53"/>
                      <a:pt x="180" y="53"/>
                    </a:cubicBezTo>
                    <a:cubicBezTo>
                      <a:pt x="180" y="53"/>
                      <a:pt x="180" y="53"/>
                      <a:pt x="180" y="53"/>
                    </a:cubicBezTo>
                    <a:cubicBezTo>
                      <a:pt x="180" y="53"/>
                      <a:pt x="180" y="53"/>
                      <a:pt x="180" y="53"/>
                    </a:cubicBezTo>
                    <a:cubicBezTo>
                      <a:pt x="180" y="52"/>
                      <a:pt x="180" y="52"/>
                      <a:pt x="180" y="52"/>
                    </a:cubicBezTo>
                    <a:cubicBezTo>
                      <a:pt x="180" y="52"/>
                      <a:pt x="180" y="52"/>
                      <a:pt x="180" y="52"/>
                    </a:cubicBezTo>
                    <a:cubicBezTo>
                      <a:pt x="179" y="52"/>
                      <a:pt x="179" y="52"/>
                      <a:pt x="179" y="52"/>
                    </a:cubicBezTo>
                    <a:cubicBezTo>
                      <a:pt x="179" y="52"/>
                      <a:pt x="179" y="52"/>
                      <a:pt x="179" y="52"/>
                    </a:cubicBezTo>
                    <a:cubicBezTo>
                      <a:pt x="179" y="52"/>
                      <a:pt x="179" y="52"/>
                      <a:pt x="179" y="52"/>
                    </a:cubicBezTo>
                    <a:cubicBezTo>
                      <a:pt x="179" y="52"/>
                      <a:pt x="179" y="52"/>
                      <a:pt x="179" y="52"/>
                    </a:cubicBezTo>
                    <a:cubicBezTo>
                      <a:pt x="179" y="52"/>
                      <a:pt x="179" y="52"/>
                      <a:pt x="179" y="52"/>
                    </a:cubicBezTo>
                    <a:cubicBezTo>
                      <a:pt x="179" y="52"/>
                      <a:pt x="179" y="52"/>
                      <a:pt x="179" y="52"/>
                    </a:cubicBezTo>
                    <a:cubicBezTo>
                      <a:pt x="179" y="52"/>
                      <a:pt x="179" y="52"/>
                      <a:pt x="179" y="52"/>
                    </a:cubicBezTo>
                    <a:cubicBezTo>
                      <a:pt x="179" y="52"/>
                      <a:pt x="179" y="52"/>
                      <a:pt x="179" y="52"/>
                    </a:cubicBezTo>
                    <a:cubicBezTo>
                      <a:pt x="178" y="52"/>
                      <a:pt x="178" y="52"/>
                      <a:pt x="178" y="52"/>
                    </a:cubicBezTo>
                    <a:cubicBezTo>
                      <a:pt x="178" y="52"/>
                      <a:pt x="178" y="52"/>
                      <a:pt x="178" y="52"/>
                    </a:cubicBezTo>
                    <a:cubicBezTo>
                      <a:pt x="178" y="52"/>
                      <a:pt x="178" y="52"/>
                      <a:pt x="178" y="52"/>
                    </a:cubicBezTo>
                    <a:cubicBezTo>
                      <a:pt x="178" y="52"/>
                      <a:pt x="177" y="52"/>
                      <a:pt x="177" y="52"/>
                    </a:cubicBezTo>
                    <a:cubicBezTo>
                      <a:pt x="177" y="52"/>
                      <a:pt x="177" y="52"/>
                      <a:pt x="177" y="52"/>
                    </a:cubicBezTo>
                    <a:cubicBezTo>
                      <a:pt x="177" y="52"/>
                      <a:pt x="177" y="52"/>
                      <a:pt x="177" y="52"/>
                    </a:cubicBezTo>
                    <a:cubicBezTo>
                      <a:pt x="177" y="52"/>
                      <a:pt x="177" y="52"/>
                      <a:pt x="176" y="52"/>
                    </a:cubicBezTo>
                    <a:cubicBezTo>
                      <a:pt x="176" y="52"/>
                      <a:pt x="176" y="52"/>
                      <a:pt x="176" y="52"/>
                    </a:cubicBezTo>
                    <a:cubicBezTo>
                      <a:pt x="176" y="52"/>
                      <a:pt x="176" y="52"/>
                      <a:pt x="176" y="52"/>
                    </a:cubicBezTo>
                    <a:cubicBezTo>
                      <a:pt x="176" y="52"/>
                      <a:pt x="176" y="52"/>
                      <a:pt x="176" y="52"/>
                    </a:cubicBezTo>
                    <a:cubicBezTo>
                      <a:pt x="176" y="52"/>
                      <a:pt x="176" y="52"/>
                      <a:pt x="176" y="52"/>
                    </a:cubicBezTo>
                    <a:cubicBezTo>
                      <a:pt x="176" y="52"/>
                      <a:pt x="176" y="52"/>
                      <a:pt x="176" y="52"/>
                    </a:cubicBezTo>
                    <a:cubicBezTo>
                      <a:pt x="175" y="52"/>
                      <a:pt x="175" y="52"/>
                      <a:pt x="175" y="52"/>
                    </a:cubicBezTo>
                    <a:cubicBezTo>
                      <a:pt x="175" y="52"/>
                      <a:pt x="175" y="52"/>
                      <a:pt x="175" y="52"/>
                    </a:cubicBezTo>
                    <a:cubicBezTo>
                      <a:pt x="175" y="52"/>
                      <a:pt x="175" y="52"/>
                      <a:pt x="175" y="52"/>
                    </a:cubicBezTo>
                    <a:cubicBezTo>
                      <a:pt x="175" y="52"/>
                      <a:pt x="175" y="52"/>
                      <a:pt x="175" y="52"/>
                    </a:cubicBezTo>
                    <a:cubicBezTo>
                      <a:pt x="175" y="52"/>
                      <a:pt x="175" y="52"/>
                      <a:pt x="175" y="52"/>
                    </a:cubicBezTo>
                    <a:cubicBezTo>
                      <a:pt x="175" y="52"/>
                      <a:pt x="175" y="52"/>
                      <a:pt x="175" y="52"/>
                    </a:cubicBezTo>
                    <a:cubicBezTo>
                      <a:pt x="175" y="52"/>
                      <a:pt x="174" y="52"/>
                      <a:pt x="174" y="52"/>
                    </a:cubicBezTo>
                    <a:cubicBezTo>
                      <a:pt x="174" y="52"/>
                      <a:pt x="174" y="52"/>
                      <a:pt x="174" y="52"/>
                    </a:cubicBezTo>
                    <a:cubicBezTo>
                      <a:pt x="174" y="52"/>
                      <a:pt x="174" y="52"/>
                      <a:pt x="174" y="52"/>
                    </a:cubicBezTo>
                    <a:cubicBezTo>
                      <a:pt x="174" y="52"/>
                      <a:pt x="174" y="52"/>
                      <a:pt x="174" y="52"/>
                    </a:cubicBezTo>
                    <a:cubicBezTo>
                      <a:pt x="174" y="51"/>
                      <a:pt x="174" y="51"/>
                      <a:pt x="174" y="51"/>
                    </a:cubicBezTo>
                    <a:cubicBezTo>
                      <a:pt x="174" y="51"/>
                      <a:pt x="174" y="51"/>
                      <a:pt x="174" y="51"/>
                    </a:cubicBezTo>
                    <a:cubicBezTo>
                      <a:pt x="173" y="51"/>
                      <a:pt x="173" y="51"/>
                      <a:pt x="173" y="51"/>
                    </a:cubicBezTo>
                    <a:cubicBezTo>
                      <a:pt x="173" y="51"/>
                      <a:pt x="173" y="51"/>
                      <a:pt x="173" y="51"/>
                    </a:cubicBezTo>
                    <a:cubicBezTo>
                      <a:pt x="173" y="51"/>
                      <a:pt x="173" y="51"/>
                      <a:pt x="173" y="51"/>
                    </a:cubicBezTo>
                    <a:cubicBezTo>
                      <a:pt x="173" y="51"/>
                      <a:pt x="173" y="51"/>
                      <a:pt x="173" y="51"/>
                    </a:cubicBezTo>
                    <a:cubicBezTo>
                      <a:pt x="173" y="51"/>
                      <a:pt x="173" y="51"/>
                      <a:pt x="173" y="51"/>
                    </a:cubicBezTo>
                    <a:cubicBezTo>
                      <a:pt x="173" y="51"/>
                      <a:pt x="173" y="51"/>
                      <a:pt x="173" y="51"/>
                    </a:cubicBezTo>
                    <a:cubicBezTo>
                      <a:pt x="172" y="51"/>
                      <a:pt x="172" y="51"/>
                      <a:pt x="172" y="51"/>
                    </a:cubicBezTo>
                    <a:cubicBezTo>
                      <a:pt x="172" y="51"/>
                      <a:pt x="172" y="51"/>
                      <a:pt x="172" y="51"/>
                    </a:cubicBezTo>
                    <a:cubicBezTo>
                      <a:pt x="172" y="51"/>
                      <a:pt x="172" y="51"/>
                      <a:pt x="172" y="51"/>
                    </a:cubicBezTo>
                    <a:cubicBezTo>
                      <a:pt x="172" y="51"/>
                      <a:pt x="172" y="51"/>
                      <a:pt x="172" y="51"/>
                    </a:cubicBezTo>
                    <a:cubicBezTo>
                      <a:pt x="172" y="51"/>
                      <a:pt x="172" y="51"/>
                      <a:pt x="172" y="51"/>
                    </a:cubicBezTo>
                    <a:cubicBezTo>
                      <a:pt x="172" y="51"/>
                      <a:pt x="172" y="51"/>
                      <a:pt x="172" y="51"/>
                    </a:cubicBezTo>
                    <a:cubicBezTo>
                      <a:pt x="171" y="51"/>
                      <a:pt x="171" y="51"/>
                      <a:pt x="171" y="51"/>
                    </a:cubicBezTo>
                    <a:cubicBezTo>
                      <a:pt x="171" y="51"/>
                      <a:pt x="171" y="51"/>
                      <a:pt x="171" y="51"/>
                    </a:cubicBezTo>
                    <a:cubicBezTo>
                      <a:pt x="171" y="51"/>
                      <a:pt x="171" y="51"/>
                      <a:pt x="171" y="51"/>
                    </a:cubicBezTo>
                    <a:cubicBezTo>
                      <a:pt x="171" y="51"/>
                      <a:pt x="171" y="51"/>
                      <a:pt x="171" y="51"/>
                    </a:cubicBezTo>
                    <a:cubicBezTo>
                      <a:pt x="171" y="51"/>
                      <a:pt x="171" y="51"/>
                      <a:pt x="171" y="51"/>
                    </a:cubicBezTo>
                    <a:cubicBezTo>
                      <a:pt x="171" y="51"/>
                      <a:pt x="171" y="51"/>
                      <a:pt x="171" y="51"/>
                    </a:cubicBezTo>
                    <a:cubicBezTo>
                      <a:pt x="171" y="51"/>
                      <a:pt x="171" y="51"/>
                      <a:pt x="171" y="51"/>
                    </a:cubicBezTo>
                    <a:cubicBezTo>
                      <a:pt x="171" y="51"/>
                      <a:pt x="171" y="51"/>
                      <a:pt x="171" y="51"/>
                    </a:cubicBezTo>
                    <a:cubicBezTo>
                      <a:pt x="171" y="51"/>
                      <a:pt x="171" y="51"/>
                      <a:pt x="170" y="51"/>
                    </a:cubicBezTo>
                    <a:cubicBezTo>
                      <a:pt x="170" y="51"/>
                      <a:pt x="170" y="51"/>
                      <a:pt x="170" y="51"/>
                    </a:cubicBezTo>
                    <a:cubicBezTo>
                      <a:pt x="170" y="50"/>
                      <a:pt x="170" y="50"/>
                      <a:pt x="170" y="50"/>
                    </a:cubicBezTo>
                    <a:cubicBezTo>
                      <a:pt x="170" y="50"/>
                      <a:pt x="170" y="50"/>
                      <a:pt x="170" y="50"/>
                    </a:cubicBezTo>
                    <a:cubicBezTo>
                      <a:pt x="170" y="50"/>
                      <a:pt x="170" y="50"/>
                      <a:pt x="170" y="50"/>
                    </a:cubicBezTo>
                    <a:cubicBezTo>
                      <a:pt x="170" y="50"/>
                      <a:pt x="170" y="50"/>
                      <a:pt x="170" y="50"/>
                    </a:cubicBezTo>
                    <a:cubicBezTo>
                      <a:pt x="170" y="50"/>
                      <a:pt x="170" y="50"/>
                      <a:pt x="170" y="50"/>
                    </a:cubicBezTo>
                    <a:cubicBezTo>
                      <a:pt x="170" y="50"/>
                      <a:pt x="170" y="50"/>
                      <a:pt x="170" y="50"/>
                    </a:cubicBezTo>
                    <a:cubicBezTo>
                      <a:pt x="170" y="50"/>
                      <a:pt x="170" y="50"/>
                      <a:pt x="170" y="50"/>
                    </a:cubicBezTo>
                    <a:cubicBezTo>
                      <a:pt x="170" y="50"/>
                      <a:pt x="170" y="50"/>
                      <a:pt x="170" y="50"/>
                    </a:cubicBezTo>
                    <a:cubicBezTo>
                      <a:pt x="170" y="50"/>
                      <a:pt x="170" y="50"/>
                      <a:pt x="170" y="50"/>
                    </a:cubicBezTo>
                    <a:cubicBezTo>
                      <a:pt x="170" y="50"/>
                      <a:pt x="170" y="50"/>
                      <a:pt x="170" y="50"/>
                    </a:cubicBezTo>
                    <a:cubicBezTo>
                      <a:pt x="170" y="50"/>
                      <a:pt x="170" y="50"/>
                      <a:pt x="169" y="50"/>
                    </a:cubicBezTo>
                    <a:cubicBezTo>
                      <a:pt x="169" y="50"/>
                      <a:pt x="169" y="50"/>
                      <a:pt x="169" y="50"/>
                    </a:cubicBezTo>
                    <a:cubicBezTo>
                      <a:pt x="169" y="50"/>
                      <a:pt x="169" y="50"/>
                      <a:pt x="169" y="50"/>
                    </a:cubicBezTo>
                    <a:cubicBezTo>
                      <a:pt x="169" y="50"/>
                      <a:pt x="169" y="50"/>
                      <a:pt x="169" y="50"/>
                    </a:cubicBezTo>
                    <a:cubicBezTo>
                      <a:pt x="169" y="50"/>
                      <a:pt x="169" y="50"/>
                      <a:pt x="169" y="50"/>
                    </a:cubicBezTo>
                    <a:cubicBezTo>
                      <a:pt x="169" y="50"/>
                      <a:pt x="169" y="50"/>
                      <a:pt x="169" y="50"/>
                    </a:cubicBezTo>
                    <a:cubicBezTo>
                      <a:pt x="169" y="50"/>
                      <a:pt x="169" y="50"/>
                      <a:pt x="169" y="50"/>
                    </a:cubicBezTo>
                    <a:cubicBezTo>
                      <a:pt x="169" y="50"/>
                      <a:pt x="169" y="50"/>
                      <a:pt x="169" y="50"/>
                    </a:cubicBezTo>
                    <a:cubicBezTo>
                      <a:pt x="169" y="50"/>
                      <a:pt x="169" y="50"/>
                      <a:pt x="169" y="50"/>
                    </a:cubicBezTo>
                    <a:cubicBezTo>
                      <a:pt x="169" y="50"/>
                      <a:pt x="169" y="50"/>
                      <a:pt x="169" y="50"/>
                    </a:cubicBezTo>
                    <a:cubicBezTo>
                      <a:pt x="169" y="50"/>
                      <a:pt x="169" y="50"/>
                      <a:pt x="169" y="50"/>
                    </a:cubicBezTo>
                    <a:cubicBezTo>
                      <a:pt x="169" y="50"/>
                      <a:pt x="169" y="50"/>
                      <a:pt x="169" y="50"/>
                    </a:cubicBezTo>
                    <a:cubicBezTo>
                      <a:pt x="168" y="50"/>
                      <a:pt x="168" y="50"/>
                      <a:pt x="168" y="50"/>
                    </a:cubicBezTo>
                    <a:cubicBezTo>
                      <a:pt x="168" y="50"/>
                      <a:pt x="168" y="50"/>
                      <a:pt x="168" y="50"/>
                    </a:cubicBezTo>
                    <a:cubicBezTo>
                      <a:pt x="168" y="50"/>
                      <a:pt x="168" y="50"/>
                      <a:pt x="168" y="50"/>
                    </a:cubicBezTo>
                    <a:cubicBezTo>
                      <a:pt x="168" y="50"/>
                      <a:pt x="168" y="50"/>
                      <a:pt x="168" y="50"/>
                    </a:cubicBezTo>
                    <a:cubicBezTo>
                      <a:pt x="168" y="50"/>
                      <a:pt x="168" y="50"/>
                      <a:pt x="168" y="50"/>
                    </a:cubicBezTo>
                    <a:cubicBezTo>
                      <a:pt x="168" y="50"/>
                      <a:pt x="168" y="50"/>
                      <a:pt x="168" y="50"/>
                    </a:cubicBezTo>
                    <a:cubicBezTo>
                      <a:pt x="168" y="50"/>
                      <a:pt x="168" y="50"/>
                      <a:pt x="168" y="50"/>
                    </a:cubicBezTo>
                    <a:cubicBezTo>
                      <a:pt x="168" y="50"/>
                      <a:pt x="168" y="50"/>
                      <a:pt x="168" y="50"/>
                    </a:cubicBezTo>
                    <a:cubicBezTo>
                      <a:pt x="168" y="50"/>
                      <a:pt x="168" y="50"/>
                      <a:pt x="168" y="50"/>
                    </a:cubicBezTo>
                    <a:cubicBezTo>
                      <a:pt x="168" y="50"/>
                      <a:pt x="168" y="50"/>
                      <a:pt x="168" y="50"/>
                    </a:cubicBezTo>
                    <a:cubicBezTo>
                      <a:pt x="168" y="50"/>
                      <a:pt x="168" y="50"/>
                      <a:pt x="168" y="50"/>
                    </a:cubicBezTo>
                    <a:cubicBezTo>
                      <a:pt x="167" y="50"/>
                      <a:pt x="167" y="50"/>
                      <a:pt x="167" y="50"/>
                    </a:cubicBezTo>
                    <a:cubicBezTo>
                      <a:pt x="167" y="50"/>
                      <a:pt x="167" y="50"/>
                      <a:pt x="167" y="50"/>
                    </a:cubicBezTo>
                    <a:cubicBezTo>
                      <a:pt x="167" y="50"/>
                      <a:pt x="167" y="50"/>
                      <a:pt x="167" y="50"/>
                    </a:cubicBezTo>
                    <a:cubicBezTo>
                      <a:pt x="167" y="50"/>
                      <a:pt x="167" y="50"/>
                      <a:pt x="167" y="50"/>
                    </a:cubicBezTo>
                    <a:cubicBezTo>
                      <a:pt x="167" y="50"/>
                      <a:pt x="167" y="50"/>
                      <a:pt x="167" y="50"/>
                    </a:cubicBezTo>
                    <a:cubicBezTo>
                      <a:pt x="167" y="50"/>
                      <a:pt x="167" y="50"/>
                      <a:pt x="167" y="50"/>
                    </a:cubicBezTo>
                    <a:cubicBezTo>
                      <a:pt x="167" y="49"/>
                      <a:pt x="167" y="49"/>
                      <a:pt x="167" y="49"/>
                    </a:cubicBezTo>
                    <a:cubicBezTo>
                      <a:pt x="167" y="49"/>
                      <a:pt x="167" y="49"/>
                      <a:pt x="167" y="49"/>
                    </a:cubicBezTo>
                    <a:cubicBezTo>
                      <a:pt x="167" y="49"/>
                      <a:pt x="167" y="49"/>
                      <a:pt x="167" y="49"/>
                    </a:cubicBezTo>
                    <a:cubicBezTo>
                      <a:pt x="167" y="49"/>
                      <a:pt x="167" y="49"/>
                      <a:pt x="167" y="49"/>
                    </a:cubicBezTo>
                    <a:cubicBezTo>
                      <a:pt x="167" y="49"/>
                      <a:pt x="167" y="49"/>
                      <a:pt x="167" y="49"/>
                    </a:cubicBezTo>
                    <a:cubicBezTo>
                      <a:pt x="167" y="49"/>
                      <a:pt x="167" y="49"/>
                      <a:pt x="167" y="49"/>
                    </a:cubicBezTo>
                    <a:cubicBezTo>
                      <a:pt x="167" y="49"/>
                      <a:pt x="167" y="49"/>
                      <a:pt x="167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4" y="49"/>
                      <a:pt x="164" y="49"/>
                      <a:pt x="164" y="49"/>
                    </a:cubicBezTo>
                    <a:cubicBezTo>
                      <a:pt x="164" y="49"/>
                      <a:pt x="164" y="49"/>
                      <a:pt x="164" y="49"/>
                    </a:cubicBezTo>
                    <a:cubicBezTo>
                      <a:pt x="164" y="48"/>
                      <a:pt x="164" y="48"/>
                      <a:pt x="164" y="48"/>
                    </a:cubicBezTo>
                    <a:cubicBezTo>
                      <a:pt x="164" y="48"/>
                      <a:pt x="164" y="48"/>
                      <a:pt x="164" y="48"/>
                    </a:cubicBezTo>
                    <a:cubicBezTo>
                      <a:pt x="164" y="48"/>
                      <a:pt x="164" y="48"/>
                      <a:pt x="164" y="48"/>
                    </a:cubicBezTo>
                    <a:cubicBezTo>
                      <a:pt x="164" y="48"/>
                      <a:pt x="164" y="48"/>
                      <a:pt x="164" y="48"/>
                    </a:cubicBezTo>
                    <a:cubicBezTo>
                      <a:pt x="164" y="48"/>
                      <a:pt x="164" y="48"/>
                      <a:pt x="164" y="48"/>
                    </a:cubicBezTo>
                    <a:cubicBezTo>
                      <a:pt x="163" y="48"/>
                      <a:pt x="163" y="48"/>
                      <a:pt x="163" y="48"/>
                    </a:cubicBezTo>
                    <a:cubicBezTo>
                      <a:pt x="163" y="48"/>
                      <a:pt x="163" y="48"/>
                      <a:pt x="163" y="48"/>
                    </a:cubicBezTo>
                    <a:cubicBezTo>
                      <a:pt x="163" y="48"/>
                      <a:pt x="163" y="48"/>
                      <a:pt x="163" y="48"/>
                    </a:cubicBezTo>
                    <a:cubicBezTo>
                      <a:pt x="163" y="48"/>
                      <a:pt x="163" y="48"/>
                      <a:pt x="163" y="48"/>
                    </a:cubicBezTo>
                    <a:cubicBezTo>
                      <a:pt x="163" y="48"/>
                      <a:pt x="163" y="48"/>
                      <a:pt x="163" y="48"/>
                    </a:cubicBezTo>
                    <a:cubicBezTo>
                      <a:pt x="163" y="48"/>
                      <a:pt x="163" y="48"/>
                      <a:pt x="162" y="48"/>
                    </a:cubicBezTo>
                    <a:cubicBezTo>
                      <a:pt x="162" y="48"/>
                      <a:pt x="162" y="48"/>
                      <a:pt x="162" y="48"/>
                    </a:cubicBezTo>
                    <a:cubicBezTo>
                      <a:pt x="162" y="48"/>
                      <a:pt x="162" y="48"/>
                      <a:pt x="162" y="48"/>
                    </a:cubicBezTo>
                    <a:cubicBezTo>
                      <a:pt x="162" y="48"/>
                      <a:pt x="162" y="48"/>
                      <a:pt x="162" y="48"/>
                    </a:cubicBezTo>
                    <a:cubicBezTo>
                      <a:pt x="162" y="48"/>
                      <a:pt x="162" y="48"/>
                      <a:pt x="162" y="48"/>
                    </a:cubicBezTo>
                    <a:cubicBezTo>
                      <a:pt x="162" y="48"/>
                      <a:pt x="162" y="48"/>
                      <a:pt x="162" y="48"/>
                    </a:cubicBezTo>
                    <a:cubicBezTo>
                      <a:pt x="162" y="48"/>
                      <a:pt x="162" y="48"/>
                      <a:pt x="162" y="48"/>
                    </a:cubicBezTo>
                    <a:cubicBezTo>
                      <a:pt x="162" y="48"/>
                      <a:pt x="162" y="48"/>
                      <a:pt x="162" y="48"/>
                    </a:cubicBezTo>
                    <a:cubicBezTo>
                      <a:pt x="162" y="48"/>
                      <a:pt x="162" y="48"/>
                      <a:pt x="162" y="48"/>
                    </a:cubicBezTo>
                    <a:cubicBezTo>
                      <a:pt x="161" y="48"/>
                      <a:pt x="161" y="48"/>
                      <a:pt x="161" y="48"/>
                    </a:cubicBezTo>
                    <a:cubicBezTo>
                      <a:pt x="161" y="48"/>
                      <a:pt x="161" y="48"/>
                      <a:pt x="161" y="48"/>
                    </a:cubicBezTo>
                    <a:cubicBezTo>
                      <a:pt x="161" y="48"/>
                      <a:pt x="161" y="48"/>
                      <a:pt x="161" y="48"/>
                    </a:cubicBezTo>
                    <a:cubicBezTo>
                      <a:pt x="161" y="48"/>
                      <a:pt x="161" y="48"/>
                      <a:pt x="161" y="48"/>
                    </a:cubicBezTo>
                    <a:cubicBezTo>
                      <a:pt x="161" y="48"/>
                      <a:pt x="161" y="48"/>
                      <a:pt x="161" y="48"/>
                    </a:cubicBezTo>
                    <a:cubicBezTo>
                      <a:pt x="161" y="48"/>
                      <a:pt x="161" y="48"/>
                      <a:pt x="161" y="48"/>
                    </a:cubicBezTo>
                    <a:cubicBezTo>
                      <a:pt x="161" y="48"/>
                      <a:pt x="161" y="48"/>
                      <a:pt x="160" y="48"/>
                    </a:cubicBezTo>
                    <a:cubicBezTo>
                      <a:pt x="160" y="48"/>
                      <a:pt x="160" y="48"/>
                      <a:pt x="160" y="48"/>
                    </a:cubicBezTo>
                    <a:cubicBezTo>
                      <a:pt x="160" y="47"/>
                      <a:pt x="160" y="47"/>
                      <a:pt x="160" y="47"/>
                    </a:cubicBezTo>
                    <a:cubicBezTo>
                      <a:pt x="160" y="47"/>
                      <a:pt x="160" y="47"/>
                      <a:pt x="160" y="47"/>
                    </a:cubicBezTo>
                    <a:cubicBezTo>
                      <a:pt x="160" y="47"/>
                      <a:pt x="160" y="47"/>
                      <a:pt x="160" y="47"/>
                    </a:cubicBezTo>
                    <a:cubicBezTo>
                      <a:pt x="160" y="47"/>
                      <a:pt x="160" y="47"/>
                      <a:pt x="160" y="47"/>
                    </a:cubicBezTo>
                    <a:cubicBezTo>
                      <a:pt x="160" y="47"/>
                      <a:pt x="160" y="47"/>
                      <a:pt x="160" y="47"/>
                    </a:cubicBezTo>
                    <a:cubicBezTo>
                      <a:pt x="160" y="47"/>
                      <a:pt x="160" y="47"/>
                      <a:pt x="160" y="47"/>
                    </a:cubicBezTo>
                    <a:cubicBezTo>
                      <a:pt x="160" y="47"/>
                      <a:pt x="160" y="47"/>
                      <a:pt x="160" y="47"/>
                    </a:cubicBezTo>
                    <a:cubicBezTo>
                      <a:pt x="160" y="47"/>
                      <a:pt x="159" y="47"/>
                      <a:pt x="159" y="47"/>
                    </a:cubicBezTo>
                    <a:cubicBezTo>
                      <a:pt x="159" y="47"/>
                      <a:pt x="159" y="47"/>
                      <a:pt x="159" y="47"/>
                    </a:cubicBezTo>
                    <a:cubicBezTo>
                      <a:pt x="159" y="47"/>
                      <a:pt x="159" y="47"/>
                      <a:pt x="159" y="47"/>
                    </a:cubicBezTo>
                    <a:cubicBezTo>
                      <a:pt x="159" y="47"/>
                      <a:pt x="159" y="47"/>
                      <a:pt x="159" y="47"/>
                    </a:cubicBezTo>
                    <a:cubicBezTo>
                      <a:pt x="159" y="47"/>
                      <a:pt x="159" y="47"/>
                      <a:pt x="159" y="47"/>
                    </a:cubicBezTo>
                    <a:cubicBezTo>
                      <a:pt x="159" y="47"/>
                      <a:pt x="159" y="47"/>
                      <a:pt x="159" y="47"/>
                    </a:cubicBezTo>
                    <a:cubicBezTo>
                      <a:pt x="159" y="47"/>
                      <a:pt x="159" y="47"/>
                      <a:pt x="159" y="47"/>
                    </a:cubicBezTo>
                    <a:cubicBezTo>
                      <a:pt x="159" y="47"/>
                      <a:pt x="159" y="47"/>
                      <a:pt x="159" y="47"/>
                    </a:cubicBezTo>
                    <a:cubicBezTo>
                      <a:pt x="158" y="47"/>
                      <a:pt x="158" y="47"/>
                      <a:pt x="158" y="47"/>
                    </a:cubicBezTo>
                    <a:cubicBezTo>
                      <a:pt x="158" y="47"/>
                      <a:pt x="158" y="47"/>
                      <a:pt x="158" y="47"/>
                    </a:cubicBezTo>
                    <a:cubicBezTo>
                      <a:pt x="158" y="47"/>
                      <a:pt x="158" y="47"/>
                      <a:pt x="158" y="47"/>
                    </a:cubicBezTo>
                    <a:cubicBezTo>
                      <a:pt x="158" y="47"/>
                      <a:pt x="158" y="47"/>
                      <a:pt x="158" y="47"/>
                    </a:cubicBezTo>
                    <a:cubicBezTo>
                      <a:pt x="158" y="47"/>
                      <a:pt x="158" y="47"/>
                      <a:pt x="158" y="47"/>
                    </a:cubicBezTo>
                    <a:cubicBezTo>
                      <a:pt x="158" y="47"/>
                      <a:pt x="158" y="47"/>
                      <a:pt x="158" y="47"/>
                    </a:cubicBezTo>
                    <a:cubicBezTo>
                      <a:pt x="158" y="47"/>
                      <a:pt x="158" y="47"/>
                      <a:pt x="158" y="47"/>
                    </a:cubicBezTo>
                    <a:cubicBezTo>
                      <a:pt x="158" y="47"/>
                      <a:pt x="158" y="47"/>
                      <a:pt x="158" y="47"/>
                    </a:cubicBezTo>
                    <a:cubicBezTo>
                      <a:pt x="158" y="47"/>
                      <a:pt x="158" y="47"/>
                      <a:pt x="158" y="47"/>
                    </a:cubicBezTo>
                    <a:cubicBezTo>
                      <a:pt x="158" y="47"/>
                      <a:pt x="158" y="47"/>
                      <a:pt x="158" y="47"/>
                    </a:cubicBezTo>
                    <a:cubicBezTo>
                      <a:pt x="158" y="47"/>
                      <a:pt x="157" y="47"/>
                      <a:pt x="157" y="47"/>
                    </a:cubicBezTo>
                    <a:cubicBezTo>
                      <a:pt x="157" y="47"/>
                      <a:pt x="157" y="47"/>
                      <a:pt x="157" y="47"/>
                    </a:cubicBezTo>
                    <a:cubicBezTo>
                      <a:pt x="157" y="47"/>
                      <a:pt x="157" y="47"/>
                      <a:pt x="157" y="47"/>
                    </a:cubicBezTo>
                    <a:cubicBezTo>
                      <a:pt x="157" y="47"/>
                      <a:pt x="157" y="47"/>
                      <a:pt x="157" y="47"/>
                    </a:cubicBezTo>
                    <a:cubicBezTo>
                      <a:pt x="157" y="47"/>
                      <a:pt x="157" y="47"/>
                      <a:pt x="157" y="47"/>
                    </a:cubicBezTo>
                    <a:cubicBezTo>
                      <a:pt x="157" y="47"/>
                      <a:pt x="157" y="47"/>
                      <a:pt x="157" y="47"/>
                    </a:cubicBezTo>
                    <a:cubicBezTo>
                      <a:pt x="157" y="47"/>
                      <a:pt x="157" y="47"/>
                      <a:pt x="157" y="47"/>
                    </a:cubicBezTo>
                    <a:cubicBezTo>
                      <a:pt x="157" y="47"/>
                      <a:pt x="157" y="47"/>
                      <a:pt x="157" y="47"/>
                    </a:cubicBezTo>
                    <a:cubicBezTo>
                      <a:pt x="157" y="47"/>
                      <a:pt x="157" y="47"/>
                      <a:pt x="157" y="47"/>
                    </a:cubicBezTo>
                    <a:cubicBezTo>
                      <a:pt x="157" y="46"/>
                      <a:pt x="157" y="46"/>
                      <a:pt x="157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lose/>
                    <a:moveTo>
                      <a:pt x="156" y="208"/>
                    </a:moveTo>
                    <a:cubicBezTo>
                      <a:pt x="156" y="208"/>
                      <a:pt x="156" y="208"/>
                      <a:pt x="156" y="208"/>
                    </a:cubicBezTo>
                    <a:cubicBezTo>
                      <a:pt x="156" y="208"/>
                      <a:pt x="156" y="208"/>
                      <a:pt x="156" y="208"/>
                    </a:cubicBezTo>
                    <a:cubicBezTo>
                      <a:pt x="156" y="208"/>
                      <a:pt x="156" y="208"/>
                      <a:pt x="156" y="208"/>
                    </a:cubicBezTo>
                    <a:cubicBezTo>
                      <a:pt x="156" y="208"/>
                      <a:pt x="156" y="208"/>
                      <a:pt x="156" y="208"/>
                    </a:cubicBezTo>
                    <a:cubicBezTo>
                      <a:pt x="156" y="208"/>
                      <a:pt x="156" y="208"/>
                      <a:pt x="156" y="208"/>
                    </a:cubicBezTo>
                    <a:cubicBezTo>
                      <a:pt x="156" y="208"/>
                      <a:pt x="156" y="208"/>
                      <a:pt x="156" y="208"/>
                    </a:cubicBezTo>
                    <a:cubicBezTo>
                      <a:pt x="156" y="208"/>
                      <a:pt x="156" y="208"/>
                      <a:pt x="156" y="208"/>
                    </a:cubicBezTo>
                    <a:cubicBezTo>
                      <a:pt x="156" y="208"/>
                      <a:pt x="156" y="208"/>
                      <a:pt x="156" y="208"/>
                    </a:cubicBezTo>
                    <a:cubicBezTo>
                      <a:pt x="156" y="208"/>
                      <a:pt x="156" y="208"/>
                      <a:pt x="156" y="208"/>
                    </a:cubicBezTo>
                    <a:cubicBezTo>
                      <a:pt x="156" y="208"/>
                      <a:pt x="156" y="208"/>
                      <a:pt x="156" y="208"/>
                    </a:cubicBezTo>
                    <a:cubicBezTo>
                      <a:pt x="156" y="208"/>
                      <a:pt x="156" y="208"/>
                      <a:pt x="156" y="208"/>
                    </a:cubicBezTo>
                    <a:cubicBezTo>
                      <a:pt x="155" y="208"/>
                      <a:pt x="155" y="208"/>
                      <a:pt x="155" y="208"/>
                    </a:cubicBezTo>
                    <a:cubicBezTo>
                      <a:pt x="155" y="208"/>
                      <a:pt x="155" y="208"/>
                      <a:pt x="155" y="208"/>
                    </a:cubicBezTo>
                    <a:cubicBezTo>
                      <a:pt x="155" y="208"/>
                      <a:pt x="155" y="208"/>
                      <a:pt x="155" y="208"/>
                    </a:cubicBezTo>
                    <a:cubicBezTo>
                      <a:pt x="155" y="208"/>
                      <a:pt x="155" y="208"/>
                      <a:pt x="155" y="208"/>
                    </a:cubicBezTo>
                    <a:cubicBezTo>
                      <a:pt x="155" y="208"/>
                      <a:pt x="155" y="208"/>
                      <a:pt x="155" y="208"/>
                    </a:cubicBezTo>
                    <a:cubicBezTo>
                      <a:pt x="155" y="208"/>
                      <a:pt x="155" y="208"/>
                      <a:pt x="155" y="208"/>
                    </a:cubicBezTo>
                    <a:cubicBezTo>
                      <a:pt x="155" y="208"/>
                      <a:pt x="155" y="208"/>
                      <a:pt x="155" y="208"/>
                    </a:cubicBezTo>
                    <a:cubicBezTo>
                      <a:pt x="155" y="208"/>
                      <a:pt x="155" y="208"/>
                      <a:pt x="155" y="208"/>
                    </a:cubicBezTo>
                    <a:cubicBezTo>
                      <a:pt x="155" y="208"/>
                      <a:pt x="155" y="208"/>
                      <a:pt x="154" y="208"/>
                    </a:cubicBezTo>
                    <a:cubicBezTo>
                      <a:pt x="154" y="208"/>
                      <a:pt x="154" y="208"/>
                      <a:pt x="154" y="208"/>
                    </a:cubicBezTo>
                    <a:cubicBezTo>
                      <a:pt x="154" y="208"/>
                      <a:pt x="154" y="208"/>
                      <a:pt x="154" y="208"/>
                    </a:cubicBezTo>
                    <a:cubicBezTo>
                      <a:pt x="154" y="207"/>
                      <a:pt x="154" y="207"/>
                      <a:pt x="154" y="207"/>
                    </a:cubicBezTo>
                    <a:cubicBezTo>
                      <a:pt x="154" y="207"/>
                      <a:pt x="154" y="207"/>
                      <a:pt x="154" y="207"/>
                    </a:cubicBezTo>
                    <a:cubicBezTo>
                      <a:pt x="154" y="207"/>
                      <a:pt x="154" y="207"/>
                      <a:pt x="154" y="207"/>
                    </a:cubicBezTo>
                    <a:cubicBezTo>
                      <a:pt x="154" y="207"/>
                      <a:pt x="154" y="207"/>
                      <a:pt x="154" y="207"/>
                    </a:cubicBezTo>
                    <a:cubicBezTo>
                      <a:pt x="154" y="207"/>
                      <a:pt x="154" y="207"/>
                      <a:pt x="154" y="207"/>
                    </a:cubicBezTo>
                    <a:cubicBezTo>
                      <a:pt x="154" y="207"/>
                      <a:pt x="154" y="207"/>
                      <a:pt x="153" y="207"/>
                    </a:cubicBezTo>
                    <a:cubicBezTo>
                      <a:pt x="153" y="207"/>
                      <a:pt x="153" y="207"/>
                      <a:pt x="153" y="207"/>
                    </a:cubicBezTo>
                    <a:cubicBezTo>
                      <a:pt x="153" y="207"/>
                      <a:pt x="153" y="207"/>
                      <a:pt x="153" y="207"/>
                    </a:cubicBezTo>
                    <a:cubicBezTo>
                      <a:pt x="153" y="207"/>
                      <a:pt x="153" y="207"/>
                      <a:pt x="153" y="207"/>
                    </a:cubicBezTo>
                    <a:cubicBezTo>
                      <a:pt x="153" y="207"/>
                      <a:pt x="153" y="207"/>
                      <a:pt x="153" y="207"/>
                    </a:cubicBezTo>
                    <a:cubicBezTo>
                      <a:pt x="153" y="207"/>
                      <a:pt x="153" y="207"/>
                      <a:pt x="153" y="207"/>
                    </a:cubicBezTo>
                    <a:cubicBezTo>
                      <a:pt x="153" y="207"/>
                      <a:pt x="153" y="207"/>
                      <a:pt x="153" y="207"/>
                    </a:cubicBezTo>
                    <a:cubicBezTo>
                      <a:pt x="153" y="207"/>
                      <a:pt x="153" y="207"/>
                      <a:pt x="153" y="207"/>
                    </a:cubicBezTo>
                    <a:cubicBezTo>
                      <a:pt x="153" y="207"/>
                      <a:pt x="153" y="207"/>
                      <a:pt x="153" y="207"/>
                    </a:cubicBezTo>
                    <a:cubicBezTo>
                      <a:pt x="153" y="207"/>
                      <a:pt x="153" y="207"/>
                      <a:pt x="153" y="207"/>
                    </a:cubicBezTo>
                    <a:cubicBezTo>
                      <a:pt x="153" y="207"/>
                      <a:pt x="153" y="207"/>
                      <a:pt x="153" y="207"/>
                    </a:cubicBezTo>
                    <a:cubicBezTo>
                      <a:pt x="153" y="206"/>
                      <a:pt x="153" y="206"/>
                      <a:pt x="153" y="206"/>
                    </a:cubicBezTo>
                    <a:cubicBezTo>
                      <a:pt x="153" y="206"/>
                      <a:pt x="153" y="206"/>
                      <a:pt x="153" y="206"/>
                    </a:cubicBezTo>
                    <a:cubicBezTo>
                      <a:pt x="153" y="206"/>
                      <a:pt x="153" y="206"/>
                      <a:pt x="153" y="206"/>
                    </a:cubicBezTo>
                    <a:cubicBezTo>
                      <a:pt x="152" y="206"/>
                      <a:pt x="152" y="206"/>
                      <a:pt x="152" y="206"/>
                    </a:cubicBezTo>
                    <a:cubicBezTo>
                      <a:pt x="152" y="206"/>
                      <a:pt x="152" y="206"/>
                      <a:pt x="152" y="206"/>
                    </a:cubicBezTo>
                    <a:cubicBezTo>
                      <a:pt x="152" y="206"/>
                      <a:pt x="152" y="206"/>
                      <a:pt x="152" y="206"/>
                    </a:cubicBezTo>
                    <a:cubicBezTo>
                      <a:pt x="152" y="206"/>
                      <a:pt x="152" y="206"/>
                      <a:pt x="152" y="206"/>
                    </a:cubicBezTo>
                    <a:cubicBezTo>
                      <a:pt x="152" y="206"/>
                      <a:pt x="152" y="206"/>
                      <a:pt x="152" y="206"/>
                    </a:cubicBezTo>
                    <a:cubicBezTo>
                      <a:pt x="152" y="206"/>
                      <a:pt x="152" y="206"/>
                      <a:pt x="152" y="206"/>
                    </a:cubicBezTo>
                    <a:cubicBezTo>
                      <a:pt x="152" y="206"/>
                      <a:pt x="152" y="206"/>
                      <a:pt x="152" y="206"/>
                    </a:cubicBezTo>
                    <a:cubicBezTo>
                      <a:pt x="151" y="206"/>
                      <a:pt x="151" y="206"/>
                      <a:pt x="151" y="206"/>
                    </a:cubicBezTo>
                    <a:cubicBezTo>
                      <a:pt x="151" y="206"/>
                      <a:pt x="151" y="206"/>
                      <a:pt x="151" y="206"/>
                    </a:cubicBezTo>
                    <a:cubicBezTo>
                      <a:pt x="151" y="206"/>
                      <a:pt x="151" y="206"/>
                      <a:pt x="151" y="206"/>
                    </a:cubicBezTo>
                    <a:cubicBezTo>
                      <a:pt x="151" y="206"/>
                      <a:pt x="151" y="206"/>
                      <a:pt x="151" y="206"/>
                    </a:cubicBezTo>
                    <a:cubicBezTo>
                      <a:pt x="151" y="206"/>
                      <a:pt x="151" y="206"/>
                      <a:pt x="151" y="206"/>
                    </a:cubicBezTo>
                    <a:cubicBezTo>
                      <a:pt x="151" y="206"/>
                      <a:pt x="151" y="206"/>
                      <a:pt x="151" y="206"/>
                    </a:cubicBezTo>
                    <a:cubicBezTo>
                      <a:pt x="151" y="206"/>
                      <a:pt x="151" y="206"/>
                      <a:pt x="150" y="206"/>
                    </a:cubicBezTo>
                    <a:cubicBezTo>
                      <a:pt x="150" y="206"/>
                      <a:pt x="150" y="206"/>
                      <a:pt x="150" y="206"/>
                    </a:cubicBezTo>
                    <a:cubicBezTo>
                      <a:pt x="150" y="206"/>
                      <a:pt x="150" y="206"/>
                      <a:pt x="150" y="206"/>
                    </a:cubicBezTo>
                    <a:cubicBezTo>
                      <a:pt x="150" y="206"/>
                      <a:pt x="150" y="206"/>
                      <a:pt x="150" y="206"/>
                    </a:cubicBezTo>
                    <a:cubicBezTo>
                      <a:pt x="150" y="206"/>
                      <a:pt x="150" y="206"/>
                      <a:pt x="150" y="206"/>
                    </a:cubicBezTo>
                    <a:cubicBezTo>
                      <a:pt x="150" y="206"/>
                      <a:pt x="150" y="206"/>
                      <a:pt x="150" y="206"/>
                    </a:cubicBezTo>
                    <a:cubicBezTo>
                      <a:pt x="150" y="206"/>
                      <a:pt x="150" y="206"/>
                      <a:pt x="150" y="206"/>
                    </a:cubicBezTo>
                    <a:cubicBezTo>
                      <a:pt x="150" y="206"/>
                      <a:pt x="150" y="206"/>
                      <a:pt x="150" y="206"/>
                    </a:cubicBezTo>
                    <a:cubicBezTo>
                      <a:pt x="150" y="206"/>
                      <a:pt x="150" y="206"/>
                      <a:pt x="150" y="206"/>
                    </a:cubicBezTo>
                    <a:cubicBezTo>
                      <a:pt x="150" y="206"/>
                      <a:pt x="150" y="206"/>
                      <a:pt x="150" y="206"/>
                    </a:cubicBezTo>
                    <a:cubicBezTo>
                      <a:pt x="150" y="206"/>
                      <a:pt x="150" y="206"/>
                      <a:pt x="150" y="206"/>
                    </a:cubicBezTo>
                    <a:cubicBezTo>
                      <a:pt x="150" y="206"/>
                      <a:pt x="150" y="206"/>
                      <a:pt x="150" y="206"/>
                    </a:cubicBezTo>
                    <a:cubicBezTo>
                      <a:pt x="149" y="206"/>
                      <a:pt x="149" y="206"/>
                      <a:pt x="149" y="206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8" y="205"/>
                      <a:pt x="148" y="205"/>
                      <a:pt x="148" y="205"/>
                    </a:cubicBezTo>
                    <a:cubicBezTo>
                      <a:pt x="148" y="205"/>
                      <a:pt x="148" y="205"/>
                      <a:pt x="148" y="205"/>
                    </a:cubicBezTo>
                    <a:cubicBezTo>
                      <a:pt x="148" y="205"/>
                      <a:pt x="148" y="205"/>
                      <a:pt x="148" y="205"/>
                    </a:cubicBezTo>
                    <a:cubicBezTo>
                      <a:pt x="148" y="205"/>
                      <a:pt x="148" y="205"/>
                      <a:pt x="148" y="205"/>
                    </a:cubicBezTo>
                    <a:cubicBezTo>
                      <a:pt x="148" y="205"/>
                      <a:pt x="148" y="205"/>
                      <a:pt x="148" y="205"/>
                    </a:cubicBezTo>
                    <a:cubicBezTo>
                      <a:pt x="148" y="204"/>
                      <a:pt x="148" y="204"/>
                      <a:pt x="148" y="204"/>
                    </a:cubicBezTo>
                    <a:cubicBezTo>
                      <a:pt x="148" y="204"/>
                      <a:pt x="148" y="204"/>
                      <a:pt x="148" y="204"/>
                    </a:cubicBezTo>
                    <a:cubicBezTo>
                      <a:pt x="148" y="204"/>
                      <a:pt x="148" y="204"/>
                      <a:pt x="148" y="204"/>
                    </a:cubicBezTo>
                    <a:cubicBezTo>
                      <a:pt x="148" y="204"/>
                      <a:pt x="148" y="204"/>
                      <a:pt x="148" y="204"/>
                    </a:cubicBezTo>
                    <a:cubicBezTo>
                      <a:pt x="148" y="204"/>
                      <a:pt x="148" y="204"/>
                      <a:pt x="148" y="204"/>
                    </a:cubicBezTo>
                    <a:cubicBezTo>
                      <a:pt x="148" y="204"/>
                      <a:pt x="148" y="204"/>
                      <a:pt x="148" y="204"/>
                    </a:cubicBezTo>
                    <a:cubicBezTo>
                      <a:pt x="148" y="204"/>
                      <a:pt x="148" y="204"/>
                      <a:pt x="148" y="204"/>
                    </a:cubicBezTo>
                    <a:cubicBezTo>
                      <a:pt x="148" y="204"/>
                      <a:pt x="148" y="204"/>
                      <a:pt x="148" y="204"/>
                    </a:cubicBezTo>
                    <a:cubicBezTo>
                      <a:pt x="148" y="204"/>
                      <a:pt x="148" y="204"/>
                      <a:pt x="148" y="204"/>
                    </a:cubicBezTo>
                    <a:cubicBezTo>
                      <a:pt x="148" y="204"/>
                      <a:pt x="148" y="204"/>
                      <a:pt x="148" y="204"/>
                    </a:cubicBezTo>
                    <a:cubicBezTo>
                      <a:pt x="148" y="204"/>
                      <a:pt x="148" y="204"/>
                      <a:pt x="148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6" y="204"/>
                      <a:pt x="146" y="204"/>
                      <a:pt x="146" y="204"/>
                    </a:cubicBezTo>
                    <a:cubicBezTo>
                      <a:pt x="146" y="204"/>
                      <a:pt x="146" y="204"/>
                      <a:pt x="146" y="204"/>
                    </a:cubicBezTo>
                    <a:cubicBezTo>
                      <a:pt x="146" y="203"/>
                      <a:pt x="146" y="203"/>
                      <a:pt x="146" y="203"/>
                    </a:cubicBezTo>
                    <a:cubicBezTo>
                      <a:pt x="146" y="203"/>
                      <a:pt x="146" y="203"/>
                      <a:pt x="146" y="203"/>
                    </a:cubicBezTo>
                    <a:cubicBezTo>
                      <a:pt x="146" y="203"/>
                      <a:pt x="146" y="203"/>
                      <a:pt x="146" y="203"/>
                    </a:cubicBezTo>
                    <a:cubicBezTo>
                      <a:pt x="146" y="203"/>
                      <a:pt x="146" y="203"/>
                      <a:pt x="146" y="203"/>
                    </a:cubicBezTo>
                    <a:cubicBezTo>
                      <a:pt x="146" y="203"/>
                      <a:pt x="146" y="203"/>
                      <a:pt x="146" y="203"/>
                    </a:cubicBezTo>
                    <a:cubicBezTo>
                      <a:pt x="146" y="203"/>
                      <a:pt x="146" y="203"/>
                      <a:pt x="146" y="203"/>
                    </a:cubicBezTo>
                    <a:cubicBezTo>
                      <a:pt x="146" y="203"/>
                      <a:pt x="146" y="203"/>
                      <a:pt x="146" y="203"/>
                    </a:cubicBezTo>
                    <a:cubicBezTo>
                      <a:pt x="146" y="203"/>
                      <a:pt x="146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4" y="203"/>
                      <a:pt x="144" y="203"/>
                      <a:pt x="144" y="203"/>
                    </a:cubicBezTo>
                    <a:cubicBezTo>
                      <a:pt x="144" y="203"/>
                      <a:pt x="144" y="203"/>
                      <a:pt x="144" y="203"/>
                    </a:cubicBezTo>
                    <a:cubicBezTo>
                      <a:pt x="144" y="203"/>
                      <a:pt x="144" y="203"/>
                      <a:pt x="144" y="203"/>
                    </a:cubicBezTo>
                    <a:cubicBezTo>
                      <a:pt x="144" y="203"/>
                      <a:pt x="144" y="203"/>
                      <a:pt x="144" y="203"/>
                    </a:cubicBezTo>
                    <a:cubicBezTo>
                      <a:pt x="144" y="203"/>
                      <a:pt x="144" y="203"/>
                      <a:pt x="144" y="203"/>
                    </a:cubicBezTo>
                    <a:cubicBezTo>
                      <a:pt x="144" y="203"/>
                      <a:pt x="144" y="203"/>
                      <a:pt x="144" y="203"/>
                    </a:cubicBezTo>
                    <a:cubicBezTo>
                      <a:pt x="144" y="203"/>
                      <a:pt x="144" y="203"/>
                      <a:pt x="144" y="203"/>
                    </a:cubicBezTo>
                    <a:cubicBezTo>
                      <a:pt x="144" y="203"/>
                      <a:pt x="144" y="203"/>
                      <a:pt x="144" y="203"/>
                    </a:cubicBezTo>
                    <a:cubicBezTo>
                      <a:pt x="144" y="203"/>
                      <a:pt x="144" y="203"/>
                      <a:pt x="144" y="203"/>
                    </a:cubicBezTo>
                    <a:cubicBezTo>
                      <a:pt x="143" y="203"/>
                      <a:pt x="143" y="203"/>
                      <a:pt x="143" y="203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1" y="202"/>
                      <a:pt x="141" y="202"/>
                      <a:pt x="141" y="202"/>
                    </a:cubicBezTo>
                    <a:cubicBezTo>
                      <a:pt x="141" y="202"/>
                      <a:pt x="141" y="202"/>
                      <a:pt x="141" y="202"/>
                    </a:cubicBezTo>
                    <a:cubicBezTo>
                      <a:pt x="141" y="202"/>
                      <a:pt x="141" y="202"/>
                      <a:pt x="141" y="202"/>
                    </a:cubicBezTo>
                    <a:cubicBezTo>
                      <a:pt x="141" y="202"/>
                      <a:pt x="141" y="202"/>
                      <a:pt x="141" y="202"/>
                    </a:cubicBezTo>
                    <a:cubicBezTo>
                      <a:pt x="141" y="202"/>
                      <a:pt x="141" y="202"/>
                      <a:pt x="141" y="202"/>
                    </a:cubicBezTo>
                    <a:cubicBezTo>
                      <a:pt x="141" y="202"/>
                      <a:pt x="141" y="202"/>
                      <a:pt x="141" y="202"/>
                    </a:cubicBezTo>
                    <a:cubicBezTo>
                      <a:pt x="141" y="202"/>
                      <a:pt x="141" y="202"/>
                      <a:pt x="141" y="202"/>
                    </a:cubicBezTo>
                    <a:cubicBezTo>
                      <a:pt x="141" y="202"/>
                      <a:pt x="141" y="202"/>
                      <a:pt x="141" y="202"/>
                    </a:cubicBezTo>
                    <a:cubicBezTo>
                      <a:pt x="141" y="202"/>
                      <a:pt x="141" y="202"/>
                      <a:pt x="141" y="202"/>
                    </a:cubicBezTo>
                    <a:cubicBezTo>
                      <a:pt x="141" y="201"/>
                      <a:pt x="141" y="201"/>
                      <a:pt x="141" y="201"/>
                    </a:cubicBezTo>
                    <a:cubicBezTo>
                      <a:pt x="141" y="201"/>
                      <a:pt x="141" y="201"/>
                      <a:pt x="141" y="201"/>
                    </a:cubicBezTo>
                    <a:cubicBezTo>
                      <a:pt x="141" y="201"/>
                      <a:pt x="141" y="201"/>
                      <a:pt x="141" y="201"/>
                    </a:cubicBezTo>
                    <a:cubicBezTo>
                      <a:pt x="141" y="201"/>
                      <a:pt x="141" y="201"/>
                      <a:pt x="141" y="201"/>
                    </a:cubicBezTo>
                    <a:cubicBezTo>
                      <a:pt x="141" y="201"/>
                      <a:pt x="141" y="201"/>
                      <a:pt x="141" y="201"/>
                    </a:cubicBezTo>
                    <a:cubicBezTo>
                      <a:pt x="141" y="201"/>
                      <a:pt x="141" y="201"/>
                      <a:pt x="141" y="201"/>
                    </a:cubicBezTo>
                    <a:cubicBezTo>
                      <a:pt x="141" y="201"/>
                      <a:pt x="141" y="201"/>
                      <a:pt x="141" y="201"/>
                    </a:cubicBezTo>
                    <a:cubicBezTo>
                      <a:pt x="141" y="201"/>
                      <a:pt x="141" y="201"/>
                      <a:pt x="141" y="201"/>
                    </a:cubicBezTo>
                    <a:cubicBezTo>
                      <a:pt x="141" y="201"/>
                      <a:pt x="141" y="201"/>
                      <a:pt x="141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0"/>
                      <a:pt x="140" y="200"/>
                      <a:pt x="140" y="200"/>
                    </a:cubicBezTo>
                    <a:cubicBezTo>
                      <a:pt x="140" y="200"/>
                      <a:pt x="140" y="200"/>
                      <a:pt x="140" y="200"/>
                    </a:cubicBezTo>
                    <a:cubicBezTo>
                      <a:pt x="140" y="200"/>
                      <a:pt x="140" y="200"/>
                      <a:pt x="140" y="200"/>
                    </a:cubicBezTo>
                    <a:cubicBezTo>
                      <a:pt x="140" y="200"/>
                      <a:pt x="140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199"/>
                      <a:pt x="139" y="199"/>
                      <a:pt x="139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7" y="199"/>
                      <a:pt x="137" y="199"/>
                      <a:pt x="137" y="199"/>
                    </a:cubicBezTo>
                    <a:cubicBezTo>
                      <a:pt x="137" y="199"/>
                      <a:pt x="137" y="199"/>
                      <a:pt x="137" y="199"/>
                    </a:cubicBezTo>
                    <a:cubicBezTo>
                      <a:pt x="137" y="199"/>
                      <a:pt x="137" y="199"/>
                      <a:pt x="137" y="199"/>
                    </a:cubicBezTo>
                    <a:cubicBezTo>
                      <a:pt x="137" y="199"/>
                      <a:pt x="137" y="199"/>
                      <a:pt x="137" y="199"/>
                    </a:cubicBezTo>
                    <a:cubicBezTo>
                      <a:pt x="137" y="199"/>
                      <a:pt x="137" y="199"/>
                      <a:pt x="137" y="199"/>
                    </a:cubicBezTo>
                    <a:cubicBezTo>
                      <a:pt x="137" y="199"/>
                      <a:pt x="137" y="199"/>
                      <a:pt x="137" y="199"/>
                    </a:cubicBezTo>
                    <a:cubicBezTo>
                      <a:pt x="137" y="199"/>
                      <a:pt x="137" y="199"/>
                      <a:pt x="137" y="199"/>
                    </a:cubicBezTo>
                    <a:cubicBezTo>
                      <a:pt x="137" y="199"/>
                      <a:pt x="137" y="199"/>
                      <a:pt x="137" y="199"/>
                    </a:cubicBezTo>
                    <a:cubicBezTo>
                      <a:pt x="137" y="198"/>
                      <a:pt x="137" y="198"/>
                      <a:pt x="137" y="198"/>
                    </a:cubicBezTo>
                    <a:cubicBezTo>
                      <a:pt x="137" y="198"/>
                      <a:pt x="137" y="198"/>
                      <a:pt x="137" y="198"/>
                    </a:cubicBezTo>
                    <a:cubicBezTo>
                      <a:pt x="137" y="198"/>
                      <a:pt x="137" y="198"/>
                      <a:pt x="137" y="198"/>
                    </a:cubicBezTo>
                    <a:cubicBezTo>
                      <a:pt x="137" y="198"/>
                      <a:pt x="137" y="198"/>
                      <a:pt x="137" y="198"/>
                    </a:cubicBezTo>
                    <a:cubicBezTo>
                      <a:pt x="137" y="198"/>
                      <a:pt x="137" y="198"/>
                      <a:pt x="137" y="198"/>
                    </a:cubicBezTo>
                    <a:cubicBezTo>
                      <a:pt x="137" y="198"/>
                      <a:pt x="137" y="198"/>
                      <a:pt x="137" y="198"/>
                    </a:cubicBezTo>
                    <a:cubicBezTo>
                      <a:pt x="137" y="198"/>
                      <a:pt x="137" y="198"/>
                      <a:pt x="137" y="198"/>
                    </a:cubicBezTo>
                    <a:cubicBezTo>
                      <a:pt x="137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7"/>
                      <a:pt x="136" y="197"/>
                      <a:pt x="136" y="197"/>
                    </a:cubicBezTo>
                    <a:cubicBezTo>
                      <a:pt x="136" y="197"/>
                      <a:pt x="136" y="197"/>
                      <a:pt x="136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6"/>
                      <a:pt x="134" y="196"/>
                      <a:pt x="134" y="196"/>
                    </a:cubicBezTo>
                    <a:cubicBezTo>
                      <a:pt x="134" y="196"/>
                      <a:pt x="134" y="196"/>
                      <a:pt x="134" y="196"/>
                    </a:cubicBezTo>
                    <a:cubicBezTo>
                      <a:pt x="134" y="196"/>
                      <a:pt x="134" y="196"/>
                      <a:pt x="134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5"/>
                      <a:pt x="132" y="195"/>
                      <a:pt x="132" y="195"/>
                    </a:cubicBezTo>
                    <a:cubicBezTo>
                      <a:pt x="132" y="195"/>
                      <a:pt x="132" y="195"/>
                      <a:pt x="132" y="195"/>
                    </a:cubicBezTo>
                    <a:cubicBezTo>
                      <a:pt x="132" y="195"/>
                      <a:pt x="132" y="195"/>
                      <a:pt x="132" y="195"/>
                    </a:cubicBezTo>
                    <a:cubicBezTo>
                      <a:pt x="132" y="195"/>
                      <a:pt x="132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0" y="195"/>
                      <a:pt x="130" y="195"/>
                      <a:pt x="130" y="195"/>
                    </a:cubicBezTo>
                    <a:cubicBezTo>
                      <a:pt x="130" y="195"/>
                      <a:pt x="130" y="195"/>
                      <a:pt x="130" y="195"/>
                    </a:cubicBezTo>
                    <a:cubicBezTo>
                      <a:pt x="130" y="195"/>
                      <a:pt x="130" y="195"/>
                      <a:pt x="130" y="195"/>
                    </a:cubicBezTo>
                    <a:cubicBezTo>
                      <a:pt x="130" y="195"/>
                      <a:pt x="130" y="195"/>
                      <a:pt x="130" y="195"/>
                    </a:cubicBezTo>
                    <a:cubicBezTo>
                      <a:pt x="130" y="195"/>
                      <a:pt x="130" y="194"/>
                      <a:pt x="130" y="194"/>
                    </a:cubicBezTo>
                    <a:cubicBezTo>
                      <a:pt x="130" y="194"/>
                      <a:pt x="130" y="194"/>
                      <a:pt x="130" y="194"/>
                    </a:cubicBezTo>
                    <a:cubicBezTo>
                      <a:pt x="130" y="194"/>
                      <a:pt x="130" y="194"/>
                      <a:pt x="130" y="194"/>
                    </a:cubicBezTo>
                    <a:cubicBezTo>
                      <a:pt x="130" y="194"/>
                      <a:pt x="130" y="194"/>
                      <a:pt x="130" y="194"/>
                    </a:cubicBezTo>
                    <a:cubicBezTo>
                      <a:pt x="130" y="194"/>
                      <a:pt x="130" y="194"/>
                      <a:pt x="129" y="194"/>
                    </a:cubicBezTo>
                    <a:cubicBezTo>
                      <a:pt x="129" y="194"/>
                      <a:pt x="129" y="194"/>
                      <a:pt x="129" y="194"/>
                    </a:cubicBezTo>
                    <a:cubicBezTo>
                      <a:pt x="129" y="194"/>
                      <a:pt x="129" y="194"/>
                      <a:pt x="129" y="194"/>
                    </a:cubicBezTo>
                    <a:cubicBezTo>
                      <a:pt x="129" y="194"/>
                      <a:pt x="129" y="194"/>
                      <a:pt x="129" y="194"/>
                    </a:cubicBezTo>
                    <a:cubicBezTo>
                      <a:pt x="129" y="194"/>
                      <a:pt x="129" y="194"/>
                      <a:pt x="129" y="194"/>
                    </a:cubicBezTo>
                    <a:cubicBezTo>
                      <a:pt x="129" y="194"/>
                      <a:pt x="129" y="194"/>
                      <a:pt x="129" y="194"/>
                    </a:cubicBezTo>
                    <a:cubicBezTo>
                      <a:pt x="129" y="194"/>
                      <a:pt x="129" y="194"/>
                      <a:pt x="129" y="194"/>
                    </a:cubicBezTo>
                    <a:cubicBezTo>
                      <a:pt x="129" y="194"/>
                      <a:pt x="129" y="194"/>
                      <a:pt x="129" y="194"/>
                    </a:cubicBezTo>
                    <a:cubicBezTo>
                      <a:pt x="129" y="194"/>
                      <a:pt x="129" y="194"/>
                      <a:pt x="129" y="194"/>
                    </a:cubicBezTo>
                    <a:cubicBezTo>
                      <a:pt x="129" y="194"/>
                      <a:pt x="129" y="194"/>
                      <a:pt x="129" y="194"/>
                    </a:cubicBezTo>
                    <a:cubicBezTo>
                      <a:pt x="128" y="194"/>
                      <a:pt x="128" y="194"/>
                      <a:pt x="128" y="194"/>
                    </a:cubicBezTo>
                    <a:cubicBezTo>
                      <a:pt x="128" y="194"/>
                      <a:pt x="128" y="194"/>
                      <a:pt x="128" y="194"/>
                    </a:cubicBezTo>
                    <a:cubicBezTo>
                      <a:pt x="128" y="194"/>
                      <a:pt x="128" y="194"/>
                      <a:pt x="128" y="194"/>
                    </a:cubicBezTo>
                    <a:cubicBezTo>
                      <a:pt x="128" y="194"/>
                      <a:pt x="128" y="194"/>
                      <a:pt x="128" y="194"/>
                    </a:cubicBezTo>
                    <a:cubicBezTo>
                      <a:pt x="128" y="194"/>
                      <a:pt x="128" y="194"/>
                      <a:pt x="128" y="194"/>
                    </a:cubicBezTo>
                    <a:cubicBezTo>
                      <a:pt x="128" y="194"/>
                      <a:pt x="128" y="194"/>
                      <a:pt x="128" y="194"/>
                    </a:cubicBezTo>
                    <a:cubicBezTo>
                      <a:pt x="128" y="194"/>
                      <a:pt x="128" y="194"/>
                      <a:pt x="128" y="194"/>
                    </a:cubicBezTo>
                    <a:cubicBezTo>
                      <a:pt x="128" y="193"/>
                      <a:pt x="128" y="193"/>
                      <a:pt x="128" y="193"/>
                    </a:cubicBezTo>
                    <a:cubicBezTo>
                      <a:pt x="128" y="193"/>
                      <a:pt x="128" y="193"/>
                      <a:pt x="128" y="193"/>
                    </a:cubicBezTo>
                    <a:cubicBezTo>
                      <a:pt x="128" y="193"/>
                      <a:pt x="128" y="193"/>
                      <a:pt x="128" y="193"/>
                    </a:cubicBezTo>
                    <a:cubicBezTo>
                      <a:pt x="128" y="193"/>
                      <a:pt x="128" y="193"/>
                      <a:pt x="128" y="193"/>
                    </a:cubicBezTo>
                    <a:cubicBezTo>
                      <a:pt x="128" y="193"/>
                      <a:pt x="128" y="193"/>
                      <a:pt x="128" y="193"/>
                    </a:cubicBezTo>
                    <a:cubicBezTo>
                      <a:pt x="128" y="193"/>
                      <a:pt x="128" y="193"/>
                      <a:pt x="128" y="193"/>
                    </a:cubicBezTo>
                    <a:cubicBezTo>
                      <a:pt x="128" y="193"/>
                      <a:pt x="128" y="193"/>
                      <a:pt x="128" y="193"/>
                    </a:cubicBezTo>
                    <a:cubicBezTo>
                      <a:pt x="128" y="193"/>
                      <a:pt x="128" y="193"/>
                      <a:pt x="128" y="193"/>
                    </a:cubicBezTo>
                    <a:cubicBezTo>
                      <a:pt x="128" y="193"/>
                      <a:pt x="128" y="193"/>
                      <a:pt x="128" y="193"/>
                    </a:cubicBezTo>
                    <a:cubicBezTo>
                      <a:pt x="128" y="193"/>
                      <a:pt x="128" y="193"/>
                      <a:pt x="128" y="193"/>
                    </a:cubicBezTo>
                    <a:cubicBezTo>
                      <a:pt x="128" y="193"/>
                      <a:pt x="128" y="193"/>
                      <a:pt x="128" y="193"/>
                    </a:cubicBezTo>
                    <a:cubicBezTo>
                      <a:pt x="127" y="193"/>
                      <a:pt x="127" y="193"/>
                      <a:pt x="127" y="193"/>
                    </a:cubicBezTo>
                    <a:cubicBezTo>
                      <a:pt x="127" y="193"/>
                      <a:pt x="127" y="193"/>
                      <a:pt x="127" y="193"/>
                    </a:cubicBezTo>
                    <a:cubicBezTo>
                      <a:pt x="127" y="193"/>
                      <a:pt x="127" y="193"/>
                      <a:pt x="127" y="193"/>
                    </a:cubicBezTo>
                    <a:cubicBezTo>
                      <a:pt x="127" y="193"/>
                      <a:pt x="127" y="193"/>
                      <a:pt x="127" y="193"/>
                    </a:cubicBezTo>
                    <a:cubicBezTo>
                      <a:pt x="127" y="193"/>
                      <a:pt x="127" y="193"/>
                      <a:pt x="127" y="193"/>
                    </a:cubicBezTo>
                    <a:cubicBezTo>
                      <a:pt x="127" y="193"/>
                      <a:pt x="127" y="193"/>
                      <a:pt x="127" y="193"/>
                    </a:cubicBezTo>
                    <a:cubicBezTo>
                      <a:pt x="127" y="193"/>
                      <a:pt x="127" y="193"/>
                      <a:pt x="127" y="193"/>
                    </a:cubicBezTo>
                    <a:cubicBezTo>
                      <a:pt x="127" y="193"/>
                      <a:pt x="127" y="193"/>
                      <a:pt x="127" y="193"/>
                    </a:cubicBezTo>
                    <a:cubicBezTo>
                      <a:pt x="127" y="192"/>
                      <a:pt x="127" y="192"/>
                      <a:pt x="127" y="192"/>
                    </a:cubicBezTo>
                    <a:cubicBezTo>
                      <a:pt x="127" y="192"/>
                      <a:pt x="127" y="192"/>
                      <a:pt x="127" y="192"/>
                    </a:cubicBezTo>
                    <a:cubicBezTo>
                      <a:pt x="127" y="192"/>
                      <a:pt x="127" y="192"/>
                      <a:pt x="127" y="192"/>
                    </a:cubicBezTo>
                    <a:cubicBezTo>
                      <a:pt x="127" y="192"/>
                      <a:pt x="127" y="192"/>
                      <a:pt x="127" y="192"/>
                    </a:cubicBezTo>
                    <a:cubicBezTo>
                      <a:pt x="127" y="192"/>
                      <a:pt x="127" y="192"/>
                      <a:pt x="127" y="192"/>
                    </a:cubicBezTo>
                    <a:cubicBezTo>
                      <a:pt x="127" y="192"/>
                      <a:pt x="127" y="192"/>
                      <a:pt x="127" y="192"/>
                    </a:cubicBezTo>
                    <a:cubicBezTo>
                      <a:pt x="127" y="192"/>
                      <a:pt x="127" y="192"/>
                      <a:pt x="127" y="192"/>
                    </a:cubicBezTo>
                    <a:cubicBezTo>
                      <a:pt x="127" y="192"/>
                      <a:pt x="127" y="192"/>
                      <a:pt x="127" y="192"/>
                    </a:cubicBezTo>
                    <a:cubicBezTo>
                      <a:pt x="127" y="192"/>
                      <a:pt x="127" y="192"/>
                      <a:pt x="127" y="192"/>
                    </a:cubicBezTo>
                    <a:cubicBezTo>
                      <a:pt x="126" y="192"/>
                      <a:pt x="126" y="192"/>
                      <a:pt x="126" y="192"/>
                    </a:cubicBezTo>
                    <a:cubicBezTo>
                      <a:pt x="126" y="192"/>
                      <a:pt x="126" y="192"/>
                      <a:pt x="126" y="192"/>
                    </a:cubicBezTo>
                    <a:cubicBezTo>
                      <a:pt x="126" y="192"/>
                      <a:pt x="126" y="192"/>
                      <a:pt x="126" y="192"/>
                    </a:cubicBezTo>
                    <a:cubicBezTo>
                      <a:pt x="126" y="192"/>
                      <a:pt x="126" y="192"/>
                      <a:pt x="126" y="192"/>
                    </a:cubicBezTo>
                    <a:cubicBezTo>
                      <a:pt x="126" y="192"/>
                      <a:pt x="126" y="192"/>
                      <a:pt x="126" y="192"/>
                    </a:cubicBezTo>
                    <a:cubicBezTo>
                      <a:pt x="126" y="192"/>
                      <a:pt x="126" y="192"/>
                      <a:pt x="126" y="192"/>
                    </a:cubicBezTo>
                    <a:cubicBezTo>
                      <a:pt x="126" y="192"/>
                      <a:pt x="126" y="192"/>
                      <a:pt x="126" y="192"/>
                    </a:cubicBezTo>
                    <a:cubicBezTo>
                      <a:pt x="126" y="192"/>
                      <a:pt x="126" y="192"/>
                      <a:pt x="126" y="192"/>
                    </a:cubicBezTo>
                    <a:cubicBezTo>
                      <a:pt x="126" y="192"/>
                      <a:pt x="126" y="192"/>
                      <a:pt x="126" y="192"/>
                    </a:cubicBezTo>
                    <a:cubicBezTo>
                      <a:pt x="126" y="191"/>
                      <a:pt x="126" y="191"/>
                      <a:pt x="126" y="191"/>
                    </a:cubicBezTo>
                    <a:cubicBezTo>
                      <a:pt x="126" y="191"/>
                      <a:pt x="126" y="191"/>
                      <a:pt x="126" y="191"/>
                    </a:cubicBezTo>
                    <a:cubicBezTo>
                      <a:pt x="126" y="191"/>
                      <a:pt x="126" y="191"/>
                      <a:pt x="126" y="191"/>
                    </a:cubicBezTo>
                    <a:cubicBezTo>
                      <a:pt x="126" y="191"/>
                      <a:pt x="126" y="191"/>
                      <a:pt x="126" y="191"/>
                    </a:cubicBezTo>
                    <a:cubicBezTo>
                      <a:pt x="126" y="191"/>
                      <a:pt x="126" y="191"/>
                      <a:pt x="126" y="191"/>
                    </a:cubicBezTo>
                    <a:cubicBezTo>
                      <a:pt x="126" y="191"/>
                      <a:pt x="126" y="191"/>
                      <a:pt x="126" y="191"/>
                    </a:cubicBezTo>
                    <a:cubicBezTo>
                      <a:pt x="126" y="191"/>
                      <a:pt x="126" y="191"/>
                      <a:pt x="126" y="191"/>
                    </a:cubicBez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24" y="191"/>
                      <a:pt x="124" y="191"/>
                      <a:pt x="124" y="191"/>
                    </a:cubicBezTo>
                    <a:cubicBezTo>
                      <a:pt x="124" y="191"/>
                      <a:pt x="124" y="191"/>
                      <a:pt x="124" y="191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3" y="190"/>
                      <a:pt x="123" y="190"/>
                      <a:pt x="123" y="190"/>
                    </a:cubicBezTo>
                    <a:cubicBezTo>
                      <a:pt x="123" y="190"/>
                      <a:pt x="123" y="190"/>
                      <a:pt x="123" y="190"/>
                    </a:cubicBezTo>
                    <a:cubicBezTo>
                      <a:pt x="123" y="190"/>
                      <a:pt x="123" y="190"/>
                      <a:pt x="123" y="190"/>
                    </a:cubicBezTo>
                    <a:cubicBezTo>
                      <a:pt x="123" y="190"/>
                      <a:pt x="123" y="190"/>
                      <a:pt x="123" y="190"/>
                    </a:cubicBezTo>
                    <a:cubicBezTo>
                      <a:pt x="123" y="190"/>
                      <a:pt x="123" y="190"/>
                      <a:pt x="123" y="190"/>
                    </a:cubicBezTo>
                    <a:cubicBezTo>
                      <a:pt x="123" y="190"/>
                      <a:pt x="123" y="190"/>
                      <a:pt x="123" y="190"/>
                    </a:cubicBezTo>
                    <a:cubicBezTo>
                      <a:pt x="123" y="190"/>
                      <a:pt x="123" y="190"/>
                      <a:pt x="123" y="190"/>
                    </a:cubicBezTo>
                    <a:cubicBezTo>
                      <a:pt x="123" y="190"/>
                      <a:pt x="123" y="190"/>
                      <a:pt x="123" y="190"/>
                    </a:cubicBezTo>
                    <a:cubicBezTo>
                      <a:pt x="123" y="190"/>
                      <a:pt x="123" y="190"/>
                      <a:pt x="123" y="190"/>
                    </a:cubicBezTo>
                    <a:cubicBezTo>
                      <a:pt x="123" y="190"/>
                      <a:pt x="123" y="190"/>
                      <a:pt x="123" y="190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1" y="189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0" y="188"/>
                      <a:pt x="120" y="188"/>
                      <a:pt x="120" y="188"/>
                    </a:cubicBezTo>
                    <a:cubicBezTo>
                      <a:pt x="120" y="188"/>
                      <a:pt x="120" y="188"/>
                      <a:pt x="120" y="188"/>
                    </a:cubicBezTo>
                    <a:cubicBezTo>
                      <a:pt x="120" y="188"/>
                      <a:pt x="120" y="188"/>
                      <a:pt x="120" y="188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19" y="187"/>
                      <a:pt x="119" y="187"/>
                      <a:pt x="119" y="187"/>
                    </a:cubicBezTo>
                    <a:cubicBezTo>
                      <a:pt x="119" y="187"/>
                      <a:pt x="119" y="187"/>
                      <a:pt x="119" y="187"/>
                    </a:cubicBezTo>
                    <a:cubicBezTo>
                      <a:pt x="119" y="187"/>
                      <a:pt x="119" y="187"/>
                      <a:pt x="119" y="187"/>
                    </a:cubicBezTo>
                    <a:cubicBezTo>
                      <a:pt x="119" y="187"/>
                      <a:pt x="119" y="187"/>
                      <a:pt x="119" y="187"/>
                    </a:cubicBezTo>
                    <a:cubicBezTo>
                      <a:pt x="119" y="187"/>
                      <a:pt x="119" y="187"/>
                      <a:pt x="119" y="187"/>
                    </a:cubicBezTo>
                    <a:cubicBezTo>
                      <a:pt x="119" y="187"/>
                      <a:pt x="119" y="187"/>
                      <a:pt x="119" y="187"/>
                    </a:cubicBezTo>
                    <a:cubicBezTo>
                      <a:pt x="119" y="187"/>
                      <a:pt x="119" y="187"/>
                      <a:pt x="119" y="187"/>
                    </a:cubicBezTo>
                    <a:cubicBezTo>
                      <a:pt x="119" y="187"/>
                      <a:pt x="119" y="187"/>
                      <a:pt x="119" y="187"/>
                    </a:cubicBezTo>
                    <a:cubicBezTo>
                      <a:pt x="119" y="187"/>
                      <a:pt x="119" y="187"/>
                      <a:pt x="119" y="187"/>
                    </a:cubicBezTo>
                    <a:cubicBezTo>
                      <a:pt x="119" y="187"/>
                      <a:pt x="119" y="187"/>
                      <a:pt x="119" y="187"/>
                    </a:cubicBezTo>
                    <a:cubicBezTo>
                      <a:pt x="119" y="187"/>
                      <a:pt x="119" y="187"/>
                      <a:pt x="119" y="187"/>
                    </a:cubicBezTo>
                    <a:cubicBezTo>
                      <a:pt x="119" y="186"/>
                      <a:pt x="119" y="186"/>
                      <a:pt x="119" y="186"/>
                    </a:cubicBezTo>
                    <a:cubicBezTo>
                      <a:pt x="119" y="186"/>
                      <a:pt x="119" y="186"/>
                      <a:pt x="119" y="186"/>
                    </a:cubicBezTo>
                    <a:cubicBezTo>
                      <a:pt x="119" y="186"/>
                      <a:pt x="119" y="186"/>
                      <a:pt x="119" y="186"/>
                    </a:cubicBezTo>
                    <a:cubicBezTo>
                      <a:pt x="119" y="186"/>
                      <a:pt x="119" y="186"/>
                      <a:pt x="119" y="186"/>
                    </a:cubicBezTo>
                    <a:cubicBezTo>
                      <a:pt x="119" y="186"/>
                      <a:pt x="119" y="186"/>
                      <a:pt x="119" y="186"/>
                    </a:cubicBezTo>
                    <a:cubicBezTo>
                      <a:pt x="119" y="186"/>
                      <a:pt x="119" y="186"/>
                      <a:pt x="119" y="186"/>
                    </a:cubicBezTo>
                    <a:cubicBezTo>
                      <a:pt x="119" y="186"/>
                      <a:pt x="119" y="186"/>
                      <a:pt x="119" y="186"/>
                    </a:cubicBezTo>
                    <a:cubicBezTo>
                      <a:pt x="119" y="186"/>
                      <a:pt x="119" y="186"/>
                      <a:pt x="119" y="186"/>
                    </a:cubicBezTo>
                    <a:cubicBezTo>
                      <a:pt x="119" y="186"/>
                      <a:pt x="119" y="186"/>
                      <a:pt x="119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7" y="186"/>
                      <a:pt x="117" y="186"/>
                      <a:pt x="117" y="186"/>
                    </a:cubicBezTo>
                    <a:cubicBezTo>
                      <a:pt x="117" y="186"/>
                      <a:pt x="117" y="186"/>
                      <a:pt x="117" y="186"/>
                    </a:cubicBezTo>
                    <a:cubicBezTo>
                      <a:pt x="117" y="186"/>
                      <a:pt x="117" y="186"/>
                      <a:pt x="117" y="186"/>
                    </a:cubicBezTo>
                    <a:cubicBezTo>
                      <a:pt x="117" y="186"/>
                      <a:pt x="117" y="186"/>
                      <a:pt x="117" y="186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4"/>
                      <a:pt x="116" y="184"/>
                      <a:pt x="116" y="184"/>
                    </a:cubicBezTo>
                    <a:cubicBezTo>
                      <a:pt x="116" y="184"/>
                      <a:pt x="116" y="184"/>
                      <a:pt x="116" y="184"/>
                    </a:cubicBezTo>
                    <a:cubicBezTo>
                      <a:pt x="116" y="184"/>
                      <a:pt x="116" y="184"/>
                      <a:pt x="116" y="184"/>
                    </a:cubicBezTo>
                    <a:cubicBezTo>
                      <a:pt x="116" y="184"/>
                      <a:pt x="116" y="184"/>
                      <a:pt x="116" y="184"/>
                    </a:cubicBezTo>
                    <a:cubicBezTo>
                      <a:pt x="116" y="184"/>
                      <a:pt x="116" y="184"/>
                      <a:pt x="116" y="184"/>
                    </a:cubicBezTo>
                    <a:cubicBezTo>
                      <a:pt x="116" y="184"/>
                      <a:pt x="116" y="184"/>
                      <a:pt x="116" y="184"/>
                    </a:cubicBezTo>
                    <a:cubicBezTo>
                      <a:pt x="116" y="184"/>
                      <a:pt x="116" y="184"/>
                      <a:pt x="116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3"/>
                      <a:pt x="115" y="183"/>
                      <a:pt x="115" y="183"/>
                    </a:cubicBezTo>
                    <a:cubicBezTo>
                      <a:pt x="115" y="183"/>
                      <a:pt x="115" y="183"/>
                      <a:pt x="115" y="183"/>
                    </a:cubicBezTo>
                    <a:cubicBezTo>
                      <a:pt x="115" y="183"/>
                      <a:pt x="115" y="183"/>
                      <a:pt x="115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3" y="183"/>
                      <a:pt x="113" y="183"/>
                      <a:pt x="113" y="183"/>
                    </a:cubicBezTo>
                    <a:cubicBezTo>
                      <a:pt x="113" y="183"/>
                      <a:pt x="113" y="183"/>
                      <a:pt x="113" y="183"/>
                    </a:cubicBezTo>
                    <a:cubicBezTo>
                      <a:pt x="113" y="183"/>
                      <a:pt x="113" y="183"/>
                      <a:pt x="113" y="183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1"/>
                      <a:pt x="113" y="181"/>
                      <a:pt x="113" y="181"/>
                    </a:cubicBezTo>
                    <a:cubicBezTo>
                      <a:pt x="113" y="181"/>
                      <a:pt x="113" y="181"/>
                      <a:pt x="113" y="181"/>
                    </a:cubicBezTo>
                    <a:cubicBezTo>
                      <a:pt x="113" y="181"/>
                      <a:pt x="113" y="181"/>
                      <a:pt x="113" y="181"/>
                    </a:cubicBezTo>
                    <a:cubicBezTo>
                      <a:pt x="113" y="181"/>
                      <a:pt x="113" y="181"/>
                      <a:pt x="113" y="181"/>
                    </a:cubicBezTo>
                    <a:cubicBezTo>
                      <a:pt x="113" y="181"/>
                      <a:pt x="113" y="181"/>
                      <a:pt x="113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1" y="180"/>
                      <a:pt x="111" y="180"/>
                      <a:pt x="111" y="180"/>
                    </a:cubicBezTo>
                    <a:cubicBezTo>
                      <a:pt x="111" y="180"/>
                      <a:pt x="111" y="180"/>
                      <a:pt x="111" y="180"/>
                    </a:cubicBezTo>
                    <a:cubicBezTo>
                      <a:pt x="111" y="180"/>
                      <a:pt x="111" y="180"/>
                      <a:pt x="111" y="180"/>
                    </a:cubicBezTo>
                    <a:cubicBezTo>
                      <a:pt x="111" y="180"/>
                      <a:pt x="111" y="180"/>
                      <a:pt x="111" y="180"/>
                    </a:cubicBezTo>
                    <a:cubicBezTo>
                      <a:pt x="111" y="180"/>
                      <a:pt x="111" y="180"/>
                      <a:pt x="111" y="180"/>
                    </a:cubicBezTo>
                    <a:cubicBezTo>
                      <a:pt x="111" y="180"/>
                      <a:pt x="111" y="180"/>
                      <a:pt x="111" y="180"/>
                    </a:cubicBezTo>
                    <a:cubicBezTo>
                      <a:pt x="111" y="179"/>
                      <a:pt x="111" y="178"/>
                      <a:pt x="111" y="177"/>
                    </a:cubicBezTo>
                    <a:cubicBezTo>
                      <a:pt x="111" y="177"/>
                      <a:pt x="111" y="177"/>
                      <a:pt x="111" y="177"/>
                    </a:cubicBezTo>
                    <a:cubicBezTo>
                      <a:pt x="111" y="177"/>
                      <a:pt x="111" y="177"/>
                      <a:pt x="111" y="177"/>
                    </a:cubicBezTo>
                    <a:cubicBezTo>
                      <a:pt x="111" y="177"/>
                      <a:pt x="111" y="177"/>
                      <a:pt x="111" y="177"/>
                    </a:cubicBezTo>
                    <a:cubicBezTo>
                      <a:pt x="111" y="177"/>
                      <a:pt x="111" y="177"/>
                      <a:pt x="111" y="177"/>
                    </a:cubicBezTo>
                    <a:cubicBezTo>
                      <a:pt x="111" y="177"/>
                      <a:pt x="111" y="177"/>
                      <a:pt x="111" y="177"/>
                    </a:cubicBezTo>
                    <a:cubicBezTo>
                      <a:pt x="111" y="177"/>
                      <a:pt x="111" y="177"/>
                      <a:pt x="111" y="177"/>
                    </a:cubicBezTo>
                    <a:cubicBezTo>
                      <a:pt x="111" y="177"/>
                      <a:pt x="111" y="177"/>
                      <a:pt x="111" y="177"/>
                    </a:cubicBezTo>
                    <a:cubicBezTo>
                      <a:pt x="111" y="177"/>
                      <a:pt x="111" y="177"/>
                      <a:pt x="111" y="177"/>
                    </a:cubicBezTo>
                    <a:cubicBezTo>
                      <a:pt x="111" y="177"/>
                      <a:pt x="111" y="177"/>
                      <a:pt x="111" y="177"/>
                    </a:cubicBezTo>
                    <a:cubicBezTo>
                      <a:pt x="111" y="177"/>
                      <a:pt x="111" y="177"/>
                      <a:pt x="111" y="177"/>
                    </a:cubicBezTo>
                    <a:cubicBezTo>
                      <a:pt x="111" y="177"/>
                      <a:pt x="111" y="177"/>
                      <a:pt x="111" y="177"/>
                    </a:cubicBezTo>
                    <a:cubicBezTo>
                      <a:pt x="111" y="176"/>
                      <a:pt x="111" y="176"/>
                      <a:pt x="111" y="176"/>
                    </a:cubicBezTo>
                    <a:cubicBezTo>
                      <a:pt x="111" y="176"/>
                      <a:pt x="111" y="176"/>
                      <a:pt x="111" y="176"/>
                    </a:cubicBezTo>
                    <a:cubicBezTo>
                      <a:pt x="111" y="176"/>
                      <a:pt x="111" y="176"/>
                      <a:pt x="111" y="176"/>
                    </a:cubicBezTo>
                    <a:cubicBezTo>
                      <a:pt x="111" y="176"/>
                      <a:pt x="111" y="176"/>
                      <a:pt x="111" y="176"/>
                    </a:cubicBezTo>
                    <a:cubicBezTo>
                      <a:pt x="111" y="176"/>
                      <a:pt x="111" y="176"/>
                      <a:pt x="111" y="176"/>
                    </a:cubicBezTo>
                    <a:cubicBezTo>
                      <a:pt x="111" y="176"/>
                      <a:pt x="111" y="176"/>
                      <a:pt x="111" y="176"/>
                    </a:cubicBezTo>
                    <a:cubicBezTo>
                      <a:pt x="111" y="176"/>
                      <a:pt x="111" y="176"/>
                      <a:pt x="111" y="176"/>
                    </a:cubicBezTo>
                    <a:cubicBezTo>
                      <a:pt x="111" y="176"/>
                      <a:pt x="111" y="176"/>
                      <a:pt x="111" y="176"/>
                    </a:cubicBezTo>
                    <a:cubicBezTo>
                      <a:pt x="111" y="175"/>
                      <a:pt x="111" y="175"/>
                      <a:pt x="111" y="175"/>
                    </a:cubicBezTo>
                    <a:cubicBezTo>
                      <a:pt x="111" y="175"/>
                      <a:pt x="111" y="175"/>
                      <a:pt x="111" y="175"/>
                    </a:cubicBezTo>
                    <a:cubicBezTo>
                      <a:pt x="111" y="175"/>
                      <a:pt x="111" y="175"/>
                      <a:pt x="111" y="175"/>
                    </a:cubicBezTo>
                    <a:cubicBezTo>
                      <a:pt x="111" y="175"/>
                      <a:pt x="111" y="175"/>
                      <a:pt x="111" y="175"/>
                    </a:cubicBezTo>
                    <a:cubicBezTo>
                      <a:pt x="111" y="175"/>
                      <a:pt x="111" y="175"/>
                      <a:pt x="111" y="175"/>
                    </a:cubicBezTo>
                    <a:cubicBezTo>
                      <a:pt x="111" y="175"/>
                      <a:pt x="111" y="175"/>
                      <a:pt x="111" y="175"/>
                    </a:cubicBezTo>
                    <a:cubicBezTo>
                      <a:pt x="111" y="175"/>
                      <a:pt x="111" y="175"/>
                      <a:pt x="111" y="175"/>
                    </a:cubicBezTo>
                    <a:cubicBezTo>
                      <a:pt x="111" y="175"/>
                      <a:pt x="111" y="175"/>
                      <a:pt x="111" y="175"/>
                    </a:cubicBezTo>
                    <a:cubicBezTo>
                      <a:pt x="111" y="174"/>
                      <a:pt x="111" y="173"/>
                      <a:pt x="111" y="171"/>
                    </a:cubicBezTo>
                    <a:cubicBezTo>
                      <a:pt x="111" y="171"/>
                      <a:pt x="111" y="171"/>
                      <a:pt x="111" y="171"/>
                    </a:cubicBezTo>
                    <a:cubicBezTo>
                      <a:pt x="111" y="171"/>
                      <a:pt x="111" y="171"/>
                      <a:pt x="111" y="171"/>
                    </a:cubicBezTo>
                    <a:cubicBezTo>
                      <a:pt x="111" y="171"/>
                      <a:pt x="111" y="171"/>
                      <a:pt x="111" y="171"/>
                    </a:cubicBezTo>
                    <a:cubicBezTo>
                      <a:pt x="111" y="171"/>
                      <a:pt x="111" y="171"/>
                      <a:pt x="111" y="171"/>
                    </a:cubicBezTo>
                    <a:cubicBezTo>
                      <a:pt x="111" y="171"/>
                      <a:pt x="111" y="171"/>
                      <a:pt x="111" y="171"/>
                    </a:cubicBezTo>
                    <a:cubicBezTo>
                      <a:pt x="111" y="171"/>
                      <a:pt x="111" y="171"/>
                      <a:pt x="111" y="171"/>
                    </a:cubicBezTo>
                    <a:cubicBezTo>
                      <a:pt x="111" y="171"/>
                      <a:pt x="111" y="171"/>
                      <a:pt x="111" y="171"/>
                    </a:cubicBezTo>
                    <a:cubicBezTo>
                      <a:pt x="111" y="171"/>
                      <a:pt x="111" y="171"/>
                      <a:pt x="111" y="171"/>
                    </a:cubicBezTo>
                    <a:cubicBezTo>
                      <a:pt x="111" y="170"/>
                      <a:pt x="111" y="170"/>
                      <a:pt x="111" y="170"/>
                    </a:cubicBezTo>
                    <a:cubicBezTo>
                      <a:pt x="111" y="170"/>
                      <a:pt x="111" y="170"/>
                      <a:pt x="111" y="170"/>
                    </a:cubicBezTo>
                    <a:cubicBezTo>
                      <a:pt x="111" y="170"/>
                      <a:pt x="111" y="170"/>
                      <a:pt x="111" y="170"/>
                    </a:cubicBezTo>
                    <a:cubicBezTo>
                      <a:pt x="111" y="170"/>
                      <a:pt x="111" y="170"/>
                      <a:pt x="111" y="170"/>
                    </a:cubicBezTo>
                    <a:cubicBezTo>
                      <a:pt x="111" y="170"/>
                      <a:pt x="111" y="170"/>
                      <a:pt x="111" y="170"/>
                    </a:cubicBezTo>
                    <a:cubicBezTo>
                      <a:pt x="111" y="169"/>
                      <a:pt x="111" y="169"/>
                      <a:pt x="111" y="169"/>
                    </a:cubicBezTo>
                    <a:cubicBezTo>
                      <a:pt x="111" y="169"/>
                      <a:pt x="111" y="169"/>
                      <a:pt x="111" y="169"/>
                    </a:cubicBezTo>
                    <a:cubicBezTo>
                      <a:pt x="111" y="169"/>
                      <a:pt x="111" y="169"/>
                      <a:pt x="111" y="169"/>
                    </a:cubicBezTo>
                    <a:cubicBezTo>
                      <a:pt x="111" y="169"/>
                      <a:pt x="111" y="169"/>
                      <a:pt x="111" y="169"/>
                    </a:cubicBezTo>
                    <a:cubicBezTo>
                      <a:pt x="111" y="168"/>
                      <a:pt x="111" y="168"/>
                      <a:pt x="111" y="168"/>
                    </a:cubicBezTo>
                    <a:cubicBezTo>
                      <a:pt x="111" y="168"/>
                      <a:pt x="111" y="168"/>
                      <a:pt x="111" y="168"/>
                    </a:cubicBezTo>
                    <a:cubicBezTo>
                      <a:pt x="111" y="168"/>
                      <a:pt x="111" y="168"/>
                      <a:pt x="111" y="168"/>
                    </a:cubicBezTo>
                    <a:cubicBezTo>
                      <a:pt x="111" y="168"/>
                      <a:pt x="111" y="168"/>
                      <a:pt x="111" y="168"/>
                    </a:cubicBezTo>
                    <a:cubicBezTo>
                      <a:pt x="111" y="168"/>
                      <a:pt x="111" y="168"/>
                      <a:pt x="111" y="168"/>
                    </a:cubicBezTo>
                    <a:cubicBezTo>
                      <a:pt x="111" y="168"/>
                      <a:pt x="111" y="168"/>
                      <a:pt x="111" y="168"/>
                    </a:cubicBezTo>
                    <a:cubicBezTo>
                      <a:pt x="111" y="168"/>
                      <a:pt x="111" y="168"/>
                      <a:pt x="111" y="168"/>
                    </a:cubicBezTo>
                    <a:cubicBezTo>
                      <a:pt x="111" y="168"/>
                      <a:pt x="111" y="168"/>
                      <a:pt x="111" y="168"/>
                    </a:cubicBezTo>
                    <a:cubicBezTo>
                      <a:pt x="111" y="168"/>
                      <a:pt x="111" y="168"/>
                      <a:pt x="111" y="168"/>
                    </a:cubicBezTo>
                    <a:cubicBezTo>
                      <a:pt x="111" y="168"/>
                      <a:pt x="111" y="168"/>
                      <a:pt x="111" y="168"/>
                    </a:cubicBezTo>
                    <a:cubicBezTo>
                      <a:pt x="111" y="168"/>
                      <a:pt x="111" y="167"/>
                      <a:pt x="111" y="167"/>
                    </a:cubicBezTo>
                    <a:cubicBezTo>
                      <a:pt x="111" y="167"/>
                      <a:pt x="111" y="167"/>
                      <a:pt x="111" y="167"/>
                    </a:cubicBezTo>
                    <a:cubicBezTo>
                      <a:pt x="111" y="167"/>
                      <a:pt x="111" y="167"/>
                      <a:pt x="111" y="167"/>
                    </a:cubicBezTo>
                    <a:cubicBezTo>
                      <a:pt x="111" y="167"/>
                      <a:pt x="111" y="167"/>
                      <a:pt x="111" y="167"/>
                    </a:cubicBezTo>
                    <a:cubicBezTo>
                      <a:pt x="111" y="167"/>
                      <a:pt x="111" y="167"/>
                      <a:pt x="111" y="167"/>
                    </a:cubicBezTo>
                    <a:cubicBezTo>
                      <a:pt x="111" y="167"/>
                      <a:pt x="111" y="167"/>
                      <a:pt x="111" y="167"/>
                    </a:cubicBezTo>
                    <a:cubicBezTo>
                      <a:pt x="111" y="167"/>
                      <a:pt x="111" y="167"/>
                      <a:pt x="111" y="167"/>
                    </a:cubicBezTo>
                    <a:cubicBezTo>
                      <a:pt x="111" y="166"/>
                      <a:pt x="111" y="166"/>
                      <a:pt x="111" y="166"/>
                    </a:cubicBezTo>
                    <a:cubicBezTo>
                      <a:pt x="111" y="166"/>
                      <a:pt x="111" y="166"/>
                      <a:pt x="111" y="166"/>
                    </a:cubicBezTo>
                    <a:cubicBezTo>
                      <a:pt x="111" y="166"/>
                      <a:pt x="111" y="166"/>
                      <a:pt x="111" y="166"/>
                    </a:cubicBezTo>
                    <a:cubicBezTo>
                      <a:pt x="111" y="165"/>
                      <a:pt x="111" y="165"/>
                      <a:pt x="111" y="165"/>
                    </a:cubicBezTo>
                    <a:cubicBezTo>
                      <a:pt x="111" y="165"/>
                      <a:pt x="111" y="165"/>
                      <a:pt x="111" y="165"/>
                    </a:cubicBezTo>
                    <a:cubicBezTo>
                      <a:pt x="111" y="165"/>
                      <a:pt x="111" y="165"/>
                      <a:pt x="111" y="165"/>
                    </a:cubicBezTo>
                    <a:cubicBezTo>
                      <a:pt x="111" y="165"/>
                      <a:pt x="111" y="165"/>
                      <a:pt x="111" y="165"/>
                    </a:cubicBezTo>
                    <a:cubicBezTo>
                      <a:pt x="111" y="165"/>
                      <a:pt x="111" y="165"/>
                      <a:pt x="111" y="165"/>
                    </a:cubicBezTo>
                    <a:cubicBezTo>
                      <a:pt x="111" y="165"/>
                      <a:pt x="111" y="165"/>
                      <a:pt x="111" y="165"/>
                    </a:cubicBezTo>
                    <a:cubicBezTo>
                      <a:pt x="111" y="165"/>
                      <a:pt x="111" y="165"/>
                      <a:pt x="111" y="165"/>
                    </a:cubicBezTo>
                    <a:cubicBezTo>
                      <a:pt x="111" y="165"/>
                      <a:pt x="111" y="165"/>
                      <a:pt x="111" y="165"/>
                    </a:cubicBezTo>
                    <a:cubicBezTo>
                      <a:pt x="111" y="165"/>
                      <a:pt x="111" y="165"/>
                      <a:pt x="111" y="165"/>
                    </a:cubicBezTo>
                    <a:cubicBezTo>
                      <a:pt x="111" y="165"/>
                      <a:pt x="111" y="165"/>
                      <a:pt x="111" y="165"/>
                    </a:cubicBezTo>
                    <a:cubicBezTo>
                      <a:pt x="111" y="165"/>
                      <a:pt x="111" y="165"/>
                      <a:pt x="111" y="165"/>
                    </a:cubicBezTo>
                    <a:cubicBezTo>
                      <a:pt x="111" y="164"/>
                      <a:pt x="111" y="164"/>
                      <a:pt x="111" y="163"/>
                    </a:cubicBezTo>
                    <a:cubicBezTo>
                      <a:pt x="111" y="163"/>
                      <a:pt x="111" y="163"/>
                      <a:pt x="111" y="163"/>
                    </a:cubicBezTo>
                    <a:cubicBezTo>
                      <a:pt x="111" y="163"/>
                      <a:pt x="111" y="163"/>
                      <a:pt x="111" y="163"/>
                    </a:cubicBezTo>
                    <a:cubicBezTo>
                      <a:pt x="111" y="163"/>
                      <a:pt x="111" y="163"/>
                      <a:pt x="111" y="163"/>
                    </a:cubicBezTo>
                    <a:cubicBezTo>
                      <a:pt x="111" y="163"/>
                      <a:pt x="111" y="163"/>
                      <a:pt x="111" y="163"/>
                    </a:cubicBezTo>
                    <a:cubicBezTo>
                      <a:pt x="111" y="163"/>
                      <a:pt x="111" y="163"/>
                      <a:pt x="111" y="163"/>
                    </a:cubicBezTo>
                    <a:cubicBezTo>
                      <a:pt x="111" y="163"/>
                      <a:pt x="111" y="163"/>
                      <a:pt x="111" y="163"/>
                    </a:cubicBezTo>
                    <a:cubicBezTo>
                      <a:pt x="111" y="163"/>
                      <a:pt x="111" y="163"/>
                      <a:pt x="111" y="163"/>
                    </a:cubicBezTo>
                    <a:cubicBezTo>
                      <a:pt x="111" y="161"/>
                      <a:pt x="111" y="159"/>
                      <a:pt x="111" y="157"/>
                    </a:cubicBezTo>
                    <a:cubicBezTo>
                      <a:pt x="111" y="157"/>
                      <a:pt x="111" y="157"/>
                      <a:pt x="111" y="157"/>
                    </a:cubicBezTo>
                    <a:cubicBezTo>
                      <a:pt x="111" y="157"/>
                      <a:pt x="111" y="157"/>
                      <a:pt x="111" y="157"/>
                    </a:cubicBezTo>
                    <a:cubicBezTo>
                      <a:pt x="111" y="157"/>
                      <a:pt x="111" y="157"/>
                      <a:pt x="111" y="157"/>
                    </a:cubicBezTo>
                    <a:cubicBezTo>
                      <a:pt x="111" y="157"/>
                      <a:pt x="111" y="157"/>
                      <a:pt x="111" y="157"/>
                    </a:cubicBezTo>
                    <a:cubicBezTo>
                      <a:pt x="111" y="157"/>
                      <a:pt x="111" y="157"/>
                      <a:pt x="111" y="157"/>
                    </a:cubicBezTo>
                    <a:cubicBezTo>
                      <a:pt x="111" y="157"/>
                      <a:pt x="111" y="157"/>
                      <a:pt x="111" y="157"/>
                    </a:cubicBezTo>
                    <a:cubicBezTo>
                      <a:pt x="111" y="157"/>
                      <a:pt x="111" y="157"/>
                      <a:pt x="111" y="157"/>
                    </a:cubicBezTo>
                    <a:cubicBezTo>
                      <a:pt x="111" y="156"/>
                      <a:pt x="111" y="156"/>
                      <a:pt x="111" y="156"/>
                    </a:cubicBezTo>
                    <a:cubicBezTo>
                      <a:pt x="111" y="156"/>
                      <a:pt x="111" y="156"/>
                      <a:pt x="111" y="156"/>
                    </a:cubicBezTo>
                    <a:cubicBezTo>
                      <a:pt x="111" y="156"/>
                      <a:pt x="111" y="156"/>
                      <a:pt x="111" y="156"/>
                    </a:cubicBezTo>
                    <a:cubicBezTo>
                      <a:pt x="111" y="156"/>
                      <a:pt x="111" y="156"/>
                      <a:pt x="111" y="156"/>
                    </a:cubicBezTo>
                    <a:cubicBezTo>
                      <a:pt x="111" y="156"/>
                      <a:pt x="111" y="156"/>
                      <a:pt x="111" y="156"/>
                    </a:cubicBezTo>
                    <a:cubicBezTo>
                      <a:pt x="111" y="156"/>
                      <a:pt x="111" y="156"/>
                      <a:pt x="111" y="156"/>
                    </a:cubicBezTo>
                    <a:cubicBezTo>
                      <a:pt x="111" y="156"/>
                      <a:pt x="111" y="156"/>
                      <a:pt x="112" y="156"/>
                    </a:cubicBezTo>
                    <a:cubicBezTo>
                      <a:pt x="112" y="156"/>
                      <a:pt x="112" y="156"/>
                      <a:pt x="112" y="156"/>
                    </a:cubicBezTo>
                    <a:cubicBezTo>
                      <a:pt x="112" y="156"/>
                      <a:pt x="112" y="156"/>
                      <a:pt x="112" y="156"/>
                    </a:cubicBezTo>
                    <a:cubicBezTo>
                      <a:pt x="112" y="156"/>
                      <a:pt x="112" y="156"/>
                      <a:pt x="112" y="156"/>
                    </a:cubicBezTo>
                    <a:cubicBezTo>
                      <a:pt x="112" y="156"/>
                      <a:pt x="112" y="156"/>
                      <a:pt x="112" y="156"/>
                    </a:cubicBezTo>
                    <a:cubicBezTo>
                      <a:pt x="112" y="156"/>
                      <a:pt x="112" y="156"/>
                      <a:pt x="112" y="156"/>
                    </a:cubicBezTo>
                    <a:cubicBezTo>
                      <a:pt x="112" y="156"/>
                      <a:pt x="112" y="156"/>
                      <a:pt x="112" y="156"/>
                    </a:cubicBezTo>
                    <a:cubicBezTo>
                      <a:pt x="112" y="156"/>
                      <a:pt x="112" y="156"/>
                      <a:pt x="112" y="156"/>
                    </a:cubicBezTo>
                    <a:cubicBezTo>
                      <a:pt x="112" y="156"/>
                      <a:pt x="112" y="156"/>
                      <a:pt x="112" y="156"/>
                    </a:cubicBezTo>
                    <a:cubicBezTo>
                      <a:pt x="112" y="156"/>
                      <a:pt x="112" y="156"/>
                      <a:pt x="112" y="156"/>
                    </a:cubicBezTo>
                    <a:cubicBezTo>
                      <a:pt x="112" y="156"/>
                      <a:pt x="112" y="156"/>
                      <a:pt x="112" y="156"/>
                    </a:cubicBezTo>
                    <a:cubicBezTo>
                      <a:pt x="112" y="156"/>
                      <a:pt x="113" y="156"/>
                      <a:pt x="113" y="156"/>
                    </a:cubicBezTo>
                    <a:cubicBezTo>
                      <a:pt x="113" y="156"/>
                      <a:pt x="113" y="156"/>
                      <a:pt x="113" y="156"/>
                    </a:cubicBezTo>
                    <a:cubicBezTo>
                      <a:pt x="113" y="156"/>
                      <a:pt x="113" y="156"/>
                      <a:pt x="113" y="156"/>
                    </a:cubicBezTo>
                    <a:cubicBezTo>
                      <a:pt x="113" y="156"/>
                      <a:pt x="113" y="156"/>
                      <a:pt x="113" y="156"/>
                    </a:cubicBezTo>
                    <a:cubicBezTo>
                      <a:pt x="113" y="156"/>
                      <a:pt x="113" y="156"/>
                      <a:pt x="113" y="156"/>
                    </a:cubicBezTo>
                    <a:cubicBezTo>
                      <a:pt x="113" y="156"/>
                      <a:pt x="113" y="156"/>
                      <a:pt x="113" y="156"/>
                    </a:cubicBezTo>
                    <a:cubicBezTo>
                      <a:pt x="113" y="156"/>
                      <a:pt x="113" y="156"/>
                      <a:pt x="113" y="156"/>
                    </a:cubicBezTo>
                    <a:cubicBezTo>
                      <a:pt x="113" y="156"/>
                      <a:pt x="113" y="156"/>
                      <a:pt x="113" y="156"/>
                    </a:cubicBezTo>
                    <a:cubicBezTo>
                      <a:pt x="113" y="156"/>
                      <a:pt x="113" y="156"/>
                      <a:pt x="113" y="156"/>
                    </a:cubicBezTo>
                    <a:cubicBezTo>
                      <a:pt x="113" y="156"/>
                      <a:pt x="113" y="156"/>
                      <a:pt x="113" y="156"/>
                    </a:cubicBezTo>
                    <a:cubicBezTo>
                      <a:pt x="113" y="156"/>
                      <a:pt x="113" y="156"/>
                      <a:pt x="113" y="156"/>
                    </a:cubicBezTo>
                    <a:cubicBezTo>
                      <a:pt x="113" y="156"/>
                      <a:pt x="113" y="156"/>
                      <a:pt x="113" y="156"/>
                    </a:cubicBezTo>
                    <a:cubicBezTo>
                      <a:pt x="113" y="156"/>
                      <a:pt x="113" y="156"/>
                      <a:pt x="114" y="156"/>
                    </a:cubicBezTo>
                    <a:cubicBezTo>
                      <a:pt x="114" y="156"/>
                      <a:pt x="114" y="156"/>
                      <a:pt x="114" y="156"/>
                    </a:cubicBezTo>
                    <a:cubicBezTo>
                      <a:pt x="114" y="156"/>
                      <a:pt x="114" y="156"/>
                      <a:pt x="114" y="156"/>
                    </a:cubicBezTo>
                    <a:cubicBezTo>
                      <a:pt x="114" y="156"/>
                      <a:pt x="114" y="156"/>
                      <a:pt x="114" y="156"/>
                    </a:cubicBezTo>
                    <a:cubicBezTo>
                      <a:pt x="114" y="156"/>
                      <a:pt x="114" y="156"/>
                      <a:pt x="114" y="156"/>
                    </a:cubicBezTo>
                    <a:cubicBezTo>
                      <a:pt x="114" y="156"/>
                      <a:pt x="114" y="156"/>
                      <a:pt x="114" y="156"/>
                    </a:cubicBezTo>
                    <a:cubicBezTo>
                      <a:pt x="114" y="156"/>
                      <a:pt x="114" y="156"/>
                      <a:pt x="114" y="156"/>
                    </a:cubicBezTo>
                    <a:cubicBezTo>
                      <a:pt x="114" y="156"/>
                      <a:pt x="114" y="156"/>
                      <a:pt x="114" y="156"/>
                    </a:cubicBezTo>
                    <a:cubicBezTo>
                      <a:pt x="114" y="156"/>
                      <a:pt x="114" y="156"/>
                      <a:pt x="114" y="156"/>
                    </a:cubicBezTo>
                    <a:cubicBezTo>
                      <a:pt x="114" y="156"/>
                      <a:pt x="114" y="156"/>
                      <a:pt x="114" y="156"/>
                    </a:cubicBezTo>
                    <a:cubicBezTo>
                      <a:pt x="114" y="156"/>
                      <a:pt x="114" y="156"/>
                      <a:pt x="114" y="156"/>
                    </a:cubicBezTo>
                    <a:cubicBezTo>
                      <a:pt x="114" y="156"/>
                      <a:pt x="114" y="156"/>
                      <a:pt x="114" y="156"/>
                    </a:cubicBezTo>
                    <a:cubicBezTo>
                      <a:pt x="114" y="157"/>
                      <a:pt x="114" y="157"/>
                      <a:pt x="114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8"/>
                    </a:cubicBezTo>
                    <a:cubicBezTo>
                      <a:pt x="116" y="158"/>
                      <a:pt x="116" y="158"/>
                      <a:pt x="116" y="158"/>
                    </a:cubicBezTo>
                    <a:cubicBezTo>
                      <a:pt x="116" y="158"/>
                      <a:pt x="116" y="158"/>
                      <a:pt x="116" y="158"/>
                    </a:cubicBezTo>
                    <a:cubicBezTo>
                      <a:pt x="116" y="158"/>
                      <a:pt x="116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8" y="158"/>
                      <a:pt x="118" y="158"/>
                      <a:pt x="118" y="158"/>
                    </a:cubicBezTo>
                    <a:cubicBezTo>
                      <a:pt x="118" y="158"/>
                      <a:pt x="118" y="158"/>
                      <a:pt x="118" y="159"/>
                    </a:cubicBezTo>
                    <a:cubicBezTo>
                      <a:pt x="118" y="159"/>
                      <a:pt x="118" y="159"/>
                      <a:pt x="118" y="159"/>
                    </a:cubicBezTo>
                    <a:cubicBezTo>
                      <a:pt x="118" y="159"/>
                      <a:pt x="118" y="159"/>
                      <a:pt x="118" y="159"/>
                    </a:cubicBezTo>
                    <a:cubicBezTo>
                      <a:pt x="118" y="159"/>
                      <a:pt x="118" y="159"/>
                      <a:pt x="118" y="159"/>
                    </a:cubicBezTo>
                    <a:cubicBezTo>
                      <a:pt x="118" y="159"/>
                      <a:pt x="118" y="159"/>
                      <a:pt x="118" y="159"/>
                    </a:cubicBezTo>
                    <a:cubicBezTo>
                      <a:pt x="118" y="159"/>
                      <a:pt x="118" y="159"/>
                      <a:pt x="118" y="159"/>
                    </a:cubicBezTo>
                    <a:cubicBezTo>
                      <a:pt x="118" y="159"/>
                      <a:pt x="118" y="159"/>
                      <a:pt x="118" y="159"/>
                    </a:cubicBezTo>
                    <a:cubicBezTo>
                      <a:pt x="118" y="159"/>
                      <a:pt x="118" y="159"/>
                      <a:pt x="118" y="159"/>
                    </a:cubicBezTo>
                    <a:cubicBezTo>
                      <a:pt x="118" y="159"/>
                      <a:pt x="118" y="159"/>
                      <a:pt x="118" y="160"/>
                    </a:cubicBezTo>
                    <a:cubicBezTo>
                      <a:pt x="118" y="160"/>
                      <a:pt x="118" y="160"/>
                      <a:pt x="118" y="160"/>
                    </a:cubicBezTo>
                    <a:cubicBezTo>
                      <a:pt x="118" y="160"/>
                      <a:pt x="118" y="160"/>
                      <a:pt x="118" y="160"/>
                    </a:cubicBezTo>
                    <a:cubicBezTo>
                      <a:pt x="118" y="160"/>
                      <a:pt x="118" y="160"/>
                      <a:pt x="118" y="160"/>
                    </a:cubicBezTo>
                    <a:cubicBezTo>
                      <a:pt x="118" y="160"/>
                      <a:pt x="118" y="160"/>
                      <a:pt x="118" y="160"/>
                    </a:cubicBezTo>
                    <a:cubicBezTo>
                      <a:pt x="118" y="160"/>
                      <a:pt x="118" y="160"/>
                      <a:pt x="118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20" y="160"/>
                    </a:cubicBezTo>
                    <a:cubicBezTo>
                      <a:pt x="120" y="160"/>
                      <a:pt x="120" y="160"/>
                      <a:pt x="120" y="160"/>
                    </a:cubicBezTo>
                    <a:cubicBezTo>
                      <a:pt x="120" y="160"/>
                      <a:pt x="120" y="160"/>
                      <a:pt x="120" y="160"/>
                    </a:cubicBezTo>
                    <a:cubicBezTo>
                      <a:pt x="120" y="160"/>
                      <a:pt x="120" y="160"/>
                      <a:pt x="120" y="160"/>
                    </a:cubicBezTo>
                    <a:cubicBezTo>
                      <a:pt x="120" y="160"/>
                      <a:pt x="120" y="160"/>
                      <a:pt x="120" y="160"/>
                    </a:cubicBezTo>
                    <a:cubicBezTo>
                      <a:pt x="120" y="160"/>
                      <a:pt x="120" y="160"/>
                      <a:pt x="120" y="160"/>
                    </a:cubicBezTo>
                    <a:cubicBezTo>
                      <a:pt x="120" y="160"/>
                      <a:pt x="120" y="160"/>
                      <a:pt x="120" y="160"/>
                    </a:cubicBezTo>
                    <a:cubicBezTo>
                      <a:pt x="120" y="160"/>
                      <a:pt x="120" y="160"/>
                      <a:pt x="120" y="160"/>
                    </a:cubicBezTo>
                    <a:cubicBezTo>
                      <a:pt x="120" y="160"/>
                      <a:pt x="120" y="160"/>
                      <a:pt x="120" y="160"/>
                    </a:cubicBezTo>
                    <a:cubicBezTo>
                      <a:pt x="120" y="160"/>
                      <a:pt x="120" y="160"/>
                      <a:pt x="120" y="160"/>
                    </a:cubicBezTo>
                    <a:cubicBezTo>
                      <a:pt x="120" y="160"/>
                      <a:pt x="120" y="160"/>
                      <a:pt x="120" y="160"/>
                    </a:cubicBezTo>
                    <a:cubicBezTo>
                      <a:pt x="120" y="160"/>
                      <a:pt x="120" y="160"/>
                      <a:pt x="120" y="160"/>
                    </a:cubicBezTo>
                    <a:cubicBezTo>
                      <a:pt x="120" y="160"/>
                      <a:pt x="120" y="160"/>
                      <a:pt x="120" y="160"/>
                    </a:cubicBezTo>
                    <a:cubicBezTo>
                      <a:pt x="120" y="160"/>
                      <a:pt x="120" y="160"/>
                      <a:pt x="121" y="160"/>
                    </a:cubicBezTo>
                    <a:cubicBezTo>
                      <a:pt x="121" y="160"/>
                      <a:pt x="121" y="160"/>
                      <a:pt x="121" y="160"/>
                    </a:cubicBezTo>
                    <a:cubicBezTo>
                      <a:pt x="121" y="161"/>
                      <a:pt x="121" y="161"/>
                      <a:pt x="121" y="161"/>
                    </a:cubicBezTo>
                    <a:cubicBezTo>
                      <a:pt x="121" y="161"/>
                      <a:pt x="121" y="161"/>
                      <a:pt x="121" y="161"/>
                    </a:cubicBezTo>
                    <a:cubicBezTo>
                      <a:pt x="121" y="161"/>
                      <a:pt x="121" y="161"/>
                      <a:pt x="121" y="161"/>
                    </a:cubicBezTo>
                    <a:cubicBezTo>
                      <a:pt x="121" y="161"/>
                      <a:pt x="121" y="161"/>
                      <a:pt x="121" y="161"/>
                    </a:cubicBezTo>
                    <a:cubicBezTo>
                      <a:pt x="121" y="161"/>
                      <a:pt x="121" y="161"/>
                      <a:pt x="121" y="161"/>
                    </a:cubicBezTo>
                    <a:cubicBezTo>
                      <a:pt x="121" y="161"/>
                      <a:pt x="121" y="161"/>
                      <a:pt x="121" y="161"/>
                    </a:cubicBezTo>
                    <a:cubicBezTo>
                      <a:pt x="121" y="161"/>
                      <a:pt x="121" y="161"/>
                      <a:pt x="121" y="161"/>
                    </a:cubicBezTo>
                    <a:cubicBezTo>
                      <a:pt x="121" y="161"/>
                      <a:pt x="121" y="161"/>
                      <a:pt x="121" y="161"/>
                    </a:cubicBezTo>
                    <a:cubicBezTo>
                      <a:pt x="121" y="161"/>
                      <a:pt x="121" y="161"/>
                      <a:pt x="121" y="161"/>
                    </a:cubicBezTo>
                    <a:cubicBezTo>
                      <a:pt x="121" y="161"/>
                      <a:pt x="121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2"/>
                    </a:cubicBezTo>
                    <a:cubicBezTo>
                      <a:pt x="123" y="162"/>
                      <a:pt x="123" y="162"/>
                      <a:pt x="123" y="162"/>
                    </a:cubicBezTo>
                    <a:cubicBezTo>
                      <a:pt x="123" y="162"/>
                      <a:pt x="123" y="162"/>
                      <a:pt x="123" y="162"/>
                    </a:cubicBezTo>
                    <a:cubicBezTo>
                      <a:pt x="123" y="162"/>
                      <a:pt x="123" y="162"/>
                      <a:pt x="123" y="162"/>
                    </a:cubicBezTo>
                    <a:cubicBezTo>
                      <a:pt x="123" y="162"/>
                      <a:pt x="123" y="162"/>
                      <a:pt x="123" y="162"/>
                    </a:cubicBezTo>
                    <a:cubicBezTo>
                      <a:pt x="123" y="162"/>
                      <a:pt x="123" y="162"/>
                      <a:pt x="123" y="162"/>
                    </a:cubicBezTo>
                    <a:cubicBezTo>
                      <a:pt x="123" y="162"/>
                      <a:pt x="123" y="162"/>
                      <a:pt x="123" y="162"/>
                    </a:cubicBezTo>
                    <a:cubicBezTo>
                      <a:pt x="123" y="162"/>
                      <a:pt x="123" y="162"/>
                      <a:pt x="123" y="162"/>
                    </a:cubicBezTo>
                    <a:cubicBezTo>
                      <a:pt x="123" y="162"/>
                      <a:pt x="123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5" y="162"/>
                    </a:cubicBezTo>
                    <a:cubicBezTo>
                      <a:pt x="125" y="162"/>
                      <a:pt x="125" y="162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6" y="163"/>
                    </a:cubicBezTo>
                    <a:cubicBezTo>
                      <a:pt x="126" y="163"/>
                      <a:pt x="126" y="163"/>
                      <a:pt x="126" y="163"/>
                    </a:cubicBezTo>
                    <a:cubicBezTo>
                      <a:pt x="126" y="163"/>
                      <a:pt x="126" y="163"/>
                      <a:pt x="126" y="163"/>
                    </a:cubicBezTo>
                    <a:cubicBezTo>
                      <a:pt x="126" y="163"/>
                      <a:pt x="126" y="163"/>
                      <a:pt x="126" y="163"/>
                    </a:cubicBezTo>
                    <a:cubicBezTo>
                      <a:pt x="126" y="163"/>
                      <a:pt x="126" y="163"/>
                      <a:pt x="126" y="163"/>
                    </a:cubicBezTo>
                    <a:cubicBezTo>
                      <a:pt x="126" y="163"/>
                      <a:pt x="126" y="163"/>
                      <a:pt x="126" y="163"/>
                    </a:cubicBezTo>
                    <a:cubicBezTo>
                      <a:pt x="126" y="163"/>
                      <a:pt x="126" y="163"/>
                      <a:pt x="126" y="163"/>
                    </a:cubicBezTo>
                    <a:cubicBezTo>
                      <a:pt x="126" y="163"/>
                      <a:pt x="126" y="163"/>
                      <a:pt x="126" y="163"/>
                    </a:cubicBezTo>
                    <a:cubicBezTo>
                      <a:pt x="126" y="163"/>
                      <a:pt x="126" y="163"/>
                      <a:pt x="126" y="163"/>
                    </a:cubicBezTo>
                    <a:cubicBezTo>
                      <a:pt x="126" y="163"/>
                      <a:pt x="126" y="163"/>
                      <a:pt x="126" y="163"/>
                    </a:cubicBezTo>
                    <a:cubicBezTo>
                      <a:pt x="126" y="163"/>
                      <a:pt x="126" y="163"/>
                      <a:pt x="126" y="164"/>
                    </a:cubicBezTo>
                    <a:cubicBezTo>
                      <a:pt x="126" y="164"/>
                      <a:pt x="126" y="164"/>
                      <a:pt x="126" y="164"/>
                    </a:cubicBezTo>
                    <a:cubicBezTo>
                      <a:pt x="126" y="164"/>
                      <a:pt x="126" y="164"/>
                      <a:pt x="126" y="164"/>
                    </a:cubicBezTo>
                    <a:cubicBezTo>
                      <a:pt x="126" y="164"/>
                      <a:pt x="126" y="164"/>
                      <a:pt x="126" y="164"/>
                    </a:cubicBezTo>
                    <a:cubicBezTo>
                      <a:pt x="126" y="164"/>
                      <a:pt x="126" y="164"/>
                      <a:pt x="126" y="164"/>
                    </a:cubicBezTo>
                    <a:cubicBezTo>
                      <a:pt x="126" y="164"/>
                      <a:pt x="126" y="164"/>
                      <a:pt x="126" y="164"/>
                    </a:cubicBezTo>
                    <a:cubicBezTo>
                      <a:pt x="126" y="164"/>
                      <a:pt x="126" y="164"/>
                      <a:pt x="126" y="164"/>
                    </a:cubicBezTo>
                    <a:cubicBezTo>
                      <a:pt x="126" y="164"/>
                      <a:pt x="126" y="164"/>
                      <a:pt x="126" y="164"/>
                    </a:cubicBezTo>
                    <a:cubicBezTo>
                      <a:pt x="126" y="164"/>
                      <a:pt x="126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8" y="165"/>
                    </a:cubicBezTo>
                    <a:cubicBezTo>
                      <a:pt x="128" y="165"/>
                      <a:pt x="128" y="165"/>
                      <a:pt x="128" y="165"/>
                    </a:cubicBezTo>
                    <a:cubicBezTo>
                      <a:pt x="128" y="165"/>
                      <a:pt x="128" y="165"/>
                      <a:pt x="128" y="165"/>
                    </a:cubicBezTo>
                    <a:cubicBezTo>
                      <a:pt x="128" y="165"/>
                      <a:pt x="128" y="165"/>
                      <a:pt x="128" y="165"/>
                    </a:cubicBezTo>
                    <a:cubicBezTo>
                      <a:pt x="128" y="165"/>
                      <a:pt x="128" y="165"/>
                      <a:pt x="128" y="165"/>
                    </a:cubicBezTo>
                    <a:cubicBezTo>
                      <a:pt x="128" y="165"/>
                      <a:pt x="128" y="165"/>
                      <a:pt x="128" y="165"/>
                    </a:cubicBezTo>
                    <a:cubicBezTo>
                      <a:pt x="128" y="165"/>
                      <a:pt x="128" y="165"/>
                      <a:pt x="128" y="165"/>
                    </a:cubicBezTo>
                    <a:cubicBezTo>
                      <a:pt x="128" y="165"/>
                      <a:pt x="128" y="165"/>
                      <a:pt x="128" y="165"/>
                    </a:cubicBezTo>
                    <a:cubicBezTo>
                      <a:pt x="128" y="165"/>
                      <a:pt x="128" y="165"/>
                      <a:pt x="128" y="165"/>
                    </a:cubicBezTo>
                    <a:cubicBezTo>
                      <a:pt x="128" y="165"/>
                      <a:pt x="128" y="165"/>
                      <a:pt x="128" y="165"/>
                    </a:cubicBezTo>
                    <a:cubicBezTo>
                      <a:pt x="128" y="165"/>
                      <a:pt x="128" y="165"/>
                      <a:pt x="128" y="166"/>
                    </a:cubicBezTo>
                    <a:cubicBezTo>
                      <a:pt x="128" y="166"/>
                      <a:pt x="128" y="166"/>
                      <a:pt x="128" y="166"/>
                    </a:cubicBezTo>
                    <a:cubicBezTo>
                      <a:pt x="128" y="166"/>
                      <a:pt x="128" y="166"/>
                      <a:pt x="128" y="166"/>
                    </a:cubicBezTo>
                    <a:cubicBezTo>
                      <a:pt x="128" y="166"/>
                      <a:pt x="128" y="166"/>
                      <a:pt x="128" y="166"/>
                    </a:cubicBezTo>
                    <a:cubicBezTo>
                      <a:pt x="128" y="166"/>
                      <a:pt x="128" y="166"/>
                      <a:pt x="128" y="166"/>
                    </a:cubicBezTo>
                    <a:cubicBezTo>
                      <a:pt x="128" y="166"/>
                      <a:pt x="128" y="166"/>
                      <a:pt x="128" y="166"/>
                    </a:cubicBezTo>
                    <a:cubicBezTo>
                      <a:pt x="128" y="166"/>
                      <a:pt x="128" y="166"/>
                      <a:pt x="128" y="166"/>
                    </a:cubicBezTo>
                    <a:cubicBezTo>
                      <a:pt x="128" y="166"/>
                      <a:pt x="128" y="166"/>
                      <a:pt x="128" y="166"/>
                    </a:cubicBezTo>
                    <a:cubicBezTo>
                      <a:pt x="128" y="167"/>
                      <a:pt x="128" y="169"/>
                      <a:pt x="128" y="170"/>
                    </a:cubicBezTo>
                    <a:cubicBezTo>
                      <a:pt x="128" y="170"/>
                      <a:pt x="128" y="170"/>
                      <a:pt x="128" y="170"/>
                    </a:cubicBezTo>
                    <a:cubicBezTo>
                      <a:pt x="128" y="170"/>
                      <a:pt x="128" y="170"/>
                      <a:pt x="128" y="170"/>
                    </a:cubicBezTo>
                    <a:cubicBezTo>
                      <a:pt x="128" y="170"/>
                      <a:pt x="128" y="170"/>
                      <a:pt x="128" y="170"/>
                    </a:cubicBezTo>
                    <a:cubicBezTo>
                      <a:pt x="128" y="170"/>
                      <a:pt x="128" y="170"/>
                      <a:pt x="128" y="170"/>
                    </a:cubicBezTo>
                    <a:cubicBezTo>
                      <a:pt x="128" y="170"/>
                      <a:pt x="128" y="170"/>
                      <a:pt x="128" y="170"/>
                    </a:cubicBezTo>
                    <a:cubicBezTo>
                      <a:pt x="128" y="171"/>
                      <a:pt x="128" y="171"/>
                      <a:pt x="128" y="171"/>
                    </a:cubicBezTo>
                    <a:cubicBezTo>
                      <a:pt x="128" y="171"/>
                      <a:pt x="128" y="171"/>
                      <a:pt x="128" y="171"/>
                    </a:cubicBezTo>
                    <a:cubicBezTo>
                      <a:pt x="128" y="171"/>
                      <a:pt x="128" y="171"/>
                      <a:pt x="128" y="171"/>
                    </a:cubicBezTo>
                    <a:cubicBezTo>
                      <a:pt x="128" y="171"/>
                      <a:pt x="128" y="171"/>
                      <a:pt x="128" y="171"/>
                    </a:cubicBezTo>
                    <a:cubicBezTo>
                      <a:pt x="128" y="171"/>
                      <a:pt x="128" y="171"/>
                      <a:pt x="128" y="171"/>
                    </a:cubicBezTo>
                    <a:cubicBezTo>
                      <a:pt x="128" y="171"/>
                      <a:pt x="128" y="171"/>
                      <a:pt x="128" y="171"/>
                    </a:cubicBezTo>
                    <a:cubicBezTo>
                      <a:pt x="128" y="171"/>
                      <a:pt x="128" y="171"/>
                      <a:pt x="128" y="171"/>
                    </a:cubicBezTo>
                    <a:cubicBezTo>
                      <a:pt x="128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2"/>
                      <a:pt x="129" y="172"/>
                      <a:pt x="129" y="172"/>
                    </a:cubicBezTo>
                    <a:cubicBezTo>
                      <a:pt x="129" y="172"/>
                      <a:pt x="129" y="172"/>
                      <a:pt x="129" y="172"/>
                    </a:cubicBezTo>
                    <a:cubicBezTo>
                      <a:pt x="129" y="172"/>
                      <a:pt x="129" y="172"/>
                      <a:pt x="129" y="172"/>
                    </a:cubicBezTo>
                    <a:cubicBezTo>
                      <a:pt x="129" y="172"/>
                      <a:pt x="129" y="172"/>
                      <a:pt x="129" y="172"/>
                    </a:cubicBezTo>
                    <a:cubicBezTo>
                      <a:pt x="129" y="172"/>
                      <a:pt x="129" y="172"/>
                      <a:pt x="129" y="172"/>
                    </a:cubicBezTo>
                    <a:cubicBezTo>
                      <a:pt x="129" y="172"/>
                      <a:pt x="129" y="172"/>
                      <a:pt x="129" y="172"/>
                    </a:cubicBezTo>
                    <a:cubicBezTo>
                      <a:pt x="129" y="172"/>
                      <a:pt x="129" y="172"/>
                      <a:pt x="129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3"/>
                    </a:cubicBezTo>
                    <a:cubicBezTo>
                      <a:pt x="130" y="173"/>
                      <a:pt x="130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2" y="173"/>
                      <a:pt x="132" y="173"/>
                      <a:pt x="132" y="173"/>
                    </a:cubicBezTo>
                    <a:cubicBezTo>
                      <a:pt x="132" y="173"/>
                      <a:pt x="132" y="173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3" y="174"/>
                      <a:pt x="133" y="174"/>
                      <a:pt x="133" y="174"/>
                    </a:cubicBezTo>
                    <a:cubicBezTo>
                      <a:pt x="133" y="174"/>
                      <a:pt x="133" y="174"/>
                      <a:pt x="133" y="174"/>
                    </a:cubicBezTo>
                    <a:cubicBezTo>
                      <a:pt x="133" y="174"/>
                      <a:pt x="133" y="174"/>
                      <a:pt x="133" y="174"/>
                    </a:cubicBezTo>
                    <a:cubicBezTo>
                      <a:pt x="133" y="174"/>
                      <a:pt x="133" y="174"/>
                      <a:pt x="133" y="174"/>
                    </a:cubicBezTo>
                    <a:cubicBezTo>
                      <a:pt x="133" y="174"/>
                      <a:pt x="133" y="174"/>
                      <a:pt x="133" y="174"/>
                    </a:cubicBezTo>
                    <a:cubicBezTo>
                      <a:pt x="133" y="174"/>
                      <a:pt x="133" y="174"/>
                      <a:pt x="133" y="174"/>
                    </a:cubicBezTo>
                    <a:cubicBezTo>
                      <a:pt x="133" y="174"/>
                      <a:pt x="133" y="174"/>
                      <a:pt x="133" y="175"/>
                    </a:cubicBezTo>
                    <a:cubicBezTo>
                      <a:pt x="133" y="175"/>
                      <a:pt x="133" y="175"/>
                      <a:pt x="133" y="175"/>
                    </a:cubicBezTo>
                    <a:cubicBezTo>
                      <a:pt x="133" y="175"/>
                      <a:pt x="133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5" y="175"/>
                    </a:cubicBezTo>
                    <a:cubicBezTo>
                      <a:pt x="135" y="175"/>
                      <a:pt x="135" y="175"/>
                      <a:pt x="135" y="175"/>
                    </a:cubicBezTo>
                    <a:cubicBezTo>
                      <a:pt x="135" y="175"/>
                      <a:pt x="135" y="175"/>
                      <a:pt x="135" y="175"/>
                    </a:cubicBezTo>
                    <a:cubicBezTo>
                      <a:pt x="135" y="175"/>
                      <a:pt x="135" y="175"/>
                      <a:pt x="135" y="176"/>
                    </a:cubicBezTo>
                    <a:cubicBezTo>
                      <a:pt x="135" y="176"/>
                      <a:pt x="135" y="176"/>
                      <a:pt x="135" y="176"/>
                    </a:cubicBezTo>
                    <a:cubicBezTo>
                      <a:pt x="135" y="176"/>
                      <a:pt x="135" y="176"/>
                      <a:pt x="135" y="176"/>
                    </a:cubicBezTo>
                    <a:cubicBezTo>
                      <a:pt x="135" y="176"/>
                      <a:pt x="135" y="176"/>
                      <a:pt x="135" y="176"/>
                    </a:cubicBezTo>
                    <a:cubicBezTo>
                      <a:pt x="135" y="176"/>
                      <a:pt x="135" y="176"/>
                      <a:pt x="135" y="176"/>
                    </a:cubicBezTo>
                    <a:cubicBezTo>
                      <a:pt x="135" y="176"/>
                      <a:pt x="135" y="176"/>
                      <a:pt x="135" y="176"/>
                    </a:cubicBezTo>
                    <a:cubicBezTo>
                      <a:pt x="135" y="176"/>
                      <a:pt x="135" y="176"/>
                      <a:pt x="135" y="176"/>
                    </a:cubicBezTo>
                    <a:cubicBezTo>
                      <a:pt x="135" y="176"/>
                      <a:pt x="135" y="176"/>
                      <a:pt x="135" y="176"/>
                    </a:cubicBezTo>
                    <a:cubicBezTo>
                      <a:pt x="135" y="176"/>
                      <a:pt x="135" y="176"/>
                      <a:pt x="135" y="176"/>
                    </a:cubicBezTo>
                    <a:cubicBezTo>
                      <a:pt x="135" y="176"/>
                      <a:pt x="135" y="176"/>
                      <a:pt x="135" y="176"/>
                    </a:cubicBezTo>
                    <a:cubicBezTo>
                      <a:pt x="135" y="176"/>
                      <a:pt x="135" y="176"/>
                      <a:pt x="135" y="176"/>
                    </a:cubicBezTo>
                    <a:cubicBezTo>
                      <a:pt x="135" y="176"/>
                      <a:pt x="135" y="176"/>
                      <a:pt x="135" y="176"/>
                    </a:cubicBezTo>
                    <a:cubicBezTo>
                      <a:pt x="135" y="176"/>
                      <a:pt x="135" y="176"/>
                      <a:pt x="135" y="176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6" y="176"/>
                      <a:pt x="136" y="176"/>
                      <a:pt x="137" y="176"/>
                    </a:cubicBezTo>
                    <a:cubicBezTo>
                      <a:pt x="137" y="176"/>
                      <a:pt x="137" y="176"/>
                      <a:pt x="137" y="176"/>
                    </a:cubicBezTo>
                    <a:cubicBezTo>
                      <a:pt x="137" y="176"/>
                      <a:pt x="137" y="176"/>
                      <a:pt x="137" y="176"/>
                    </a:cubicBezTo>
                    <a:cubicBezTo>
                      <a:pt x="137" y="176"/>
                      <a:pt x="137" y="176"/>
                      <a:pt x="137" y="176"/>
                    </a:cubicBezTo>
                    <a:cubicBezTo>
                      <a:pt x="137" y="176"/>
                      <a:pt x="137" y="176"/>
                      <a:pt x="137" y="176"/>
                    </a:cubicBezTo>
                    <a:cubicBezTo>
                      <a:pt x="137" y="176"/>
                      <a:pt x="137" y="176"/>
                      <a:pt x="137" y="177"/>
                    </a:cubicBezTo>
                    <a:cubicBezTo>
                      <a:pt x="137" y="177"/>
                      <a:pt x="137" y="177"/>
                      <a:pt x="137" y="177"/>
                    </a:cubicBezTo>
                    <a:cubicBezTo>
                      <a:pt x="137" y="177"/>
                      <a:pt x="137" y="177"/>
                      <a:pt x="137" y="177"/>
                    </a:cubicBezTo>
                    <a:cubicBezTo>
                      <a:pt x="137" y="177"/>
                      <a:pt x="137" y="177"/>
                      <a:pt x="137" y="177"/>
                    </a:cubicBezTo>
                    <a:cubicBezTo>
                      <a:pt x="137" y="177"/>
                      <a:pt x="137" y="177"/>
                      <a:pt x="137" y="177"/>
                    </a:cubicBezTo>
                    <a:cubicBezTo>
                      <a:pt x="137" y="177"/>
                      <a:pt x="137" y="177"/>
                      <a:pt x="137" y="177"/>
                    </a:cubicBezTo>
                    <a:cubicBezTo>
                      <a:pt x="137" y="177"/>
                      <a:pt x="137" y="177"/>
                      <a:pt x="137" y="177"/>
                    </a:cubicBezTo>
                    <a:cubicBezTo>
                      <a:pt x="137" y="177"/>
                      <a:pt x="137" y="177"/>
                      <a:pt x="137" y="177"/>
                    </a:cubicBezTo>
                    <a:cubicBezTo>
                      <a:pt x="137" y="177"/>
                      <a:pt x="137" y="177"/>
                      <a:pt x="137" y="177"/>
                    </a:cubicBezTo>
                    <a:cubicBezTo>
                      <a:pt x="137" y="177"/>
                      <a:pt x="137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8"/>
                      <a:pt x="138" y="178"/>
                      <a:pt x="138" y="178"/>
                    </a:cubicBezTo>
                    <a:cubicBezTo>
                      <a:pt x="138" y="178"/>
                      <a:pt x="138" y="178"/>
                      <a:pt x="138" y="178"/>
                    </a:cubicBezTo>
                    <a:cubicBezTo>
                      <a:pt x="138" y="178"/>
                      <a:pt x="138" y="178"/>
                      <a:pt x="138" y="178"/>
                    </a:cubicBezTo>
                    <a:cubicBezTo>
                      <a:pt x="138" y="178"/>
                      <a:pt x="138" y="178"/>
                      <a:pt x="138" y="178"/>
                    </a:cubicBezTo>
                    <a:cubicBezTo>
                      <a:pt x="138" y="178"/>
                      <a:pt x="138" y="178"/>
                      <a:pt x="138" y="178"/>
                    </a:cubicBezTo>
                    <a:cubicBezTo>
                      <a:pt x="138" y="178"/>
                      <a:pt x="138" y="178"/>
                      <a:pt x="138" y="178"/>
                    </a:cubicBezTo>
                    <a:cubicBezTo>
                      <a:pt x="138" y="178"/>
                      <a:pt x="138" y="178"/>
                      <a:pt x="138" y="178"/>
                    </a:cubicBezTo>
                    <a:cubicBezTo>
                      <a:pt x="138" y="178"/>
                      <a:pt x="138" y="178"/>
                      <a:pt x="138" y="178"/>
                    </a:cubicBezTo>
                    <a:cubicBezTo>
                      <a:pt x="138" y="178"/>
                      <a:pt x="138" y="178"/>
                      <a:pt x="138" y="178"/>
                    </a:cubicBezTo>
                    <a:cubicBezTo>
                      <a:pt x="138" y="178"/>
                      <a:pt x="138" y="178"/>
                      <a:pt x="138" y="178"/>
                    </a:cubicBezTo>
                    <a:cubicBezTo>
                      <a:pt x="138" y="178"/>
                      <a:pt x="138" y="178"/>
                      <a:pt x="138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9"/>
                    </a:cubicBezTo>
                    <a:cubicBezTo>
                      <a:pt x="139" y="179"/>
                      <a:pt x="139" y="179"/>
                      <a:pt x="139" y="179"/>
                    </a:cubicBezTo>
                    <a:cubicBezTo>
                      <a:pt x="139" y="179"/>
                      <a:pt x="139" y="179"/>
                      <a:pt x="139" y="179"/>
                    </a:cubicBezTo>
                    <a:cubicBezTo>
                      <a:pt x="139" y="179"/>
                      <a:pt x="139" y="179"/>
                      <a:pt x="139" y="179"/>
                    </a:cubicBezTo>
                    <a:cubicBezTo>
                      <a:pt x="139" y="179"/>
                      <a:pt x="139" y="179"/>
                      <a:pt x="139" y="179"/>
                    </a:cubicBezTo>
                    <a:cubicBezTo>
                      <a:pt x="139" y="179"/>
                      <a:pt x="139" y="179"/>
                      <a:pt x="139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41" y="179"/>
                      <a:pt x="141" y="179"/>
                      <a:pt x="141" y="180"/>
                    </a:cubicBezTo>
                    <a:cubicBezTo>
                      <a:pt x="141" y="180"/>
                      <a:pt x="141" y="180"/>
                      <a:pt x="141" y="180"/>
                    </a:cubicBezTo>
                    <a:cubicBezTo>
                      <a:pt x="141" y="180"/>
                      <a:pt x="141" y="180"/>
                      <a:pt x="141" y="180"/>
                    </a:cubicBezTo>
                    <a:cubicBezTo>
                      <a:pt x="141" y="180"/>
                      <a:pt x="141" y="180"/>
                      <a:pt x="141" y="180"/>
                    </a:cubicBezTo>
                    <a:cubicBezTo>
                      <a:pt x="141" y="180"/>
                      <a:pt x="141" y="180"/>
                      <a:pt x="141" y="180"/>
                    </a:cubicBezTo>
                    <a:cubicBezTo>
                      <a:pt x="141" y="180"/>
                      <a:pt x="141" y="180"/>
                      <a:pt x="142" y="180"/>
                    </a:cubicBezTo>
                    <a:cubicBezTo>
                      <a:pt x="142" y="180"/>
                      <a:pt x="142" y="180"/>
                      <a:pt x="142" y="180"/>
                    </a:cubicBezTo>
                    <a:cubicBezTo>
                      <a:pt x="142" y="180"/>
                      <a:pt x="142" y="180"/>
                      <a:pt x="142" y="180"/>
                    </a:cubicBezTo>
                    <a:cubicBezTo>
                      <a:pt x="142" y="180"/>
                      <a:pt x="142" y="180"/>
                      <a:pt x="142" y="180"/>
                    </a:cubicBezTo>
                    <a:cubicBezTo>
                      <a:pt x="142" y="180"/>
                      <a:pt x="142" y="180"/>
                      <a:pt x="142" y="180"/>
                    </a:cubicBezTo>
                    <a:cubicBezTo>
                      <a:pt x="142" y="180"/>
                      <a:pt x="142" y="180"/>
                      <a:pt x="142" y="180"/>
                    </a:cubicBezTo>
                    <a:cubicBezTo>
                      <a:pt x="142" y="180"/>
                      <a:pt x="142" y="180"/>
                      <a:pt x="142" y="180"/>
                    </a:cubicBezTo>
                    <a:cubicBezTo>
                      <a:pt x="142" y="180"/>
                      <a:pt x="142" y="180"/>
                      <a:pt x="142" y="180"/>
                    </a:cubicBezTo>
                    <a:cubicBezTo>
                      <a:pt x="142" y="180"/>
                      <a:pt x="142" y="180"/>
                      <a:pt x="142" y="180"/>
                    </a:cubicBezTo>
                    <a:cubicBezTo>
                      <a:pt x="142" y="180"/>
                      <a:pt x="142" y="180"/>
                      <a:pt x="142" y="180"/>
                    </a:cubicBezTo>
                    <a:cubicBezTo>
                      <a:pt x="142" y="180"/>
                      <a:pt x="142" y="180"/>
                      <a:pt x="142" y="180"/>
                    </a:cubicBezTo>
                    <a:cubicBezTo>
                      <a:pt x="142" y="180"/>
                      <a:pt x="142" y="180"/>
                      <a:pt x="142" y="180"/>
                    </a:cubicBezTo>
                    <a:cubicBezTo>
                      <a:pt x="142" y="180"/>
                      <a:pt x="142" y="180"/>
                      <a:pt x="142" y="180"/>
                    </a:cubicBezTo>
                    <a:cubicBezTo>
                      <a:pt x="142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4" y="180"/>
                    </a:cubicBezTo>
                    <a:cubicBezTo>
                      <a:pt x="144" y="180"/>
                      <a:pt x="144" y="180"/>
                      <a:pt x="144" y="180"/>
                    </a:cubicBezTo>
                    <a:cubicBezTo>
                      <a:pt x="144" y="180"/>
                      <a:pt x="144" y="180"/>
                      <a:pt x="144" y="180"/>
                    </a:cubicBezTo>
                    <a:cubicBezTo>
                      <a:pt x="144" y="180"/>
                      <a:pt x="144" y="180"/>
                      <a:pt x="144" y="180"/>
                    </a:cubicBezTo>
                    <a:cubicBezTo>
                      <a:pt x="144" y="181"/>
                      <a:pt x="144" y="181"/>
                      <a:pt x="144" y="181"/>
                    </a:cubicBezTo>
                    <a:cubicBezTo>
                      <a:pt x="144" y="181"/>
                      <a:pt x="144" y="181"/>
                      <a:pt x="144" y="181"/>
                    </a:cubicBezTo>
                    <a:cubicBezTo>
                      <a:pt x="144" y="181"/>
                      <a:pt x="144" y="181"/>
                      <a:pt x="144" y="181"/>
                    </a:cubicBezTo>
                    <a:cubicBezTo>
                      <a:pt x="144" y="181"/>
                      <a:pt x="144" y="181"/>
                      <a:pt x="144" y="181"/>
                    </a:cubicBezTo>
                    <a:cubicBezTo>
                      <a:pt x="144" y="181"/>
                      <a:pt x="144" y="181"/>
                      <a:pt x="144" y="181"/>
                    </a:cubicBezTo>
                    <a:cubicBezTo>
                      <a:pt x="144" y="181"/>
                      <a:pt x="144" y="181"/>
                      <a:pt x="144" y="181"/>
                    </a:cubicBezTo>
                    <a:cubicBezTo>
                      <a:pt x="144" y="181"/>
                      <a:pt x="144" y="181"/>
                      <a:pt x="144" y="181"/>
                    </a:cubicBezTo>
                    <a:cubicBezTo>
                      <a:pt x="144" y="181"/>
                      <a:pt x="144" y="181"/>
                      <a:pt x="144" y="181"/>
                    </a:cubicBezTo>
                    <a:cubicBezTo>
                      <a:pt x="144" y="181"/>
                      <a:pt x="144" y="181"/>
                      <a:pt x="144" y="181"/>
                    </a:cubicBezTo>
                    <a:cubicBezTo>
                      <a:pt x="144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6" y="181"/>
                      <a:pt x="146" y="181"/>
                    </a:cubicBezTo>
                    <a:cubicBezTo>
                      <a:pt x="146" y="181"/>
                      <a:pt x="146" y="181"/>
                      <a:pt x="146" y="181"/>
                    </a:cubicBezTo>
                    <a:cubicBezTo>
                      <a:pt x="146" y="181"/>
                      <a:pt x="146" y="181"/>
                      <a:pt x="146" y="181"/>
                    </a:cubicBezTo>
                    <a:cubicBezTo>
                      <a:pt x="146" y="181"/>
                      <a:pt x="146" y="181"/>
                      <a:pt x="146" y="181"/>
                    </a:cubicBezTo>
                    <a:cubicBezTo>
                      <a:pt x="146" y="181"/>
                      <a:pt x="146" y="181"/>
                      <a:pt x="146" y="181"/>
                    </a:cubicBezTo>
                    <a:cubicBezTo>
                      <a:pt x="146" y="181"/>
                      <a:pt x="146" y="181"/>
                      <a:pt x="146" y="181"/>
                    </a:cubicBezTo>
                    <a:cubicBezTo>
                      <a:pt x="146" y="181"/>
                      <a:pt x="146" y="181"/>
                      <a:pt x="146" y="181"/>
                    </a:cubicBezTo>
                    <a:cubicBezTo>
                      <a:pt x="146" y="181"/>
                      <a:pt x="146" y="181"/>
                      <a:pt x="146" y="181"/>
                    </a:cubicBezTo>
                    <a:cubicBezTo>
                      <a:pt x="146" y="181"/>
                      <a:pt x="146" y="181"/>
                      <a:pt x="146" y="181"/>
                    </a:cubicBezTo>
                    <a:cubicBezTo>
                      <a:pt x="146" y="181"/>
                      <a:pt x="146" y="181"/>
                      <a:pt x="146" y="182"/>
                    </a:cubicBezTo>
                    <a:cubicBezTo>
                      <a:pt x="146" y="182"/>
                      <a:pt x="146" y="182"/>
                      <a:pt x="146" y="182"/>
                    </a:cubicBezTo>
                    <a:cubicBezTo>
                      <a:pt x="146" y="182"/>
                      <a:pt x="146" y="182"/>
                      <a:pt x="146" y="182"/>
                    </a:cubicBezTo>
                    <a:cubicBezTo>
                      <a:pt x="146" y="182"/>
                      <a:pt x="146" y="182"/>
                      <a:pt x="146" y="182"/>
                    </a:cubicBezTo>
                    <a:cubicBezTo>
                      <a:pt x="146" y="182"/>
                      <a:pt x="146" y="182"/>
                      <a:pt x="146" y="182"/>
                    </a:cubicBezTo>
                    <a:cubicBezTo>
                      <a:pt x="146" y="182"/>
                      <a:pt x="146" y="182"/>
                      <a:pt x="146" y="182"/>
                    </a:cubicBezTo>
                    <a:cubicBezTo>
                      <a:pt x="146" y="182"/>
                      <a:pt x="146" y="182"/>
                      <a:pt x="146" y="182"/>
                    </a:cubicBezTo>
                    <a:cubicBezTo>
                      <a:pt x="146" y="182"/>
                      <a:pt x="146" y="182"/>
                      <a:pt x="146" y="182"/>
                    </a:cubicBezTo>
                    <a:cubicBezTo>
                      <a:pt x="146" y="182"/>
                      <a:pt x="146" y="182"/>
                      <a:pt x="146" y="182"/>
                    </a:cubicBezTo>
                    <a:cubicBezTo>
                      <a:pt x="146" y="182"/>
                      <a:pt x="146" y="182"/>
                      <a:pt x="147" y="182"/>
                    </a:cubicBezTo>
                    <a:cubicBezTo>
                      <a:pt x="147" y="182"/>
                      <a:pt x="147" y="182"/>
                      <a:pt x="147" y="182"/>
                    </a:cubicBezTo>
                    <a:cubicBezTo>
                      <a:pt x="147" y="182"/>
                      <a:pt x="147" y="182"/>
                      <a:pt x="147" y="182"/>
                    </a:cubicBezTo>
                    <a:cubicBezTo>
                      <a:pt x="147" y="182"/>
                      <a:pt x="147" y="182"/>
                      <a:pt x="147" y="182"/>
                    </a:cubicBezTo>
                    <a:cubicBezTo>
                      <a:pt x="147" y="182"/>
                      <a:pt x="147" y="182"/>
                      <a:pt x="147" y="183"/>
                    </a:cubicBezTo>
                    <a:cubicBezTo>
                      <a:pt x="147" y="183"/>
                      <a:pt x="147" y="183"/>
                      <a:pt x="147" y="183"/>
                    </a:cubicBezTo>
                    <a:cubicBezTo>
                      <a:pt x="147" y="183"/>
                      <a:pt x="147" y="183"/>
                      <a:pt x="147" y="183"/>
                    </a:cubicBezTo>
                    <a:cubicBezTo>
                      <a:pt x="147" y="183"/>
                      <a:pt x="147" y="183"/>
                      <a:pt x="147" y="183"/>
                    </a:cubicBezTo>
                    <a:cubicBezTo>
                      <a:pt x="147" y="183"/>
                      <a:pt x="147" y="183"/>
                      <a:pt x="147" y="183"/>
                    </a:cubicBezTo>
                    <a:cubicBezTo>
                      <a:pt x="147" y="183"/>
                      <a:pt x="147" y="183"/>
                      <a:pt x="147" y="183"/>
                    </a:cubicBezTo>
                    <a:cubicBezTo>
                      <a:pt x="147" y="183"/>
                      <a:pt x="147" y="183"/>
                      <a:pt x="147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9" y="183"/>
                    </a:cubicBezTo>
                    <a:cubicBezTo>
                      <a:pt x="149" y="183"/>
                      <a:pt x="149" y="183"/>
                      <a:pt x="149" y="183"/>
                    </a:cubicBezTo>
                    <a:cubicBezTo>
                      <a:pt x="149" y="183"/>
                      <a:pt x="149" y="183"/>
                      <a:pt x="149" y="183"/>
                    </a:cubicBezTo>
                    <a:cubicBezTo>
                      <a:pt x="149" y="183"/>
                      <a:pt x="149" y="183"/>
                      <a:pt x="149" y="184"/>
                    </a:cubicBezTo>
                    <a:cubicBezTo>
                      <a:pt x="149" y="184"/>
                      <a:pt x="149" y="184"/>
                      <a:pt x="149" y="184"/>
                    </a:cubicBezTo>
                    <a:cubicBezTo>
                      <a:pt x="149" y="184"/>
                      <a:pt x="149" y="184"/>
                      <a:pt x="149" y="184"/>
                    </a:cubicBezTo>
                    <a:cubicBezTo>
                      <a:pt x="149" y="184"/>
                      <a:pt x="149" y="184"/>
                      <a:pt x="149" y="184"/>
                    </a:cubicBezTo>
                    <a:cubicBezTo>
                      <a:pt x="149" y="184"/>
                      <a:pt x="149" y="184"/>
                      <a:pt x="149" y="184"/>
                    </a:cubicBezTo>
                    <a:cubicBezTo>
                      <a:pt x="149" y="184"/>
                      <a:pt x="149" y="184"/>
                      <a:pt x="149" y="184"/>
                    </a:cubicBezTo>
                    <a:cubicBezTo>
                      <a:pt x="149" y="184"/>
                      <a:pt x="149" y="184"/>
                      <a:pt x="149" y="184"/>
                    </a:cubicBezTo>
                    <a:cubicBezTo>
                      <a:pt x="149" y="184"/>
                      <a:pt x="149" y="184"/>
                      <a:pt x="149" y="184"/>
                    </a:cubicBezTo>
                    <a:cubicBezTo>
                      <a:pt x="149" y="184"/>
                      <a:pt x="149" y="184"/>
                      <a:pt x="149" y="184"/>
                    </a:cubicBezTo>
                    <a:cubicBezTo>
                      <a:pt x="149" y="184"/>
                      <a:pt x="149" y="184"/>
                      <a:pt x="149" y="184"/>
                    </a:cubicBezTo>
                    <a:cubicBezTo>
                      <a:pt x="149" y="184"/>
                      <a:pt x="149" y="184"/>
                      <a:pt x="149" y="184"/>
                    </a:cubicBezTo>
                    <a:cubicBezTo>
                      <a:pt x="149" y="184"/>
                      <a:pt x="149" y="184"/>
                      <a:pt x="149" y="184"/>
                    </a:cubicBezTo>
                    <a:cubicBezTo>
                      <a:pt x="149" y="184"/>
                      <a:pt x="149" y="184"/>
                      <a:pt x="150" y="184"/>
                    </a:cubicBezTo>
                    <a:cubicBezTo>
                      <a:pt x="150" y="184"/>
                      <a:pt x="150" y="184"/>
                      <a:pt x="150" y="184"/>
                    </a:cubicBezTo>
                    <a:cubicBezTo>
                      <a:pt x="150" y="184"/>
                      <a:pt x="150" y="184"/>
                      <a:pt x="150" y="184"/>
                    </a:cubicBezTo>
                    <a:cubicBezTo>
                      <a:pt x="150" y="184"/>
                      <a:pt x="150" y="184"/>
                      <a:pt x="150" y="184"/>
                    </a:cubicBezTo>
                    <a:cubicBezTo>
                      <a:pt x="150" y="184"/>
                      <a:pt x="150" y="184"/>
                      <a:pt x="150" y="184"/>
                    </a:cubicBezTo>
                    <a:cubicBezTo>
                      <a:pt x="150" y="184"/>
                      <a:pt x="150" y="184"/>
                      <a:pt x="150" y="184"/>
                    </a:cubicBezTo>
                    <a:cubicBezTo>
                      <a:pt x="150" y="184"/>
                      <a:pt x="150" y="184"/>
                      <a:pt x="150" y="184"/>
                    </a:cubicBezTo>
                    <a:cubicBezTo>
                      <a:pt x="150" y="184"/>
                      <a:pt x="150" y="184"/>
                      <a:pt x="150" y="184"/>
                    </a:cubicBezTo>
                    <a:cubicBezTo>
                      <a:pt x="150" y="184"/>
                      <a:pt x="150" y="184"/>
                      <a:pt x="150" y="184"/>
                    </a:cubicBezTo>
                    <a:cubicBezTo>
                      <a:pt x="150" y="184"/>
                      <a:pt x="150" y="184"/>
                      <a:pt x="150" y="184"/>
                    </a:cubicBezTo>
                    <a:cubicBezTo>
                      <a:pt x="151" y="184"/>
                      <a:pt x="151" y="184"/>
                      <a:pt x="151" y="184"/>
                    </a:cubicBezTo>
                    <a:cubicBezTo>
                      <a:pt x="151" y="184"/>
                      <a:pt x="151" y="184"/>
                      <a:pt x="151" y="184"/>
                    </a:cubicBezTo>
                    <a:cubicBezTo>
                      <a:pt x="151" y="184"/>
                      <a:pt x="151" y="184"/>
                      <a:pt x="151" y="184"/>
                    </a:cubicBezTo>
                    <a:cubicBezTo>
                      <a:pt x="151" y="184"/>
                      <a:pt x="151" y="184"/>
                      <a:pt x="151" y="184"/>
                    </a:cubicBezTo>
                    <a:cubicBezTo>
                      <a:pt x="151" y="184"/>
                      <a:pt x="151" y="184"/>
                      <a:pt x="151" y="184"/>
                    </a:cubicBezTo>
                    <a:cubicBezTo>
                      <a:pt x="151" y="184"/>
                      <a:pt x="151" y="184"/>
                      <a:pt x="151" y="184"/>
                    </a:cubicBezTo>
                    <a:cubicBezTo>
                      <a:pt x="151" y="184"/>
                      <a:pt x="151" y="184"/>
                      <a:pt x="151" y="184"/>
                    </a:cubicBezTo>
                    <a:cubicBezTo>
                      <a:pt x="151" y="184"/>
                      <a:pt x="151" y="184"/>
                      <a:pt x="151" y="185"/>
                    </a:cubicBezTo>
                    <a:cubicBezTo>
                      <a:pt x="151" y="185"/>
                      <a:pt x="151" y="185"/>
                      <a:pt x="151" y="185"/>
                    </a:cubicBezTo>
                    <a:cubicBezTo>
                      <a:pt x="151" y="185"/>
                      <a:pt x="151" y="185"/>
                      <a:pt x="151" y="185"/>
                    </a:cubicBezTo>
                    <a:cubicBezTo>
                      <a:pt x="151" y="185"/>
                      <a:pt x="151" y="185"/>
                      <a:pt x="151" y="185"/>
                    </a:cubicBezTo>
                    <a:cubicBezTo>
                      <a:pt x="151" y="185"/>
                      <a:pt x="151" y="185"/>
                      <a:pt x="151" y="185"/>
                    </a:cubicBezTo>
                    <a:cubicBezTo>
                      <a:pt x="151" y="185"/>
                      <a:pt x="151" y="185"/>
                      <a:pt x="151" y="185"/>
                    </a:cubicBezTo>
                    <a:cubicBezTo>
                      <a:pt x="151" y="185"/>
                      <a:pt x="151" y="185"/>
                      <a:pt x="151" y="185"/>
                    </a:cubicBezTo>
                    <a:cubicBezTo>
                      <a:pt x="151" y="185"/>
                      <a:pt x="151" y="185"/>
                      <a:pt x="152" y="185"/>
                    </a:cubicBezTo>
                    <a:cubicBezTo>
                      <a:pt x="152" y="185"/>
                      <a:pt x="152" y="185"/>
                      <a:pt x="152" y="185"/>
                    </a:cubicBezTo>
                    <a:cubicBezTo>
                      <a:pt x="152" y="185"/>
                      <a:pt x="152" y="185"/>
                      <a:pt x="152" y="185"/>
                    </a:cubicBezTo>
                    <a:cubicBezTo>
                      <a:pt x="152" y="185"/>
                      <a:pt x="152" y="185"/>
                      <a:pt x="152" y="185"/>
                    </a:cubicBezTo>
                    <a:cubicBezTo>
                      <a:pt x="152" y="185"/>
                      <a:pt x="152" y="185"/>
                      <a:pt x="152" y="185"/>
                    </a:cubicBezTo>
                    <a:cubicBezTo>
                      <a:pt x="152" y="185"/>
                      <a:pt x="152" y="185"/>
                      <a:pt x="152" y="185"/>
                    </a:cubicBezTo>
                    <a:cubicBezTo>
                      <a:pt x="152" y="185"/>
                      <a:pt x="152" y="185"/>
                      <a:pt x="152" y="185"/>
                    </a:cubicBezTo>
                    <a:cubicBezTo>
                      <a:pt x="152" y="185"/>
                      <a:pt x="152" y="185"/>
                      <a:pt x="152" y="185"/>
                    </a:cubicBezTo>
                    <a:cubicBezTo>
                      <a:pt x="152" y="185"/>
                      <a:pt x="152" y="185"/>
                      <a:pt x="152" y="185"/>
                    </a:cubicBezTo>
                    <a:cubicBezTo>
                      <a:pt x="152" y="185"/>
                      <a:pt x="152" y="185"/>
                      <a:pt x="152" y="185"/>
                    </a:cubicBezTo>
                    <a:cubicBezTo>
                      <a:pt x="152" y="185"/>
                      <a:pt x="152" y="185"/>
                      <a:pt x="152" y="185"/>
                    </a:cubicBezTo>
                    <a:cubicBezTo>
                      <a:pt x="152" y="185"/>
                      <a:pt x="152" y="185"/>
                      <a:pt x="152" y="185"/>
                    </a:cubicBezTo>
                    <a:cubicBezTo>
                      <a:pt x="152" y="185"/>
                      <a:pt x="152" y="185"/>
                      <a:pt x="152" y="185"/>
                    </a:cubicBezTo>
                    <a:cubicBezTo>
                      <a:pt x="152" y="185"/>
                      <a:pt x="152" y="185"/>
                      <a:pt x="153" y="185"/>
                    </a:cubicBezTo>
                    <a:cubicBezTo>
                      <a:pt x="153" y="185"/>
                      <a:pt x="153" y="185"/>
                      <a:pt x="153" y="185"/>
                    </a:cubicBezTo>
                    <a:cubicBezTo>
                      <a:pt x="153" y="185"/>
                      <a:pt x="153" y="185"/>
                      <a:pt x="153" y="185"/>
                    </a:cubicBezTo>
                    <a:cubicBezTo>
                      <a:pt x="153" y="185"/>
                      <a:pt x="153" y="185"/>
                      <a:pt x="153" y="185"/>
                    </a:cubicBezTo>
                    <a:cubicBezTo>
                      <a:pt x="153" y="185"/>
                      <a:pt x="153" y="185"/>
                      <a:pt x="153" y="185"/>
                    </a:cubicBezTo>
                    <a:cubicBezTo>
                      <a:pt x="153" y="185"/>
                      <a:pt x="153" y="185"/>
                      <a:pt x="153" y="185"/>
                    </a:cubicBezTo>
                    <a:cubicBezTo>
                      <a:pt x="153" y="185"/>
                      <a:pt x="153" y="185"/>
                      <a:pt x="153" y="185"/>
                    </a:cubicBezTo>
                    <a:cubicBezTo>
                      <a:pt x="153" y="185"/>
                      <a:pt x="153" y="185"/>
                      <a:pt x="153" y="185"/>
                    </a:cubicBezTo>
                    <a:cubicBezTo>
                      <a:pt x="153" y="185"/>
                      <a:pt x="153" y="185"/>
                      <a:pt x="153" y="185"/>
                    </a:cubicBezTo>
                    <a:cubicBezTo>
                      <a:pt x="153" y="185"/>
                      <a:pt x="153" y="185"/>
                      <a:pt x="154" y="185"/>
                    </a:cubicBezTo>
                    <a:cubicBezTo>
                      <a:pt x="154" y="185"/>
                      <a:pt x="154" y="185"/>
                      <a:pt x="154" y="186"/>
                    </a:cubicBezTo>
                    <a:cubicBezTo>
                      <a:pt x="154" y="186"/>
                      <a:pt x="154" y="186"/>
                      <a:pt x="154" y="186"/>
                    </a:cubicBezTo>
                    <a:cubicBezTo>
                      <a:pt x="154" y="186"/>
                      <a:pt x="154" y="186"/>
                      <a:pt x="154" y="186"/>
                    </a:cubicBezTo>
                    <a:cubicBezTo>
                      <a:pt x="154" y="186"/>
                      <a:pt x="154" y="186"/>
                      <a:pt x="154" y="186"/>
                    </a:cubicBezTo>
                    <a:cubicBezTo>
                      <a:pt x="154" y="186"/>
                      <a:pt x="154" y="186"/>
                      <a:pt x="154" y="186"/>
                    </a:cubicBezTo>
                    <a:cubicBezTo>
                      <a:pt x="154" y="186"/>
                      <a:pt x="154" y="186"/>
                      <a:pt x="154" y="186"/>
                    </a:cubicBezTo>
                    <a:cubicBezTo>
                      <a:pt x="154" y="186"/>
                      <a:pt x="154" y="186"/>
                      <a:pt x="154" y="186"/>
                    </a:cubicBezTo>
                    <a:cubicBezTo>
                      <a:pt x="155" y="186"/>
                      <a:pt x="155" y="186"/>
                      <a:pt x="155" y="186"/>
                    </a:cubicBezTo>
                    <a:cubicBezTo>
                      <a:pt x="155" y="186"/>
                      <a:pt x="155" y="186"/>
                      <a:pt x="155" y="186"/>
                    </a:cubicBezTo>
                    <a:cubicBezTo>
                      <a:pt x="155" y="186"/>
                      <a:pt x="155" y="186"/>
                      <a:pt x="155" y="186"/>
                    </a:cubicBezTo>
                    <a:cubicBezTo>
                      <a:pt x="155" y="186"/>
                      <a:pt x="155" y="186"/>
                      <a:pt x="156" y="186"/>
                    </a:cubicBezTo>
                    <a:cubicBezTo>
                      <a:pt x="156" y="186"/>
                      <a:pt x="156" y="186"/>
                      <a:pt x="156" y="186"/>
                    </a:cubicBezTo>
                    <a:cubicBezTo>
                      <a:pt x="156" y="186"/>
                      <a:pt x="156" y="186"/>
                      <a:pt x="156" y="186"/>
                    </a:cubicBezTo>
                    <a:cubicBezTo>
                      <a:pt x="156" y="186"/>
                      <a:pt x="156" y="186"/>
                      <a:pt x="156" y="186"/>
                    </a:cubicBezTo>
                    <a:cubicBezTo>
                      <a:pt x="156" y="186"/>
                      <a:pt x="156" y="186"/>
                      <a:pt x="156" y="186"/>
                    </a:cubicBezTo>
                    <a:cubicBezTo>
                      <a:pt x="156" y="208"/>
                      <a:pt x="156" y="208"/>
                      <a:pt x="156" y="208"/>
                    </a:cubicBezTo>
                    <a:close/>
                    <a:moveTo>
                      <a:pt x="156" y="167"/>
                    </a:move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5" y="146"/>
                      <a:pt x="155" y="146"/>
                      <a:pt x="155" y="146"/>
                    </a:cubicBezTo>
                    <a:cubicBezTo>
                      <a:pt x="155" y="146"/>
                      <a:pt x="155" y="146"/>
                      <a:pt x="155" y="146"/>
                    </a:cubicBezTo>
                    <a:cubicBezTo>
                      <a:pt x="155" y="146"/>
                      <a:pt x="155" y="146"/>
                      <a:pt x="155" y="146"/>
                    </a:cubicBezTo>
                    <a:cubicBezTo>
                      <a:pt x="155" y="146"/>
                      <a:pt x="155" y="146"/>
                      <a:pt x="155" y="146"/>
                    </a:cubicBezTo>
                    <a:cubicBezTo>
                      <a:pt x="155" y="145"/>
                      <a:pt x="155" y="145"/>
                      <a:pt x="155" y="145"/>
                    </a:cubicBezTo>
                    <a:cubicBezTo>
                      <a:pt x="155" y="145"/>
                      <a:pt x="155" y="145"/>
                      <a:pt x="155" y="145"/>
                    </a:cubicBezTo>
                    <a:cubicBezTo>
                      <a:pt x="155" y="145"/>
                      <a:pt x="155" y="145"/>
                      <a:pt x="155" y="145"/>
                    </a:cubicBezTo>
                    <a:cubicBezTo>
                      <a:pt x="155" y="145"/>
                      <a:pt x="155" y="145"/>
                      <a:pt x="155" y="145"/>
                    </a:cubicBezTo>
                    <a:cubicBezTo>
                      <a:pt x="155" y="145"/>
                      <a:pt x="155" y="145"/>
                      <a:pt x="155" y="145"/>
                    </a:cubicBezTo>
                    <a:cubicBezTo>
                      <a:pt x="155" y="145"/>
                      <a:pt x="155" y="145"/>
                      <a:pt x="155" y="145"/>
                    </a:cubicBezTo>
                    <a:cubicBezTo>
                      <a:pt x="155" y="145"/>
                      <a:pt x="155" y="145"/>
                      <a:pt x="155" y="145"/>
                    </a:cubicBezTo>
                    <a:cubicBezTo>
                      <a:pt x="155" y="145"/>
                      <a:pt x="155" y="145"/>
                      <a:pt x="155" y="145"/>
                    </a:cubicBezTo>
                    <a:cubicBezTo>
                      <a:pt x="155" y="145"/>
                      <a:pt x="155" y="145"/>
                      <a:pt x="155" y="145"/>
                    </a:cubicBezTo>
                    <a:cubicBezTo>
                      <a:pt x="155" y="145"/>
                      <a:pt x="155" y="145"/>
                      <a:pt x="155" y="145"/>
                    </a:cubicBezTo>
                    <a:cubicBezTo>
                      <a:pt x="155" y="145"/>
                      <a:pt x="155" y="145"/>
                      <a:pt x="155" y="145"/>
                    </a:cubicBezTo>
                    <a:cubicBezTo>
                      <a:pt x="154" y="145"/>
                      <a:pt x="154" y="145"/>
                      <a:pt x="154" y="145"/>
                    </a:cubicBezTo>
                    <a:cubicBezTo>
                      <a:pt x="154" y="145"/>
                      <a:pt x="154" y="145"/>
                      <a:pt x="154" y="145"/>
                    </a:cubicBezTo>
                    <a:cubicBezTo>
                      <a:pt x="154" y="145"/>
                      <a:pt x="154" y="145"/>
                      <a:pt x="154" y="145"/>
                    </a:cubicBezTo>
                    <a:cubicBezTo>
                      <a:pt x="154" y="145"/>
                      <a:pt x="154" y="145"/>
                      <a:pt x="153" y="14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2" y="145"/>
                      <a:pt x="152" y="145"/>
                      <a:pt x="152" y="145"/>
                    </a:cubicBezTo>
                    <a:cubicBezTo>
                      <a:pt x="152" y="145"/>
                      <a:pt x="152" y="145"/>
                      <a:pt x="152" y="145"/>
                    </a:cubicBezTo>
                    <a:cubicBezTo>
                      <a:pt x="152" y="145"/>
                      <a:pt x="152" y="145"/>
                      <a:pt x="152" y="145"/>
                    </a:cubicBezTo>
                    <a:cubicBezTo>
                      <a:pt x="152" y="145"/>
                      <a:pt x="152" y="145"/>
                      <a:pt x="152" y="145"/>
                    </a:cubicBezTo>
                    <a:cubicBezTo>
                      <a:pt x="152" y="145"/>
                      <a:pt x="152" y="145"/>
                      <a:pt x="152" y="145"/>
                    </a:cubicBezTo>
                    <a:cubicBezTo>
                      <a:pt x="152" y="145"/>
                      <a:pt x="152" y="145"/>
                      <a:pt x="152" y="145"/>
                    </a:cubicBezTo>
                    <a:cubicBezTo>
                      <a:pt x="152" y="145"/>
                      <a:pt x="152" y="145"/>
                      <a:pt x="152" y="145"/>
                    </a:cubicBezTo>
                    <a:cubicBezTo>
                      <a:pt x="152" y="144"/>
                      <a:pt x="152" y="144"/>
                      <a:pt x="152" y="144"/>
                    </a:cubicBezTo>
                    <a:cubicBezTo>
                      <a:pt x="152" y="144"/>
                      <a:pt x="152" y="144"/>
                      <a:pt x="152" y="144"/>
                    </a:cubicBezTo>
                    <a:cubicBezTo>
                      <a:pt x="152" y="144"/>
                      <a:pt x="152" y="144"/>
                      <a:pt x="152" y="144"/>
                    </a:cubicBezTo>
                    <a:cubicBezTo>
                      <a:pt x="152" y="144"/>
                      <a:pt x="152" y="144"/>
                      <a:pt x="152" y="144"/>
                    </a:cubicBezTo>
                    <a:cubicBezTo>
                      <a:pt x="152" y="144"/>
                      <a:pt x="152" y="144"/>
                      <a:pt x="152" y="144"/>
                    </a:cubicBezTo>
                    <a:cubicBezTo>
                      <a:pt x="152" y="144"/>
                      <a:pt x="152" y="144"/>
                      <a:pt x="152" y="144"/>
                    </a:cubicBezTo>
                    <a:cubicBezTo>
                      <a:pt x="152" y="144"/>
                      <a:pt x="152" y="144"/>
                      <a:pt x="152" y="144"/>
                    </a:cubicBezTo>
                    <a:cubicBezTo>
                      <a:pt x="152" y="144"/>
                      <a:pt x="152" y="144"/>
                      <a:pt x="152" y="144"/>
                    </a:cubicBezTo>
                    <a:cubicBezTo>
                      <a:pt x="152" y="144"/>
                      <a:pt x="152" y="144"/>
                      <a:pt x="152" y="144"/>
                    </a:cubicBezTo>
                    <a:cubicBezTo>
                      <a:pt x="152" y="144"/>
                      <a:pt x="152" y="144"/>
                      <a:pt x="152" y="144"/>
                    </a:cubicBezTo>
                    <a:cubicBezTo>
                      <a:pt x="152" y="144"/>
                      <a:pt x="152" y="144"/>
                      <a:pt x="152" y="144"/>
                    </a:cubicBezTo>
                    <a:cubicBezTo>
                      <a:pt x="152" y="144"/>
                      <a:pt x="152" y="144"/>
                      <a:pt x="152" y="144"/>
                    </a:cubicBezTo>
                    <a:cubicBezTo>
                      <a:pt x="151" y="144"/>
                      <a:pt x="151" y="144"/>
                      <a:pt x="151" y="144"/>
                    </a:cubicBezTo>
                    <a:cubicBezTo>
                      <a:pt x="151" y="144"/>
                      <a:pt x="151" y="144"/>
                      <a:pt x="151" y="144"/>
                    </a:cubicBezTo>
                    <a:cubicBezTo>
                      <a:pt x="151" y="144"/>
                      <a:pt x="151" y="144"/>
                      <a:pt x="151" y="144"/>
                    </a:cubicBezTo>
                    <a:cubicBezTo>
                      <a:pt x="151" y="144"/>
                      <a:pt x="151" y="144"/>
                      <a:pt x="151" y="144"/>
                    </a:cubicBezTo>
                    <a:cubicBezTo>
                      <a:pt x="151" y="144"/>
                      <a:pt x="151" y="144"/>
                      <a:pt x="151" y="144"/>
                    </a:cubicBezTo>
                    <a:cubicBezTo>
                      <a:pt x="151" y="144"/>
                      <a:pt x="151" y="144"/>
                      <a:pt x="151" y="144"/>
                    </a:cubicBezTo>
                    <a:cubicBezTo>
                      <a:pt x="151" y="144"/>
                      <a:pt x="151" y="144"/>
                      <a:pt x="151" y="144"/>
                    </a:cubicBezTo>
                    <a:cubicBezTo>
                      <a:pt x="151" y="144"/>
                      <a:pt x="151" y="144"/>
                      <a:pt x="151" y="144"/>
                    </a:cubicBezTo>
                    <a:cubicBezTo>
                      <a:pt x="151" y="144"/>
                      <a:pt x="151" y="144"/>
                      <a:pt x="151" y="144"/>
                    </a:cubicBezTo>
                    <a:cubicBezTo>
                      <a:pt x="151" y="144"/>
                      <a:pt x="151" y="144"/>
                      <a:pt x="151" y="144"/>
                    </a:cubicBezTo>
                    <a:cubicBezTo>
                      <a:pt x="150" y="144"/>
                      <a:pt x="150" y="144"/>
                      <a:pt x="150" y="144"/>
                    </a:cubicBezTo>
                    <a:cubicBezTo>
                      <a:pt x="150" y="144"/>
                      <a:pt x="150" y="144"/>
                      <a:pt x="150" y="144"/>
                    </a:cubicBezTo>
                    <a:cubicBezTo>
                      <a:pt x="150" y="144"/>
                      <a:pt x="150" y="144"/>
                      <a:pt x="150" y="144"/>
                    </a:cubicBezTo>
                    <a:cubicBezTo>
                      <a:pt x="150" y="144"/>
                      <a:pt x="150" y="144"/>
                      <a:pt x="150" y="144"/>
                    </a:cubicBezTo>
                    <a:cubicBezTo>
                      <a:pt x="150" y="143"/>
                      <a:pt x="150" y="143"/>
                      <a:pt x="150" y="143"/>
                    </a:cubicBezTo>
                    <a:cubicBezTo>
                      <a:pt x="150" y="143"/>
                      <a:pt x="150" y="143"/>
                      <a:pt x="150" y="143"/>
                    </a:cubicBezTo>
                    <a:cubicBezTo>
                      <a:pt x="150" y="143"/>
                      <a:pt x="150" y="143"/>
                      <a:pt x="150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8" y="143"/>
                      <a:pt x="148" y="143"/>
                      <a:pt x="148" y="143"/>
                    </a:cubicBezTo>
                    <a:cubicBezTo>
                      <a:pt x="148" y="143"/>
                      <a:pt x="148" y="143"/>
                      <a:pt x="148" y="143"/>
                    </a:cubicBezTo>
                    <a:cubicBezTo>
                      <a:pt x="148" y="143"/>
                      <a:pt x="148" y="143"/>
                      <a:pt x="148" y="143"/>
                    </a:cubicBezTo>
                    <a:cubicBezTo>
                      <a:pt x="148" y="143"/>
                      <a:pt x="148" y="143"/>
                      <a:pt x="148" y="143"/>
                    </a:cubicBezTo>
                    <a:cubicBezTo>
                      <a:pt x="148" y="143"/>
                      <a:pt x="148" y="143"/>
                      <a:pt x="148" y="143"/>
                    </a:cubicBezTo>
                    <a:cubicBezTo>
                      <a:pt x="148" y="143"/>
                      <a:pt x="148" y="143"/>
                      <a:pt x="148" y="143"/>
                    </a:cubicBezTo>
                    <a:cubicBezTo>
                      <a:pt x="148" y="143"/>
                      <a:pt x="148" y="143"/>
                      <a:pt x="148" y="143"/>
                    </a:cubicBezTo>
                    <a:cubicBezTo>
                      <a:pt x="148" y="143"/>
                      <a:pt x="148" y="143"/>
                      <a:pt x="148" y="143"/>
                    </a:cubicBezTo>
                    <a:cubicBezTo>
                      <a:pt x="148" y="143"/>
                      <a:pt x="148" y="143"/>
                      <a:pt x="148" y="143"/>
                    </a:cubicBezTo>
                    <a:cubicBezTo>
                      <a:pt x="148" y="143"/>
                      <a:pt x="148" y="143"/>
                      <a:pt x="148" y="143"/>
                    </a:cubicBezTo>
                    <a:cubicBezTo>
                      <a:pt x="148" y="142"/>
                      <a:pt x="148" y="142"/>
                      <a:pt x="148" y="142"/>
                    </a:cubicBezTo>
                    <a:cubicBezTo>
                      <a:pt x="148" y="142"/>
                      <a:pt x="148" y="142"/>
                      <a:pt x="148" y="142"/>
                    </a:cubicBezTo>
                    <a:cubicBezTo>
                      <a:pt x="148" y="142"/>
                      <a:pt x="148" y="142"/>
                      <a:pt x="148" y="142"/>
                    </a:cubicBezTo>
                    <a:cubicBezTo>
                      <a:pt x="148" y="142"/>
                      <a:pt x="148" y="142"/>
                      <a:pt x="148" y="142"/>
                    </a:cubicBezTo>
                    <a:cubicBezTo>
                      <a:pt x="148" y="142"/>
                      <a:pt x="148" y="142"/>
                      <a:pt x="148" y="142"/>
                    </a:cubicBezTo>
                    <a:cubicBezTo>
                      <a:pt x="148" y="142"/>
                      <a:pt x="148" y="142"/>
                      <a:pt x="148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6" y="142"/>
                      <a:pt x="146" y="142"/>
                      <a:pt x="146" y="142"/>
                    </a:cubicBezTo>
                    <a:cubicBezTo>
                      <a:pt x="146" y="142"/>
                      <a:pt x="146" y="142"/>
                      <a:pt x="146" y="142"/>
                    </a:cubicBezTo>
                    <a:cubicBezTo>
                      <a:pt x="146" y="142"/>
                      <a:pt x="146" y="142"/>
                      <a:pt x="146" y="142"/>
                    </a:cubicBezTo>
                    <a:cubicBezTo>
                      <a:pt x="146" y="142"/>
                      <a:pt x="146" y="142"/>
                      <a:pt x="146" y="142"/>
                    </a:cubicBezTo>
                    <a:cubicBezTo>
                      <a:pt x="146" y="142"/>
                      <a:pt x="146" y="142"/>
                      <a:pt x="146" y="142"/>
                    </a:cubicBezTo>
                    <a:cubicBezTo>
                      <a:pt x="146" y="142"/>
                      <a:pt x="146" y="142"/>
                      <a:pt x="146" y="142"/>
                    </a:cubicBezTo>
                    <a:cubicBezTo>
                      <a:pt x="146" y="142"/>
                      <a:pt x="146" y="142"/>
                      <a:pt x="146" y="142"/>
                    </a:cubicBezTo>
                    <a:cubicBezTo>
                      <a:pt x="146" y="141"/>
                      <a:pt x="146" y="141"/>
                      <a:pt x="146" y="141"/>
                    </a:cubicBezTo>
                    <a:cubicBezTo>
                      <a:pt x="146" y="141"/>
                      <a:pt x="146" y="141"/>
                      <a:pt x="146" y="141"/>
                    </a:cubicBezTo>
                    <a:cubicBezTo>
                      <a:pt x="146" y="141"/>
                      <a:pt x="146" y="141"/>
                      <a:pt x="146" y="141"/>
                    </a:cubicBezTo>
                    <a:cubicBezTo>
                      <a:pt x="146" y="141"/>
                      <a:pt x="146" y="141"/>
                      <a:pt x="146" y="141"/>
                    </a:cubicBezTo>
                    <a:cubicBezTo>
                      <a:pt x="146" y="141"/>
                      <a:pt x="146" y="141"/>
                      <a:pt x="146" y="141"/>
                    </a:cubicBezTo>
                    <a:cubicBezTo>
                      <a:pt x="146" y="141"/>
                      <a:pt x="146" y="141"/>
                      <a:pt x="146" y="141"/>
                    </a:cubicBezTo>
                    <a:cubicBezTo>
                      <a:pt x="146" y="141"/>
                      <a:pt x="146" y="141"/>
                      <a:pt x="146" y="141"/>
                    </a:cubicBezTo>
                    <a:cubicBezTo>
                      <a:pt x="146" y="141"/>
                      <a:pt x="146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4" y="141"/>
                      <a:pt x="144" y="141"/>
                      <a:pt x="144" y="141"/>
                    </a:cubicBezTo>
                    <a:cubicBezTo>
                      <a:pt x="144" y="141"/>
                      <a:pt x="144" y="141"/>
                      <a:pt x="144" y="141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3" y="140"/>
                      <a:pt x="143" y="140"/>
                      <a:pt x="143" y="140"/>
                    </a:cubicBezTo>
                    <a:cubicBezTo>
                      <a:pt x="143" y="140"/>
                      <a:pt x="143" y="140"/>
                      <a:pt x="143" y="140"/>
                    </a:cubicBezTo>
                    <a:cubicBezTo>
                      <a:pt x="143" y="140"/>
                      <a:pt x="143" y="140"/>
                      <a:pt x="143" y="140"/>
                    </a:cubicBezTo>
                    <a:cubicBezTo>
                      <a:pt x="143" y="140"/>
                      <a:pt x="143" y="140"/>
                      <a:pt x="143" y="140"/>
                    </a:cubicBezTo>
                    <a:cubicBezTo>
                      <a:pt x="143" y="140"/>
                      <a:pt x="143" y="140"/>
                      <a:pt x="143" y="140"/>
                    </a:cubicBezTo>
                    <a:cubicBezTo>
                      <a:pt x="143" y="140"/>
                      <a:pt x="143" y="140"/>
                      <a:pt x="143" y="140"/>
                    </a:cubicBezTo>
                    <a:cubicBezTo>
                      <a:pt x="143" y="140"/>
                      <a:pt x="143" y="140"/>
                      <a:pt x="143" y="140"/>
                    </a:cubicBezTo>
                    <a:cubicBezTo>
                      <a:pt x="143" y="140"/>
                      <a:pt x="143" y="140"/>
                      <a:pt x="143" y="140"/>
                    </a:cubicBezTo>
                    <a:cubicBezTo>
                      <a:pt x="143" y="140"/>
                      <a:pt x="143" y="140"/>
                      <a:pt x="143" y="140"/>
                    </a:cubicBezTo>
                    <a:cubicBezTo>
                      <a:pt x="143" y="140"/>
                      <a:pt x="143" y="140"/>
                      <a:pt x="143" y="140"/>
                    </a:cubicBezTo>
                    <a:cubicBezTo>
                      <a:pt x="142" y="140"/>
                      <a:pt x="142" y="140"/>
                      <a:pt x="142" y="140"/>
                    </a:cubicBezTo>
                    <a:cubicBezTo>
                      <a:pt x="142" y="140"/>
                      <a:pt x="142" y="140"/>
                      <a:pt x="142" y="140"/>
                    </a:cubicBezTo>
                    <a:cubicBezTo>
                      <a:pt x="142" y="140"/>
                      <a:pt x="142" y="140"/>
                      <a:pt x="142" y="140"/>
                    </a:cubicBezTo>
                    <a:cubicBezTo>
                      <a:pt x="142" y="140"/>
                      <a:pt x="142" y="140"/>
                      <a:pt x="142" y="140"/>
                    </a:cubicBezTo>
                    <a:cubicBezTo>
                      <a:pt x="142" y="140"/>
                      <a:pt x="142" y="140"/>
                      <a:pt x="142" y="140"/>
                    </a:cubicBezTo>
                    <a:cubicBezTo>
                      <a:pt x="142" y="140"/>
                      <a:pt x="142" y="140"/>
                      <a:pt x="142" y="140"/>
                    </a:cubicBezTo>
                    <a:cubicBezTo>
                      <a:pt x="142" y="140"/>
                      <a:pt x="142" y="140"/>
                      <a:pt x="142" y="140"/>
                    </a:cubicBezTo>
                    <a:cubicBezTo>
                      <a:pt x="142" y="140"/>
                      <a:pt x="142" y="140"/>
                      <a:pt x="142" y="140"/>
                    </a:cubicBezTo>
                    <a:cubicBezTo>
                      <a:pt x="142" y="139"/>
                      <a:pt x="142" y="139"/>
                      <a:pt x="142" y="139"/>
                    </a:cubicBezTo>
                    <a:cubicBezTo>
                      <a:pt x="142" y="139"/>
                      <a:pt x="142" y="139"/>
                      <a:pt x="142" y="139"/>
                    </a:cubicBezTo>
                    <a:cubicBezTo>
                      <a:pt x="142" y="139"/>
                      <a:pt x="142" y="139"/>
                      <a:pt x="142" y="139"/>
                    </a:cubicBezTo>
                    <a:cubicBezTo>
                      <a:pt x="142" y="139"/>
                      <a:pt x="142" y="139"/>
                      <a:pt x="142" y="139"/>
                    </a:cubicBezTo>
                    <a:cubicBezTo>
                      <a:pt x="142" y="139"/>
                      <a:pt x="142" y="139"/>
                      <a:pt x="142" y="139"/>
                    </a:cubicBezTo>
                    <a:cubicBezTo>
                      <a:pt x="142" y="139"/>
                      <a:pt x="142" y="139"/>
                      <a:pt x="142" y="139"/>
                    </a:cubicBezTo>
                    <a:cubicBezTo>
                      <a:pt x="142" y="139"/>
                      <a:pt x="142" y="139"/>
                      <a:pt x="142" y="139"/>
                    </a:cubicBezTo>
                    <a:cubicBezTo>
                      <a:pt x="142" y="139"/>
                      <a:pt x="142" y="139"/>
                      <a:pt x="142" y="139"/>
                    </a:cubicBezTo>
                    <a:cubicBezTo>
                      <a:pt x="141" y="139"/>
                      <a:pt x="141" y="139"/>
                      <a:pt x="141" y="139"/>
                    </a:cubicBezTo>
                    <a:cubicBezTo>
                      <a:pt x="141" y="139"/>
                      <a:pt x="141" y="139"/>
                      <a:pt x="141" y="139"/>
                    </a:cubicBezTo>
                    <a:cubicBezTo>
                      <a:pt x="141" y="139"/>
                      <a:pt x="141" y="139"/>
                      <a:pt x="141" y="139"/>
                    </a:cubicBezTo>
                    <a:cubicBezTo>
                      <a:pt x="141" y="139"/>
                      <a:pt x="141" y="139"/>
                      <a:pt x="141" y="139"/>
                    </a:cubicBezTo>
                    <a:cubicBezTo>
                      <a:pt x="141" y="139"/>
                      <a:pt x="141" y="139"/>
                      <a:pt x="141" y="139"/>
                    </a:cubicBezTo>
                    <a:cubicBezTo>
                      <a:pt x="141" y="138"/>
                      <a:pt x="141" y="138"/>
                      <a:pt x="141" y="138"/>
                    </a:cubicBezTo>
                    <a:cubicBezTo>
                      <a:pt x="141" y="138"/>
                      <a:pt x="141" y="138"/>
                      <a:pt x="141" y="138"/>
                    </a:cubicBezTo>
                    <a:cubicBezTo>
                      <a:pt x="141" y="138"/>
                      <a:pt x="141" y="138"/>
                      <a:pt x="141" y="138"/>
                    </a:cubicBezTo>
                    <a:cubicBezTo>
                      <a:pt x="141" y="138"/>
                      <a:pt x="141" y="138"/>
                      <a:pt x="141" y="138"/>
                    </a:cubicBezTo>
                    <a:cubicBezTo>
                      <a:pt x="141" y="138"/>
                      <a:pt x="141" y="138"/>
                      <a:pt x="141" y="138"/>
                    </a:cubicBezTo>
                    <a:cubicBezTo>
                      <a:pt x="141" y="138"/>
                      <a:pt x="141" y="138"/>
                      <a:pt x="141" y="138"/>
                    </a:cubicBezTo>
                    <a:cubicBezTo>
                      <a:pt x="141" y="138"/>
                      <a:pt x="141" y="138"/>
                      <a:pt x="141" y="138"/>
                    </a:cubicBezTo>
                    <a:cubicBezTo>
                      <a:pt x="141" y="138"/>
                      <a:pt x="141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39" y="138"/>
                      <a:pt x="139" y="138"/>
                      <a:pt x="139" y="138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8" y="137"/>
                      <a:pt x="138" y="137"/>
                      <a:pt x="138" y="137"/>
                    </a:cubicBezTo>
                    <a:cubicBezTo>
                      <a:pt x="138" y="137"/>
                      <a:pt x="138" y="137"/>
                      <a:pt x="138" y="137"/>
                    </a:cubicBezTo>
                    <a:cubicBezTo>
                      <a:pt x="138" y="137"/>
                      <a:pt x="138" y="137"/>
                      <a:pt x="138" y="137"/>
                    </a:cubicBezTo>
                    <a:cubicBezTo>
                      <a:pt x="138" y="137"/>
                      <a:pt x="138" y="137"/>
                      <a:pt x="138" y="137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7" y="136"/>
                      <a:pt x="137" y="136"/>
                    </a:cubicBezTo>
                    <a:cubicBezTo>
                      <a:pt x="137" y="136"/>
                      <a:pt x="137" y="136"/>
                      <a:pt x="137" y="136"/>
                    </a:cubicBezTo>
                    <a:cubicBezTo>
                      <a:pt x="137" y="136"/>
                      <a:pt x="137" y="136"/>
                      <a:pt x="137" y="136"/>
                    </a:cubicBezTo>
                    <a:cubicBezTo>
                      <a:pt x="137" y="136"/>
                      <a:pt x="137" y="136"/>
                      <a:pt x="137" y="136"/>
                    </a:cubicBezTo>
                    <a:cubicBezTo>
                      <a:pt x="137" y="135"/>
                      <a:pt x="137" y="135"/>
                      <a:pt x="136" y="135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5" y="135"/>
                      <a:pt x="135" y="135"/>
                      <a:pt x="135" y="135"/>
                    </a:cubicBezTo>
                    <a:cubicBezTo>
                      <a:pt x="135" y="135"/>
                      <a:pt x="135" y="135"/>
                      <a:pt x="135" y="135"/>
                    </a:cubicBezTo>
                    <a:cubicBezTo>
                      <a:pt x="135" y="135"/>
                      <a:pt x="135" y="135"/>
                      <a:pt x="135" y="135"/>
                    </a:cubicBezTo>
                    <a:cubicBezTo>
                      <a:pt x="135" y="135"/>
                      <a:pt x="135" y="135"/>
                      <a:pt x="135" y="135"/>
                    </a:cubicBezTo>
                    <a:cubicBezTo>
                      <a:pt x="135" y="135"/>
                      <a:pt x="135" y="135"/>
                      <a:pt x="135" y="135"/>
                    </a:cubicBezTo>
                    <a:cubicBezTo>
                      <a:pt x="135" y="135"/>
                      <a:pt x="135" y="135"/>
                      <a:pt x="135" y="135"/>
                    </a:cubicBezTo>
                    <a:cubicBezTo>
                      <a:pt x="135" y="135"/>
                      <a:pt x="135" y="135"/>
                      <a:pt x="135" y="135"/>
                    </a:cubicBezTo>
                    <a:cubicBezTo>
                      <a:pt x="134" y="135"/>
                      <a:pt x="134" y="135"/>
                      <a:pt x="134" y="135"/>
                    </a:cubicBezTo>
                    <a:cubicBezTo>
                      <a:pt x="134" y="135"/>
                      <a:pt x="134" y="135"/>
                      <a:pt x="134" y="135"/>
                    </a:cubicBezTo>
                    <a:cubicBezTo>
                      <a:pt x="134" y="135"/>
                      <a:pt x="134" y="135"/>
                      <a:pt x="134" y="135"/>
                    </a:cubicBezTo>
                    <a:cubicBezTo>
                      <a:pt x="134" y="135"/>
                      <a:pt x="134" y="135"/>
                      <a:pt x="134" y="135"/>
                    </a:cubicBezTo>
                    <a:cubicBezTo>
                      <a:pt x="134" y="135"/>
                      <a:pt x="134" y="135"/>
                      <a:pt x="134" y="135"/>
                    </a:cubicBezTo>
                    <a:cubicBezTo>
                      <a:pt x="134" y="135"/>
                      <a:pt x="134" y="135"/>
                      <a:pt x="134" y="135"/>
                    </a:cubicBezTo>
                    <a:cubicBezTo>
                      <a:pt x="134" y="135"/>
                      <a:pt x="134" y="135"/>
                      <a:pt x="134" y="135"/>
                    </a:cubicBezTo>
                    <a:cubicBezTo>
                      <a:pt x="134" y="135"/>
                      <a:pt x="134" y="135"/>
                      <a:pt x="134" y="135"/>
                    </a:cubicBezTo>
                    <a:cubicBezTo>
                      <a:pt x="134" y="134"/>
                      <a:pt x="134" y="134"/>
                      <a:pt x="134" y="134"/>
                    </a:cubicBezTo>
                    <a:cubicBezTo>
                      <a:pt x="134" y="134"/>
                      <a:pt x="134" y="134"/>
                      <a:pt x="134" y="134"/>
                    </a:cubicBezTo>
                    <a:cubicBezTo>
                      <a:pt x="134" y="134"/>
                      <a:pt x="134" y="134"/>
                      <a:pt x="134" y="134"/>
                    </a:cubicBezTo>
                    <a:cubicBezTo>
                      <a:pt x="134" y="134"/>
                      <a:pt x="134" y="134"/>
                      <a:pt x="134" y="134"/>
                    </a:cubicBezTo>
                    <a:cubicBezTo>
                      <a:pt x="134" y="134"/>
                      <a:pt x="134" y="134"/>
                      <a:pt x="134" y="134"/>
                    </a:cubicBezTo>
                    <a:cubicBezTo>
                      <a:pt x="134" y="134"/>
                      <a:pt x="134" y="134"/>
                      <a:pt x="134" y="134"/>
                    </a:cubicBezTo>
                    <a:cubicBezTo>
                      <a:pt x="134" y="134"/>
                      <a:pt x="134" y="134"/>
                      <a:pt x="134" y="134"/>
                    </a:cubicBezTo>
                    <a:cubicBezTo>
                      <a:pt x="134" y="134"/>
                      <a:pt x="134" y="134"/>
                      <a:pt x="134" y="134"/>
                    </a:cubicBezTo>
                    <a:cubicBezTo>
                      <a:pt x="134" y="134"/>
                      <a:pt x="134" y="134"/>
                      <a:pt x="134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2" y="134"/>
                      <a:pt x="132" y="134"/>
                      <a:pt x="132" y="134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1" y="133"/>
                    </a:cubicBezTo>
                    <a:cubicBezTo>
                      <a:pt x="131" y="133"/>
                      <a:pt x="131" y="133"/>
                      <a:pt x="131" y="133"/>
                    </a:cubicBezTo>
                    <a:cubicBezTo>
                      <a:pt x="131" y="133"/>
                      <a:pt x="131" y="133"/>
                      <a:pt x="131" y="133"/>
                    </a:cubicBezTo>
                    <a:cubicBezTo>
                      <a:pt x="131" y="133"/>
                      <a:pt x="131" y="133"/>
                      <a:pt x="131" y="133"/>
                    </a:cubicBezTo>
                    <a:cubicBezTo>
                      <a:pt x="131" y="133"/>
                      <a:pt x="131" y="133"/>
                      <a:pt x="131" y="133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29" y="132"/>
                      <a:pt x="129" y="132"/>
                    </a:cubicBezTo>
                    <a:cubicBezTo>
                      <a:pt x="129" y="132"/>
                      <a:pt x="129" y="132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0"/>
                      <a:pt x="129" y="130"/>
                    </a:cubicBezTo>
                    <a:cubicBezTo>
                      <a:pt x="129" y="130"/>
                      <a:pt x="129" y="130"/>
                      <a:pt x="129" y="130"/>
                    </a:cubicBezTo>
                    <a:cubicBezTo>
                      <a:pt x="129" y="130"/>
                      <a:pt x="129" y="130"/>
                      <a:pt x="129" y="130"/>
                    </a:cubicBezTo>
                    <a:cubicBezTo>
                      <a:pt x="129" y="130"/>
                      <a:pt x="129" y="130"/>
                      <a:pt x="129" y="130"/>
                    </a:cubicBezTo>
                    <a:cubicBezTo>
                      <a:pt x="129" y="130"/>
                      <a:pt x="129" y="130"/>
                      <a:pt x="129" y="130"/>
                    </a:cubicBezTo>
                    <a:cubicBezTo>
                      <a:pt x="129" y="130"/>
                      <a:pt x="129" y="130"/>
                      <a:pt x="129" y="130"/>
                    </a:cubicBezTo>
                    <a:cubicBezTo>
                      <a:pt x="129" y="130"/>
                      <a:pt x="129" y="130"/>
                      <a:pt x="129" y="130"/>
                    </a:cubicBezTo>
                    <a:cubicBezTo>
                      <a:pt x="129" y="130"/>
                      <a:pt x="129" y="130"/>
                      <a:pt x="129" y="130"/>
                    </a:cubicBezTo>
                    <a:cubicBezTo>
                      <a:pt x="129" y="129"/>
                      <a:pt x="129" y="129"/>
                      <a:pt x="129" y="129"/>
                    </a:cubicBezTo>
                    <a:cubicBezTo>
                      <a:pt x="129" y="129"/>
                      <a:pt x="129" y="129"/>
                      <a:pt x="129" y="129"/>
                    </a:cubicBezTo>
                    <a:cubicBezTo>
                      <a:pt x="128" y="129"/>
                      <a:pt x="128" y="129"/>
                      <a:pt x="128" y="129"/>
                    </a:cubicBezTo>
                    <a:cubicBezTo>
                      <a:pt x="128" y="129"/>
                      <a:pt x="128" y="129"/>
                      <a:pt x="128" y="129"/>
                    </a:cubicBezTo>
                    <a:cubicBezTo>
                      <a:pt x="128" y="129"/>
                      <a:pt x="128" y="129"/>
                      <a:pt x="128" y="129"/>
                    </a:cubicBezTo>
                    <a:cubicBezTo>
                      <a:pt x="128" y="129"/>
                      <a:pt x="128" y="129"/>
                      <a:pt x="128" y="129"/>
                    </a:cubicBezTo>
                    <a:cubicBezTo>
                      <a:pt x="128" y="129"/>
                      <a:pt x="128" y="129"/>
                      <a:pt x="128" y="129"/>
                    </a:cubicBezTo>
                    <a:cubicBezTo>
                      <a:pt x="128" y="129"/>
                      <a:pt x="128" y="129"/>
                      <a:pt x="128" y="129"/>
                    </a:cubicBezTo>
                    <a:cubicBezTo>
                      <a:pt x="128" y="128"/>
                      <a:pt x="128" y="128"/>
                      <a:pt x="128" y="127"/>
                    </a:cubicBezTo>
                    <a:cubicBezTo>
                      <a:pt x="128" y="127"/>
                      <a:pt x="128" y="127"/>
                      <a:pt x="128" y="127"/>
                    </a:cubicBezTo>
                    <a:cubicBezTo>
                      <a:pt x="128" y="127"/>
                      <a:pt x="128" y="127"/>
                      <a:pt x="128" y="127"/>
                    </a:cubicBezTo>
                    <a:cubicBezTo>
                      <a:pt x="128" y="127"/>
                      <a:pt x="128" y="127"/>
                      <a:pt x="128" y="127"/>
                    </a:cubicBezTo>
                    <a:cubicBezTo>
                      <a:pt x="128" y="127"/>
                      <a:pt x="128" y="127"/>
                      <a:pt x="128" y="126"/>
                    </a:cubicBezTo>
                    <a:cubicBezTo>
                      <a:pt x="128" y="126"/>
                      <a:pt x="128" y="126"/>
                      <a:pt x="128" y="126"/>
                    </a:cubicBezTo>
                    <a:cubicBezTo>
                      <a:pt x="128" y="126"/>
                      <a:pt x="128" y="126"/>
                      <a:pt x="128" y="126"/>
                    </a:cubicBezTo>
                    <a:cubicBezTo>
                      <a:pt x="128" y="126"/>
                      <a:pt x="128" y="126"/>
                      <a:pt x="128" y="126"/>
                    </a:cubicBezTo>
                    <a:cubicBezTo>
                      <a:pt x="128" y="126"/>
                      <a:pt x="128" y="126"/>
                      <a:pt x="128" y="126"/>
                    </a:cubicBezTo>
                    <a:cubicBezTo>
                      <a:pt x="128" y="126"/>
                      <a:pt x="128" y="126"/>
                      <a:pt x="128" y="126"/>
                    </a:cubicBezTo>
                    <a:cubicBezTo>
                      <a:pt x="128" y="126"/>
                      <a:pt x="128" y="126"/>
                      <a:pt x="128" y="126"/>
                    </a:cubicBezTo>
                    <a:cubicBezTo>
                      <a:pt x="128" y="126"/>
                      <a:pt x="128" y="126"/>
                      <a:pt x="128" y="126"/>
                    </a:cubicBezTo>
                    <a:cubicBezTo>
                      <a:pt x="128" y="126"/>
                      <a:pt x="128" y="126"/>
                      <a:pt x="128" y="125"/>
                    </a:cubicBezTo>
                    <a:cubicBezTo>
                      <a:pt x="128" y="125"/>
                      <a:pt x="128" y="125"/>
                      <a:pt x="128" y="125"/>
                    </a:cubicBezTo>
                    <a:cubicBezTo>
                      <a:pt x="128" y="125"/>
                      <a:pt x="128" y="125"/>
                      <a:pt x="128" y="125"/>
                    </a:cubicBezTo>
                    <a:cubicBezTo>
                      <a:pt x="128" y="125"/>
                      <a:pt x="128" y="125"/>
                      <a:pt x="128" y="125"/>
                    </a:cubicBezTo>
                    <a:cubicBezTo>
                      <a:pt x="128" y="125"/>
                      <a:pt x="128" y="125"/>
                      <a:pt x="128" y="125"/>
                    </a:cubicBezTo>
                    <a:cubicBezTo>
                      <a:pt x="128" y="125"/>
                      <a:pt x="128" y="125"/>
                      <a:pt x="128" y="125"/>
                    </a:cubicBezTo>
                    <a:cubicBezTo>
                      <a:pt x="128" y="124"/>
                      <a:pt x="128" y="122"/>
                      <a:pt x="128" y="122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8" y="121"/>
                      <a:pt x="128" y="121"/>
                      <a:pt x="128" y="121"/>
                    </a:cubicBezTo>
                    <a:cubicBezTo>
                      <a:pt x="128" y="121"/>
                      <a:pt x="128" y="121"/>
                      <a:pt x="128" y="120"/>
                    </a:cubicBezTo>
                    <a:cubicBezTo>
                      <a:pt x="128" y="120"/>
                      <a:pt x="128" y="120"/>
                      <a:pt x="128" y="120"/>
                    </a:cubicBezTo>
                    <a:cubicBezTo>
                      <a:pt x="128" y="120"/>
                      <a:pt x="128" y="120"/>
                      <a:pt x="128" y="120"/>
                    </a:cubicBezTo>
                    <a:cubicBezTo>
                      <a:pt x="128" y="119"/>
                      <a:pt x="128" y="118"/>
                      <a:pt x="128" y="117"/>
                    </a:cubicBezTo>
                    <a:cubicBezTo>
                      <a:pt x="128" y="117"/>
                      <a:pt x="128" y="117"/>
                      <a:pt x="128" y="117"/>
                    </a:cubicBezTo>
                    <a:cubicBezTo>
                      <a:pt x="128" y="117"/>
                      <a:pt x="128" y="117"/>
                      <a:pt x="128" y="117"/>
                    </a:cubicBezTo>
                    <a:cubicBezTo>
                      <a:pt x="128" y="117"/>
                      <a:pt x="128" y="117"/>
                      <a:pt x="128" y="117"/>
                    </a:cubicBezTo>
                    <a:cubicBezTo>
                      <a:pt x="128" y="116"/>
                      <a:pt x="128" y="115"/>
                      <a:pt x="128" y="114"/>
                    </a:cubicBezTo>
                    <a:cubicBezTo>
                      <a:pt x="128" y="114"/>
                      <a:pt x="128" y="114"/>
                      <a:pt x="128" y="114"/>
                    </a:cubicBezTo>
                    <a:cubicBezTo>
                      <a:pt x="128" y="114"/>
                      <a:pt x="128" y="114"/>
                      <a:pt x="128" y="114"/>
                    </a:cubicBezTo>
                    <a:cubicBezTo>
                      <a:pt x="128" y="114"/>
                      <a:pt x="128" y="114"/>
                      <a:pt x="128" y="114"/>
                    </a:cubicBezTo>
                    <a:cubicBezTo>
                      <a:pt x="128" y="113"/>
                      <a:pt x="128" y="113"/>
                      <a:pt x="128" y="112"/>
                    </a:cubicBezTo>
                    <a:cubicBezTo>
                      <a:pt x="128" y="112"/>
                      <a:pt x="128" y="112"/>
                      <a:pt x="128" y="112"/>
                    </a:cubicBezTo>
                    <a:cubicBezTo>
                      <a:pt x="128" y="112"/>
                      <a:pt x="128" y="112"/>
                      <a:pt x="128" y="112"/>
                    </a:cubicBezTo>
                    <a:cubicBezTo>
                      <a:pt x="128" y="112"/>
                      <a:pt x="128" y="112"/>
                      <a:pt x="128" y="112"/>
                    </a:cubicBezTo>
                    <a:cubicBezTo>
                      <a:pt x="128" y="112"/>
                      <a:pt x="128" y="112"/>
                      <a:pt x="128" y="111"/>
                    </a:cubicBezTo>
                    <a:cubicBezTo>
                      <a:pt x="128" y="111"/>
                      <a:pt x="128" y="111"/>
                      <a:pt x="128" y="111"/>
                    </a:cubicBezTo>
                    <a:cubicBezTo>
                      <a:pt x="128" y="111"/>
                      <a:pt x="128" y="111"/>
                      <a:pt x="128" y="111"/>
                    </a:cubicBezTo>
                    <a:cubicBezTo>
                      <a:pt x="128" y="111"/>
                      <a:pt x="128" y="111"/>
                      <a:pt x="128" y="111"/>
                    </a:cubicBezTo>
                    <a:cubicBezTo>
                      <a:pt x="128" y="111"/>
                      <a:pt x="128" y="111"/>
                      <a:pt x="128" y="111"/>
                    </a:cubicBezTo>
                    <a:cubicBezTo>
                      <a:pt x="128" y="111"/>
                      <a:pt x="128" y="111"/>
                      <a:pt x="128" y="111"/>
                    </a:cubicBezTo>
                    <a:cubicBezTo>
                      <a:pt x="128" y="111"/>
                      <a:pt x="128" y="111"/>
                      <a:pt x="128" y="111"/>
                    </a:cubicBezTo>
                    <a:cubicBezTo>
                      <a:pt x="128" y="111"/>
                      <a:pt x="128" y="111"/>
                      <a:pt x="128" y="111"/>
                    </a:cubicBezTo>
                    <a:cubicBezTo>
                      <a:pt x="128" y="111"/>
                      <a:pt x="128" y="111"/>
                      <a:pt x="128" y="111"/>
                    </a:cubicBezTo>
                    <a:cubicBezTo>
                      <a:pt x="128" y="111"/>
                      <a:pt x="128" y="111"/>
                      <a:pt x="128" y="111"/>
                    </a:cubicBezTo>
                    <a:cubicBezTo>
                      <a:pt x="128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30" y="110"/>
                      <a:pt x="130" y="110"/>
                    </a:cubicBezTo>
                    <a:cubicBezTo>
                      <a:pt x="130" y="110"/>
                      <a:pt x="130" y="110"/>
                      <a:pt x="130" y="110"/>
                    </a:cubicBezTo>
                    <a:cubicBezTo>
                      <a:pt x="130" y="110"/>
                      <a:pt x="130" y="110"/>
                      <a:pt x="130" y="110"/>
                    </a:cubicBezTo>
                    <a:cubicBezTo>
                      <a:pt x="130" y="110"/>
                      <a:pt x="130" y="110"/>
                      <a:pt x="130" y="110"/>
                    </a:cubicBezTo>
                    <a:cubicBezTo>
                      <a:pt x="130" y="110"/>
                      <a:pt x="130" y="110"/>
                      <a:pt x="130" y="110"/>
                    </a:cubicBezTo>
                    <a:cubicBezTo>
                      <a:pt x="130" y="110"/>
                      <a:pt x="130" y="110"/>
                      <a:pt x="130" y="110"/>
                    </a:cubicBezTo>
                    <a:cubicBezTo>
                      <a:pt x="130" y="109"/>
                      <a:pt x="130" y="109"/>
                      <a:pt x="130" y="109"/>
                    </a:cubicBezTo>
                    <a:cubicBezTo>
                      <a:pt x="130" y="109"/>
                      <a:pt x="130" y="109"/>
                      <a:pt x="130" y="109"/>
                    </a:cubicBezTo>
                    <a:cubicBezTo>
                      <a:pt x="130" y="109"/>
                      <a:pt x="130" y="109"/>
                      <a:pt x="130" y="109"/>
                    </a:cubicBezTo>
                    <a:cubicBezTo>
                      <a:pt x="130" y="109"/>
                      <a:pt x="130" y="109"/>
                      <a:pt x="130" y="109"/>
                    </a:cubicBezTo>
                    <a:cubicBezTo>
                      <a:pt x="130" y="110"/>
                      <a:pt x="130" y="110"/>
                      <a:pt x="130" y="110"/>
                    </a:cubicBezTo>
                    <a:cubicBezTo>
                      <a:pt x="130" y="110"/>
                      <a:pt x="130" y="110"/>
                      <a:pt x="130" y="110"/>
                    </a:cubicBezTo>
                    <a:cubicBezTo>
                      <a:pt x="130" y="110"/>
                      <a:pt x="130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2" y="110"/>
                      <a:pt x="132" y="110"/>
                      <a:pt x="132" y="110"/>
                    </a:cubicBezTo>
                    <a:cubicBezTo>
                      <a:pt x="132" y="110"/>
                      <a:pt x="132" y="110"/>
                      <a:pt x="132" y="110"/>
                    </a:cubicBezTo>
                    <a:cubicBezTo>
                      <a:pt x="132" y="110"/>
                      <a:pt x="132" y="110"/>
                      <a:pt x="132" y="110"/>
                    </a:cubicBezTo>
                    <a:cubicBezTo>
                      <a:pt x="132" y="110"/>
                      <a:pt x="132" y="110"/>
                      <a:pt x="132" y="110"/>
                    </a:cubicBezTo>
                    <a:cubicBezTo>
                      <a:pt x="132" y="110"/>
                      <a:pt x="132" y="110"/>
                      <a:pt x="132" y="110"/>
                    </a:cubicBezTo>
                    <a:cubicBezTo>
                      <a:pt x="132" y="110"/>
                      <a:pt x="132" y="110"/>
                      <a:pt x="132" y="110"/>
                    </a:cubicBezTo>
                    <a:cubicBezTo>
                      <a:pt x="132" y="110"/>
                      <a:pt x="132" y="110"/>
                      <a:pt x="132" y="110"/>
                    </a:cubicBezTo>
                    <a:cubicBezTo>
                      <a:pt x="132" y="110"/>
                      <a:pt x="132" y="110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3" y="111"/>
                    </a:cubicBezTo>
                    <a:cubicBezTo>
                      <a:pt x="133" y="111"/>
                      <a:pt x="133" y="111"/>
                      <a:pt x="133" y="111"/>
                    </a:cubicBezTo>
                    <a:cubicBezTo>
                      <a:pt x="133" y="111"/>
                      <a:pt x="133" y="111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3"/>
                      <a:pt x="133" y="113"/>
                      <a:pt x="133" y="113"/>
                    </a:cubicBezTo>
                    <a:cubicBezTo>
                      <a:pt x="133" y="113"/>
                      <a:pt x="133" y="113"/>
                      <a:pt x="133" y="113"/>
                    </a:cubicBezTo>
                    <a:cubicBezTo>
                      <a:pt x="133" y="113"/>
                      <a:pt x="133" y="113"/>
                      <a:pt x="133" y="113"/>
                    </a:cubicBezTo>
                    <a:cubicBezTo>
                      <a:pt x="133" y="113"/>
                      <a:pt x="133" y="113"/>
                      <a:pt x="133" y="113"/>
                    </a:cubicBezTo>
                    <a:cubicBezTo>
                      <a:pt x="133" y="113"/>
                      <a:pt x="133" y="113"/>
                      <a:pt x="133" y="113"/>
                    </a:cubicBezTo>
                    <a:cubicBezTo>
                      <a:pt x="133" y="113"/>
                      <a:pt x="133" y="113"/>
                      <a:pt x="133" y="113"/>
                    </a:cubicBezTo>
                    <a:cubicBezTo>
                      <a:pt x="133" y="113"/>
                      <a:pt x="133" y="113"/>
                      <a:pt x="133" y="113"/>
                    </a:cubicBezTo>
                    <a:cubicBezTo>
                      <a:pt x="133" y="113"/>
                      <a:pt x="133" y="113"/>
                      <a:pt x="134" y="113"/>
                    </a:cubicBezTo>
                    <a:cubicBezTo>
                      <a:pt x="134" y="113"/>
                      <a:pt x="134" y="113"/>
                      <a:pt x="134" y="113"/>
                    </a:cubicBezTo>
                    <a:cubicBezTo>
                      <a:pt x="134" y="113"/>
                      <a:pt x="134" y="113"/>
                      <a:pt x="134" y="113"/>
                    </a:cubicBezTo>
                    <a:cubicBezTo>
                      <a:pt x="134" y="113"/>
                      <a:pt x="134" y="113"/>
                      <a:pt x="134" y="113"/>
                    </a:cubicBezTo>
                    <a:cubicBezTo>
                      <a:pt x="134" y="113"/>
                      <a:pt x="134" y="113"/>
                      <a:pt x="134" y="113"/>
                    </a:cubicBezTo>
                    <a:cubicBezTo>
                      <a:pt x="134" y="113"/>
                      <a:pt x="134" y="113"/>
                      <a:pt x="134" y="113"/>
                    </a:cubicBezTo>
                    <a:cubicBezTo>
                      <a:pt x="134" y="113"/>
                      <a:pt x="134" y="113"/>
                      <a:pt x="134" y="113"/>
                    </a:cubicBezTo>
                    <a:cubicBezTo>
                      <a:pt x="134" y="113"/>
                      <a:pt x="134" y="113"/>
                      <a:pt x="134" y="113"/>
                    </a:cubicBezTo>
                    <a:cubicBezTo>
                      <a:pt x="134" y="113"/>
                      <a:pt x="134" y="113"/>
                      <a:pt x="134" y="113"/>
                    </a:cubicBezTo>
                    <a:cubicBezTo>
                      <a:pt x="134" y="113"/>
                      <a:pt x="134" y="113"/>
                      <a:pt x="134" y="113"/>
                    </a:cubicBezTo>
                    <a:cubicBezTo>
                      <a:pt x="134" y="113"/>
                      <a:pt x="134" y="113"/>
                      <a:pt x="134" y="113"/>
                    </a:cubicBezTo>
                    <a:cubicBezTo>
                      <a:pt x="134" y="113"/>
                      <a:pt x="134" y="113"/>
                      <a:pt x="134" y="113"/>
                    </a:cubicBezTo>
                    <a:cubicBezTo>
                      <a:pt x="134" y="113"/>
                      <a:pt x="134" y="113"/>
                      <a:pt x="134" y="114"/>
                    </a:cubicBezTo>
                    <a:cubicBezTo>
                      <a:pt x="134" y="114"/>
                      <a:pt x="134" y="114"/>
                      <a:pt x="134" y="114"/>
                    </a:cubicBezTo>
                    <a:cubicBezTo>
                      <a:pt x="134" y="114"/>
                      <a:pt x="134" y="114"/>
                      <a:pt x="134" y="114"/>
                    </a:cubicBezTo>
                    <a:cubicBezTo>
                      <a:pt x="134" y="114"/>
                      <a:pt x="134" y="114"/>
                      <a:pt x="134" y="114"/>
                    </a:cubicBezTo>
                    <a:cubicBezTo>
                      <a:pt x="134" y="114"/>
                      <a:pt x="134" y="114"/>
                      <a:pt x="134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6" y="114"/>
                    </a:cubicBezTo>
                    <a:cubicBezTo>
                      <a:pt x="136" y="114"/>
                      <a:pt x="136" y="114"/>
                      <a:pt x="136" y="114"/>
                    </a:cubicBezTo>
                    <a:cubicBezTo>
                      <a:pt x="136" y="114"/>
                      <a:pt x="136" y="114"/>
                      <a:pt x="136" y="114"/>
                    </a:cubicBezTo>
                    <a:cubicBezTo>
                      <a:pt x="136" y="114"/>
                      <a:pt x="136" y="114"/>
                      <a:pt x="136" y="114"/>
                    </a:cubicBezTo>
                    <a:cubicBezTo>
                      <a:pt x="136" y="114"/>
                      <a:pt x="136" y="114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7" y="115"/>
                    </a:cubicBezTo>
                    <a:cubicBezTo>
                      <a:pt x="137" y="115"/>
                      <a:pt x="137" y="115"/>
                      <a:pt x="137" y="115"/>
                    </a:cubicBezTo>
                    <a:cubicBezTo>
                      <a:pt x="137" y="115"/>
                      <a:pt x="137" y="115"/>
                      <a:pt x="137" y="115"/>
                    </a:cubicBezTo>
                    <a:cubicBezTo>
                      <a:pt x="137" y="115"/>
                      <a:pt x="137" y="115"/>
                      <a:pt x="137" y="115"/>
                    </a:cubicBezTo>
                    <a:cubicBezTo>
                      <a:pt x="137" y="115"/>
                      <a:pt x="137" y="115"/>
                      <a:pt x="137" y="115"/>
                    </a:cubicBezTo>
                    <a:cubicBezTo>
                      <a:pt x="137" y="115"/>
                      <a:pt x="137" y="115"/>
                      <a:pt x="137" y="115"/>
                    </a:cubicBezTo>
                    <a:cubicBezTo>
                      <a:pt x="137" y="115"/>
                      <a:pt x="137" y="115"/>
                      <a:pt x="137" y="115"/>
                    </a:cubicBezTo>
                    <a:cubicBezTo>
                      <a:pt x="137" y="115"/>
                      <a:pt x="137" y="115"/>
                      <a:pt x="137" y="115"/>
                    </a:cubicBezTo>
                    <a:cubicBezTo>
                      <a:pt x="137" y="115"/>
                      <a:pt x="137" y="115"/>
                      <a:pt x="137" y="115"/>
                    </a:cubicBezTo>
                    <a:cubicBezTo>
                      <a:pt x="137" y="115"/>
                      <a:pt x="137" y="115"/>
                      <a:pt x="137" y="115"/>
                    </a:cubicBezTo>
                    <a:cubicBezTo>
                      <a:pt x="137" y="115"/>
                      <a:pt x="137" y="115"/>
                      <a:pt x="137" y="116"/>
                    </a:cubicBezTo>
                    <a:cubicBezTo>
                      <a:pt x="137" y="116"/>
                      <a:pt x="137" y="116"/>
                      <a:pt x="137" y="116"/>
                    </a:cubicBezTo>
                    <a:cubicBezTo>
                      <a:pt x="137" y="116"/>
                      <a:pt x="137" y="116"/>
                      <a:pt x="137" y="116"/>
                    </a:cubicBezTo>
                    <a:cubicBezTo>
                      <a:pt x="137" y="116"/>
                      <a:pt x="137" y="116"/>
                      <a:pt x="137" y="116"/>
                    </a:cubicBezTo>
                    <a:cubicBezTo>
                      <a:pt x="137" y="116"/>
                      <a:pt x="137" y="116"/>
                      <a:pt x="137" y="116"/>
                    </a:cubicBezTo>
                    <a:cubicBezTo>
                      <a:pt x="137" y="116"/>
                      <a:pt x="137" y="116"/>
                      <a:pt x="137" y="116"/>
                    </a:cubicBezTo>
                    <a:cubicBezTo>
                      <a:pt x="137" y="116"/>
                      <a:pt x="137" y="116"/>
                      <a:pt x="137" y="116"/>
                    </a:cubicBezTo>
                    <a:cubicBezTo>
                      <a:pt x="137" y="116"/>
                      <a:pt x="137" y="116"/>
                      <a:pt x="137" y="116"/>
                    </a:cubicBezTo>
                    <a:cubicBezTo>
                      <a:pt x="137" y="116"/>
                      <a:pt x="137" y="116"/>
                      <a:pt x="137" y="116"/>
                    </a:cubicBezTo>
                    <a:cubicBezTo>
                      <a:pt x="137" y="116"/>
                      <a:pt x="137" y="116"/>
                      <a:pt x="138" y="116"/>
                    </a:cubicBezTo>
                    <a:cubicBezTo>
                      <a:pt x="138" y="116"/>
                      <a:pt x="138" y="116"/>
                      <a:pt x="138" y="116"/>
                    </a:cubicBezTo>
                    <a:cubicBezTo>
                      <a:pt x="138" y="116"/>
                      <a:pt x="138" y="116"/>
                      <a:pt x="138" y="116"/>
                    </a:cubicBezTo>
                    <a:cubicBezTo>
                      <a:pt x="138" y="116"/>
                      <a:pt x="138" y="116"/>
                      <a:pt x="138" y="116"/>
                    </a:cubicBezTo>
                    <a:cubicBezTo>
                      <a:pt x="138" y="116"/>
                      <a:pt x="138" y="116"/>
                      <a:pt x="138" y="116"/>
                    </a:cubicBezTo>
                    <a:cubicBezTo>
                      <a:pt x="138" y="116"/>
                      <a:pt x="138" y="116"/>
                      <a:pt x="138" y="116"/>
                    </a:cubicBezTo>
                    <a:cubicBezTo>
                      <a:pt x="138" y="116"/>
                      <a:pt x="138" y="116"/>
                      <a:pt x="138" y="116"/>
                    </a:cubicBezTo>
                    <a:cubicBezTo>
                      <a:pt x="138" y="116"/>
                      <a:pt x="138" y="116"/>
                      <a:pt x="138" y="116"/>
                    </a:cubicBezTo>
                    <a:cubicBezTo>
                      <a:pt x="138" y="116"/>
                      <a:pt x="138" y="116"/>
                      <a:pt x="138" y="116"/>
                    </a:cubicBezTo>
                    <a:cubicBezTo>
                      <a:pt x="138" y="116"/>
                      <a:pt x="138" y="116"/>
                      <a:pt x="138" y="116"/>
                    </a:cubicBezTo>
                    <a:cubicBezTo>
                      <a:pt x="138" y="116"/>
                      <a:pt x="138" y="116"/>
                      <a:pt x="138" y="116"/>
                    </a:cubicBezTo>
                    <a:cubicBezTo>
                      <a:pt x="138" y="116"/>
                      <a:pt x="138" y="116"/>
                      <a:pt x="139" y="116"/>
                    </a:cubicBezTo>
                    <a:cubicBezTo>
                      <a:pt x="139" y="116"/>
                      <a:pt x="139" y="116"/>
                      <a:pt x="139" y="116"/>
                    </a:cubicBezTo>
                    <a:cubicBezTo>
                      <a:pt x="139" y="116"/>
                      <a:pt x="139" y="116"/>
                      <a:pt x="139" y="116"/>
                    </a:cubicBezTo>
                    <a:cubicBezTo>
                      <a:pt x="139" y="116"/>
                      <a:pt x="139" y="116"/>
                      <a:pt x="139" y="116"/>
                    </a:cubicBezTo>
                    <a:cubicBezTo>
                      <a:pt x="139" y="116"/>
                      <a:pt x="139" y="116"/>
                      <a:pt x="139" y="116"/>
                    </a:cubicBezTo>
                    <a:cubicBezTo>
                      <a:pt x="139" y="116"/>
                      <a:pt x="139" y="116"/>
                      <a:pt x="139" y="116"/>
                    </a:cubicBezTo>
                    <a:cubicBezTo>
                      <a:pt x="139" y="116"/>
                      <a:pt x="139" y="116"/>
                      <a:pt x="139" y="117"/>
                    </a:cubicBezTo>
                    <a:cubicBezTo>
                      <a:pt x="139" y="117"/>
                      <a:pt x="139" y="117"/>
                      <a:pt x="139" y="117"/>
                    </a:cubicBezTo>
                    <a:cubicBezTo>
                      <a:pt x="139" y="117"/>
                      <a:pt x="139" y="117"/>
                      <a:pt x="139" y="117"/>
                    </a:cubicBezTo>
                    <a:cubicBezTo>
                      <a:pt x="139" y="117"/>
                      <a:pt x="139" y="117"/>
                      <a:pt x="139" y="117"/>
                    </a:cubicBezTo>
                    <a:cubicBezTo>
                      <a:pt x="139" y="117"/>
                      <a:pt x="139" y="117"/>
                      <a:pt x="139" y="117"/>
                    </a:cubicBezTo>
                    <a:cubicBezTo>
                      <a:pt x="139" y="117"/>
                      <a:pt x="139" y="117"/>
                      <a:pt x="139" y="117"/>
                    </a:cubicBezTo>
                    <a:cubicBezTo>
                      <a:pt x="139" y="117"/>
                      <a:pt x="139" y="117"/>
                      <a:pt x="139" y="117"/>
                    </a:cubicBezTo>
                    <a:cubicBezTo>
                      <a:pt x="139" y="117"/>
                      <a:pt x="139" y="117"/>
                      <a:pt x="139" y="117"/>
                    </a:cubicBezTo>
                    <a:cubicBezTo>
                      <a:pt x="139" y="117"/>
                      <a:pt x="139" y="117"/>
                      <a:pt x="139" y="117"/>
                    </a:cubicBezTo>
                    <a:cubicBezTo>
                      <a:pt x="139" y="117"/>
                      <a:pt x="139" y="117"/>
                      <a:pt x="139" y="117"/>
                    </a:cubicBezTo>
                    <a:cubicBezTo>
                      <a:pt x="139" y="117"/>
                      <a:pt x="139" y="117"/>
                      <a:pt x="139" y="117"/>
                    </a:cubicBezTo>
                    <a:cubicBezTo>
                      <a:pt x="139" y="117"/>
                      <a:pt x="139" y="117"/>
                      <a:pt x="139" y="117"/>
                    </a:cubicBezTo>
                    <a:cubicBezTo>
                      <a:pt x="140" y="117"/>
                      <a:pt x="140" y="117"/>
                      <a:pt x="140" y="117"/>
                    </a:cubicBezTo>
                    <a:cubicBezTo>
                      <a:pt x="140" y="117"/>
                      <a:pt x="140" y="117"/>
                      <a:pt x="140" y="117"/>
                    </a:cubicBezTo>
                    <a:cubicBezTo>
                      <a:pt x="140" y="117"/>
                      <a:pt x="140" y="117"/>
                      <a:pt x="140" y="117"/>
                    </a:cubicBezTo>
                    <a:cubicBezTo>
                      <a:pt x="140" y="117"/>
                      <a:pt x="140" y="117"/>
                      <a:pt x="140" y="117"/>
                    </a:cubicBezTo>
                    <a:cubicBezTo>
                      <a:pt x="140" y="117"/>
                      <a:pt x="140" y="117"/>
                      <a:pt x="140" y="117"/>
                    </a:cubicBezTo>
                    <a:cubicBezTo>
                      <a:pt x="140" y="117"/>
                      <a:pt x="140" y="117"/>
                      <a:pt x="140" y="117"/>
                    </a:cubicBezTo>
                    <a:cubicBezTo>
                      <a:pt x="140" y="117"/>
                      <a:pt x="140" y="117"/>
                      <a:pt x="140" y="117"/>
                    </a:cubicBezTo>
                    <a:cubicBezTo>
                      <a:pt x="140" y="117"/>
                      <a:pt x="140" y="117"/>
                      <a:pt x="140" y="118"/>
                    </a:cubicBezTo>
                    <a:cubicBezTo>
                      <a:pt x="140" y="118"/>
                      <a:pt x="140" y="118"/>
                      <a:pt x="140" y="118"/>
                    </a:cubicBezTo>
                    <a:cubicBezTo>
                      <a:pt x="140" y="118"/>
                      <a:pt x="140" y="118"/>
                      <a:pt x="140" y="118"/>
                    </a:cubicBezTo>
                    <a:cubicBezTo>
                      <a:pt x="140" y="118"/>
                      <a:pt x="140" y="118"/>
                      <a:pt x="140" y="118"/>
                    </a:cubicBezTo>
                    <a:cubicBezTo>
                      <a:pt x="140" y="118"/>
                      <a:pt x="140" y="118"/>
                      <a:pt x="140" y="118"/>
                    </a:cubicBezTo>
                    <a:cubicBezTo>
                      <a:pt x="140" y="118"/>
                      <a:pt x="140" y="118"/>
                      <a:pt x="140" y="118"/>
                    </a:cubicBezTo>
                    <a:cubicBezTo>
                      <a:pt x="140" y="118"/>
                      <a:pt x="140" y="118"/>
                      <a:pt x="140" y="118"/>
                    </a:cubicBezTo>
                    <a:cubicBezTo>
                      <a:pt x="140" y="118"/>
                      <a:pt x="140" y="118"/>
                      <a:pt x="141" y="118"/>
                    </a:cubicBezTo>
                    <a:cubicBezTo>
                      <a:pt x="141" y="118"/>
                      <a:pt x="141" y="118"/>
                      <a:pt x="141" y="118"/>
                    </a:cubicBezTo>
                    <a:cubicBezTo>
                      <a:pt x="141" y="118"/>
                      <a:pt x="141" y="118"/>
                      <a:pt x="141" y="118"/>
                    </a:cubicBezTo>
                    <a:cubicBezTo>
                      <a:pt x="141" y="118"/>
                      <a:pt x="141" y="118"/>
                      <a:pt x="141" y="118"/>
                    </a:cubicBezTo>
                    <a:cubicBezTo>
                      <a:pt x="141" y="118"/>
                      <a:pt x="141" y="118"/>
                      <a:pt x="141" y="118"/>
                    </a:cubicBezTo>
                    <a:cubicBezTo>
                      <a:pt x="141" y="118"/>
                      <a:pt x="141" y="118"/>
                      <a:pt x="141" y="118"/>
                    </a:cubicBezTo>
                    <a:cubicBezTo>
                      <a:pt x="141" y="118"/>
                      <a:pt x="141" y="118"/>
                      <a:pt x="141" y="118"/>
                    </a:cubicBezTo>
                    <a:cubicBezTo>
                      <a:pt x="141" y="118"/>
                      <a:pt x="141" y="118"/>
                      <a:pt x="141" y="118"/>
                    </a:cubicBezTo>
                    <a:cubicBezTo>
                      <a:pt x="141" y="118"/>
                      <a:pt x="141" y="118"/>
                      <a:pt x="141" y="118"/>
                    </a:cubicBezTo>
                    <a:cubicBezTo>
                      <a:pt x="141" y="118"/>
                      <a:pt x="141" y="118"/>
                      <a:pt x="141" y="118"/>
                    </a:cubicBezTo>
                    <a:cubicBezTo>
                      <a:pt x="141" y="118"/>
                      <a:pt x="141" y="118"/>
                      <a:pt x="141" y="118"/>
                    </a:cubicBezTo>
                    <a:cubicBezTo>
                      <a:pt x="141" y="119"/>
                      <a:pt x="141" y="119"/>
                      <a:pt x="141" y="119"/>
                    </a:cubicBezTo>
                    <a:cubicBezTo>
                      <a:pt x="141" y="119"/>
                      <a:pt x="141" y="119"/>
                      <a:pt x="141" y="119"/>
                    </a:cubicBezTo>
                    <a:cubicBezTo>
                      <a:pt x="141" y="119"/>
                      <a:pt x="141" y="119"/>
                      <a:pt x="141" y="119"/>
                    </a:cubicBezTo>
                    <a:cubicBezTo>
                      <a:pt x="141" y="119"/>
                      <a:pt x="141" y="119"/>
                      <a:pt x="142" y="119"/>
                    </a:cubicBezTo>
                    <a:cubicBezTo>
                      <a:pt x="142" y="119"/>
                      <a:pt x="142" y="119"/>
                      <a:pt x="142" y="119"/>
                    </a:cubicBezTo>
                    <a:cubicBezTo>
                      <a:pt x="142" y="119"/>
                      <a:pt x="142" y="119"/>
                      <a:pt x="142" y="119"/>
                    </a:cubicBezTo>
                    <a:cubicBezTo>
                      <a:pt x="142" y="119"/>
                      <a:pt x="142" y="119"/>
                      <a:pt x="142" y="119"/>
                    </a:cubicBezTo>
                    <a:cubicBezTo>
                      <a:pt x="142" y="119"/>
                      <a:pt x="142" y="119"/>
                      <a:pt x="142" y="119"/>
                    </a:cubicBezTo>
                    <a:cubicBezTo>
                      <a:pt x="142" y="119"/>
                      <a:pt x="142" y="119"/>
                      <a:pt x="142" y="119"/>
                    </a:cubicBezTo>
                    <a:cubicBezTo>
                      <a:pt x="142" y="119"/>
                      <a:pt x="142" y="119"/>
                      <a:pt x="142" y="119"/>
                    </a:cubicBezTo>
                    <a:cubicBezTo>
                      <a:pt x="142" y="119"/>
                      <a:pt x="142" y="119"/>
                      <a:pt x="142" y="119"/>
                    </a:cubicBezTo>
                    <a:cubicBezTo>
                      <a:pt x="142" y="119"/>
                      <a:pt x="142" y="119"/>
                      <a:pt x="142" y="119"/>
                    </a:cubicBezTo>
                    <a:cubicBezTo>
                      <a:pt x="142" y="119"/>
                      <a:pt x="142" y="119"/>
                      <a:pt x="142" y="119"/>
                    </a:cubicBezTo>
                    <a:cubicBezTo>
                      <a:pt x="142" y="119"/>
                      <a:pt x="142" y="119"/>
                      <a:pt x="142" y="119"/>
                    </a:cubicBezTo>
                    <a:cubicBezTo>
                      <a:pt x="142" y="119"/>
                      <a:pt x="142" y="119"/>
                      <a:pt x="142" y="119"/>
                    </a:cubicBezTo>
                    <a:cubicBezTo>
                      <a:pt x="142" y="120"/>
                      <a:pt x="142" y="120"/>
                      <a:pt x="142" y="120"/>
                    </a:cubicBezTo>
                    <a:cubicBezTo>
                      <a:pt x="142" y="120"/>
                      <a:pt x="142" y="120"/>
                      <a:pt x="142" y="120"/>
                    </a:cubicBezTo>
                    <a:cubicBezTo>
                      <a:pt x="143" y="120"/>
                      <a:pt x="143" y="120"/>
                      <a:pt x="143" y="120"/>
                    </a:cubicBezTo>
                    <a:cubicBezTo>
                      <a:pt x="143" y="120"/>
                      <a:pt x="143" y="120"/>
                      <a:pt x="143" y="120"/>
                    </a:cubicBezTo>
                    <a:cubicBezTo>
                      <a:pt x="143" y="120"/>
                      <a:pt x="143" y="120"/>
                      <a:pt x="143" y="120"/>
                    </a:cubicBezTo>
                    <a:cubicBezTo>
                      <a:pt x="143" y="120"/>
                      <a:pt x="143" y="120"/>
                      <a:pt x="143" y="120"/>
                    </a:cubicBezTo>
                    <a:cubicBezTo>
                      <a:pt x="143" y="120"/>
                      <a:pt x="143" y="120"/>
                      <a:pt x="143" y="120"/>
                    </a:cubicBezTo>
                    <a:cubicBezTo>
                      <a:pt x="143" y="120"/>
                      <a:pt x="143" y="120"/>
                      <a:pt x="143" y="120"/>
                    </a:cubicBezTo>
                    <a:cubicBezTo>
                      <a:pt x="143" y="120"/>
                      <a:pt x="143" y="120"/>
                      <a:pt x="143" y="120"/>
                    </a:cubicBezTo>
                    <a:cubicBezTo>
                      <a:pt x="143" y="120"/>
                      <a:pt x="143" y="120"/>
                      <a:pt x="143" y="120"/>
                    </a:cubicBezTo>
                    <a:cubicBezTo>
                      <a:pt x="143" y="120"/>
                      <a:pt x="143" y="120"/>
                      <a:pt x="143" y="120"/>
                    </a:cubicBezTo>
                    <a:cubicBezTo>
                      <a:pt x="143" y="120"/>
                      <a:pt x="143" y="120"/>
                      <a:pt x="143" y="120"/>
                    </a:cubicBezTo>
                    <a:cubicBezTo>
                      <a:pt x="143" y="120"/>
                      <a:pt x="143" y="120"/>
                      <a:pt x="144" y="120"/>
                    </a:cubicBezTo>
                    <a:cubicBezTo>
                      <a:pt x="144" y="120"/>
                      <a:pt x="144" y="120"/>
                      <a:pt x="144" y="120"/>
                    </a:cubicBezTo>
                    <a:cubicBezTo>
                      <a:pt x="144" y="120"/>
                      <a:pt x="144" y="120"/>
                      <a:pt x="144" y="120"/>
                    </a:cubicBezTo>
                    <a:cubicBezTo>
                      <a:pt x="144" y="120"/>
                      <a:pt x="144" y="120"/>
                      <a:pt x="144" y="120"/>
                    </a:cubicBezTo>
                    <a:cubicBezTo>
                      <a:pt x="144" y="120"/>
                      <a:pt x="144" y="120"/>
                      <a:pt x="144" y="120"/>
                    </a:cubicBezTo>
                    <a:cubicBezTo>
                      <a:pt x="144" y="120"/>
                      <a:pt x="144" y="120"/>
                      <a:pt x="144" y="120"/>
                    </a:cubicBezTo>
                    <a:cubicBezTo>
                      <a:pt x="144" y="120"/>
                      <a:pt x="144" y="120"/>
                      <a:pt x="144" y="120"/>
                    </a:cubicBezTo>
                    <a:cubicBezTo>
                      <a:pt x="144" y="120"/>
                      <a:pt x="144" y="120"/>
                      <a:pt x="144" y="120"/>
                    </a:cubicBezTo>
                    <a:cubicBezTo>
                      <a:pt x="144" y="120"/>
                      <a:pt x="144" y="120"/>
                      <a:pt x="144" y="120"/>
                    </a:cubicBezTo>
                    <a:cubicBezTo>
                      <a:pt x="144" y="120"/>
                      <a:pt x="144" y="120"/>
                      <a:pt x="144" y="120"/>
                    </a:cubicBezTo>
                    <a:cubicBezTo>
                      <a:pt x="144" y="120"/>
                      <a:pt x="144" y="120"/>
                      <a:pt x="144" y="121"/>
                    </a:cubicBezTo>
                    <a:cubicBezTo>
                      <a:pt x="144" y="121"/>
                      <a:pt x="144" y="121"/>
                      <a:pt x="144" y="121"/>
                    </a:cubicBezTo>
                    <a:cubicBezTo>
                      <a:pt x="144" y="121"/>
                      <a:pt x="144" y="121"/>
                      <a:pt x="144" y="121"/>
                    </a:cubicBezTo>
                    <a:cubicBezTo>
                      <a:pt x="144" y="121"/>
                      <a:pt x="144" y="121"/>
                      <a:pt x="144" y="121"/>
                    </a:cubicBezTo>
                    <a:cubicBezTo>
                      <a:pt x="144" y="121"/>
                      <a:pt x="144" y="121"/>
                      <a:pt x="144" y="121"/>
                    </a:cubicBezTo>
                    <a:cubicBezTo>
                      <a:pt x="144" y="121"/>
                      <a:pt x="144" y="121"/>
                      <a:pt x="144" y="121"/>
                    </a:cubicBezTo>
                    <a:cubicBezTo>
                      <a:pt x="144" y="121"/>
                      <a:pt x="144" y="121"/>
                      <a:pt x="144" y="121"/>
                    </a:cubicBezTo>
                    <a:cubicBezTo>
                      <a:pt x="144" y="121"/>
                      <a:pt x="144" y="121"/>
                      <a:pt x="144" y="121"/>
                    </a:cubicBezTo>
                    <a:cubicBezTo>
                      <a:pt x="144" y="121"/>
                      <a:pt x="144" y="121"/>
                      <a:pt x="144" y="121"/>
                    </a:cubicBezTo>
                    <a:cubicBezTo>
                      <a:pt x="144" y="121"/>
                      <a:pt x="144" y="121"/>
                      <a:pt x="144" y="121"/>
                    </a:cubicBezTo>
                    <a:cubicBezTo>
                      <a:pt x="144" y="121"/>
                      <a:pt x="144" y="121"/>
                      <a:pt x="145" y="121"/>
                    </a:cubicBezTo>
                    <a:cubicBezTo>
                      <a:pt x="145" y="121"/>
                      <a:pt x="145" y="121"/>
                      <a:pt x="145" y="121"/>
                    </a:cubicBezTo>
                    <a:cubicBezTo>
                      <a:pt x="145" y="121"/>
                      <a:pt x="145" y="121"/>
                      <a:pt x="145" y="121"/>
                    </a:cubicBezTo>
                    <a:cubicBezTo>
                      <a:pt x="145" y="121"/>
                      <a:pt x="145" y="121"/>
                      <a:pt x="145" y="121"/>
                    </a:cubicBezTo>
                    <a:cubicBezTo>
                      <a:pt x="145" y="121"/>
                      <a:pt x="145" y="121"/>
                      <a:pt x="145" y="121"/>
                    </a:cubicBezTo>
                    <a:cubicBezTo>
                      <a:pt x="145" y="121"/>
                      <a:pt x="145" y="121"/>
                      <a:pt x="145" y="121"/>
                    </a:cubicBezTo>
                    <a:cubicBezTo>
                      <a:pt x="145" y="121"/>
                      <a:pt x="145" y="121"/>
                      <a:pt x="145" y="121"/>
                    </a:cubicBezTo>
                    <a:cubicBezTo>
                      <a:pt x="145" y="121"/>
                      <a:pt x="145" y="121"/>
                      <a:pt x="145" y="121"/>
                    </a:cubicBezTo>
                    <a:cubicBezTo>
                      <a:pt x="145" y="121"/>
                      <a:pt x="145" y="121"/>
                      <a:pt x="145" y="121"/>
                    </a:cubicBezTo>
                    <a:cubicBezTo>
                      <a:pt x="145" y="121"/>
                      <a:pt x="145" y="121"/>
                      <a:pt x="145" y="121"/>
                    </a:cubicBezTo>
                    <a:cubicBezTo>
                      <a:pt x="145" y="121"/>
                      <a:pt x="145" y="121"/>
                      <a:pt x="145" y="121"/>
                    </a:cubicBezTo>
                    <a:cubicBezTo>
                      <a:pt x="145" y="121"/>
                      <a:pt x="145" y="121"/>
                      <a:pt x="145" y="122"/>
                    </a:cubicBezTo>
                    <a:cubicBezTo>
                      <a:pt x="145" y="122"/>
                      <a:pt x="145" y="122"/>
                      <a:pt x="145" y="122"/>
                    </a:cubicBezTo>
                    <a:cubicBezTo>
                      <a:pt x="145" y="122"/>
                      <a:pt x="145" y="122"/>
                      <a:pt x="145" y="122"/>
                    </a:cubicBezTo>
                    <a:cubicBezTo>
                      <a:pt x="145" y="122"/>
                      <a:pt x="145" y="122"/>
                      <a:pt x="145" y="122"/>
                    </a:cubicBezTo>
                    <a:cubicBezTo>
                      <a:pt x="145" y="122"/>
                      <a:pt x="145" y="122"/>
                      <a:pt x="145" y="122"/>
                    </a:cubicBezTo>
                    <a:cubicBezTo>
                      <a:pt x="145" y="122"/>
                      <a:pt x="145" y="122"/>
                      <a:pt x="145" y="122"/>
                    </a:cubicBezTo>
                    <a:cubicBezTo>
                      <a:pt x="145" y="122"/>
                      <a:pt x="145" y="122"/>
                      <a:pt x="145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7" y="122"/>
                    </a:cubicBezTo>
                    <a:cubicBezTo>
                      <a:pt x="147" y="122"/>
                      <a:pt x="147" y="122"/>
                      <a:pt x="147" y="122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8" y="123"/>
                      <a:pt x="148" y="123"/>
                      <a:pt x="148" y="123"/>
                    </a:cubicBezTo>
                    <a:cubicBezTo>
                      <a:pt x="148" y="123"/>
                      <a:pt x="148" y="123"/>
                      <a:pt x="148" y="123"/>
                    </a:cubicBezTo>
                    <a:cubicBezTo>
                      <a:pt x="148" y="123"/>
                      <a:pt x="148" y="123"/>
                      <a:pt x="148" y="123"/>
                    </a:cubicBezTo>
                    <a:cubicBezTo>
                      <a:pt x="148" y="123"/>
                      <a:pt x="148" y="123"/>
                      <a:pt x="148" y="123"/>
                    </a:cubicBezTo>
                    <a:cubicBezTo>
                      <a:pt x="148" y="123"/>
                      <a:pt x="148" y="123"/>
                      <a:pt x="148" y="123"/>
                    </a:cubicBezTo>
                    <a:cubicBezTo>
                      <a:pt x="148" y="124"/>
                      <a:pt x="148" y="124"/>
                      <a:pt x="148" y="124"/>
                    </a:cubicBezTo>
                    <a:cubicBezTo>
                      <a:pt x="148" y="124"/>
                      <a:pt x="148" y="124"/>
                      <a:pt x="148" y="124"/>
                    </a:cubicBezTo>
                    <a:cubicBezTo>
                      <a:pt x="148" y="124"/>
                      <a:pt x="148" y="124"/>
                      <a:pt x="148" y="124"/>
                    </a:cubicBezTo>
                    <a:cubicBezTo>
                      <a:pt x="148" y="124"/>
                      <a:pt x="148" y="124"/>
                      <a:pt x="148" y="124"/>
                    </a:cubicBezTo>
                    <a:cubicBezTo>
                      <a:pt x="148" y="124"/>
                      <a:pt x="148" y="124"/>
                      <a:pt x="148" y="124"/>
                    </a:cubicBezTo>
                    <a:cubicBezTo>
                      <a:pt x="148" y="124"/>
                      <a:pt x="148" y="124"/>
                      <a:pt x="148" y="124"/>
                    </a:cubicBezTo>
                    <a:cubicBezTo>
                      <a:pt x="148" y="124"/>
                      <a:pt x="148" y="124"/>
                      <a:pt x="148" y="124"/>
                    </a:cubicBezTo>
                    <a:cubicBezTo>
                      <a:pt x="148" y="124"/>
                      <a:pt x="148" y="124"/>
                      <a:pt x="149" y="124"/>
                    </a:cubicBezTo>
                    <a:cubicBezTo>
                      <a:pt x="149" y="124"/>
                      <a:pt x="149" y="124"/>
                      <a:pt x="149" y="124"/>
                    </a:cubicBezTo>
                    <a:cubicBezTo>
                      <a:pt x="149" y="124"/>
                      <a:pt x="149" y="124"/>
                      <a:pt x="149" y="124"/>
                    </a:cubicBezTo>
                    <a:cubicBezTo>
                      <a:pt x="149" y="124"/>
                      <a:pt x="149" y="124"/>
                      <a:pt x="149" y="124"/>
                    </a:cubicBezTo>
                    <a:cubicBezTo>
                      <a:pt x="149" y="124"/>
                      <a:pt x="149" y="124"/>
                      <a:pt x="149" y="124"/>
                    </a:cubicBezTo>
                    <a:cubicBezTo>
                      <a:pt x="149" y="124"/>
                      <a:pt x="149" y="124"/>
                      <a:pt x="149" y="124"/>
                    </a:cubicBezTo>
                    <a:cubicBezTo>
                      <a:pt x="149" y="124"/>
                      <a:pt x="149" y="124"/>
                      <a:pt x="149" y="124"/>
                    </a:cubicBezTo>
                    <a:cubicBezTo>
                      <a:pt x="149" y="124"/>
                      <a:pt x="149" y="124"/>
                      <a:pt x="149" y="124"/>
                    </a:cubicBezTo>
                    <a:cubicBezTo>
                      <a:pt x="149" y="124"/>
                      <a:pt x="149" y="124"/>
                      <a:pt x="149" y="124"/>
                    </a:cubicBezTo>
                    <a:cubicBezTo>
                      <a:pt x="149" y="124"/>
                      <a:pt x="149" y="124"/>
                      <a:pt x="149" y="124"/>
                    </a:cubicBezTo>
                    <a:cubicBezTo>
                      <a:pt x="149" y="124"/>
                      <a:pt x="149" y="124"/>
                      <a:pt x="149" y="124"/>
                    </a:cubicBezTo>
                    <a:cubicBezTo>
                      <a:pt x="149" y="124"/>
                      <a:pt x="149" y="124"/>
                      <a:pt x="149" y="124"/>
                    </a:cubicBezTo>
                    <a:cubicBezTo>
                      <a:pt x="149" y="124"/>
                      <a:pt x="149" y="124"/>
                      <a:pt x="149" y="124"/>
                    </a:cubicBezTo>
                    <a:cubicBezTo>
                      <a:pt x="149" y="124"/>
                      <a:pt x="149" y="124"/>
                      <a:pt x="150" y="124"/>
                    </a:cubicBezTo>
                    <a:cubicBezTo>
                      <a:pt x="150" y="124"/>
                      <a:pt x="150" y="124"/>
                      <a:pt x="150" y="124"/>
                    </a:cubicBezTo>
                    <a:cubicBezTo>
                      <a:pt x="150" y="124"/>
                      <a:pt x="150" y="124"/>
                      <a:pt x="150" y="124"/>
                    </a:cubicBezTo>
                    <a:cubicBezTo>
                      <a:pt x="150" y="124"/>
                      <a:pt x="150" y="124"/>
                      <a:pt x="150" y="124"/>
                    </a:cubicBezTo>
                    <a:cubicBezTo>
                      <a:pt x="150" y="124"/>
                      <a:pt x="150" y="124"/>
                      <a:pt x="150" y="124"/>
                    </a:cubicBezTo>
                    <a:cubicBezTo>
                      <a:pt x="150" y="124"/>
                      <a:pt x="150" y="124"/>
                      <a:pt x="150" y="124"/>
                    </a:cubicBezTo>
                    <a:cubicBezTo>
                      <a:pt x="150" y="124"/>
                      <a:pt x="150" y="124"/>
                      <a:pt x="150" y="124"/>
                    </a:cubicBezTo>
                    <a:cubicBezTo>
                      <a:pt x="150" y="124"/>
                      <a:pt x="150" y="124"/>
                      <a:pt x="150" y="125"/>
                    </a:cubicBezTo>
                    <a:cubicBezTo>
                      <a:pt x="150" y="125"/>
                      <a:pt x="150" y="125"/>
                      <a:pt x="150" y="125"/>
                    </a:cubicBezTo>
                    <a:cubicBezTo>
                      <a:pt x="150" y="125"/>
                      <a:pt x="150" y="125"/>
                      <a:pt x="150" y="125"/>
                    </a:cubicBezTo>
                    <a:cubicBezTo>
                      <a:pt x="150" y="125"/>
                      <a:pt x="150" y="125"/>
                      <a:pt x="150" y="125"/>
                    </a:cubicBezTo>
                    <a:cubicBezTo>
                      <a:pt x="151" y="125"/>
                      <a:pt x="151" y="125"/>
                      <a:pt x="151" y="125"/>
                    </a:cubicBezTo>
                    <a:cubicBezTo>
                      <a:pt x="151" y="125"/>
                      <a:pt x="151" y="125"/>
                      <a:pt x="151" y="125"/>
                    </a:cubicBezTo>
                    <a:cubicBezTo>
                      <a:pt x="151" y="125"/>
                      <a:pt x="151" y="125"/>
                      <a:pt x="151" y="125"/>
                    </a:cubicBezTo>
                    <a:cubicBezTo>
                      <a:pt x="151" y="125"/>
                      <a:pt x="151" y="125"/>
                      <a:pt x="151" y="125"/>
                    </a:cubicBezTo>
                    <a:cubicBezTo>
                      <a:pt x="151" y="125"/>
                      <a:pt x="151" y="125"/>
                      <a:pt x="151" y="125"/>
                    </a:cubicBezTo>
                    <a:cubicBezTo>
                      <a:pt x="151" y="125"/>
                      <a:pt x="151" y="125"/>
                      <a:pt x="151" y="125"/>
                    </a:cubicBezTo>
                    <a:cubicBezTo>
                      <a:pt x="151" y="125"/>
                      <a:pt x="151" y="125"/>
                      <a:pt x="151" y="125"/>
                    </a:cubicBezTo>
                    <a:cubicBezTo>
                      <a:pt x="151" y="125"/>
                      <a:pt x="151" y="125"/>
                      <a:pt x="151" y="125"/>
                    </a:cubicBezTo>
                    <a:cubicBezTo>
                      <a:pt x="151" y="125"/>
                      <a:pt x="151" y="125"/>
                      <a:pt x="151" y="125"/>
                    </a:cubicBezTo>
                    <a:cubicBezTo>
                      <a:pt x="151" y="125"/>
                      <a:pt x="151" y="125"/>
                      <a:pt x="151" y="125"/>
                    </a:cubicBezTo>
                    <a:cubicBezTo>
                      <a:pt x="151" y="125"/>
                      <a:pt x="151" y="125"/>
                      <a:pt x="151" y="125"/>
                    </a:cubicBezTo>
                    <a:cubicBezTo>
                      <a:pt x="151" y="125"/>
                      <a:pt x="151" y="125"/>
                      <a:pt x="151" y="125"/>
                    </a:cubicBezTo>
                    <a:cubicBezTo>
                      <a:pt x="151" y="125"/>
                      <a:pt x="151" y="125"/>
                      <a:pt x="152" y="125"/>
                    </a:cubicBezTo>
                    <a:cubicBezTo>
                      <a:pt x="152" y="125"/>
                      <a:pt x="152" y="125"/>
                      <a:pt x="152" y="125"/>
                    </a:cubicBezTo>
                    <a:cubicBezTo>
                      <a:pt x="152" y="125"/>
                      <a:pt x="152" y="125"/>
                      <a:pt x="152" y="125"/>
                    </a:cubicBezTo>
                    <a:cubicBezTo>
                      <a:pt x="152" y="125"/>
                      <a:pt x="152" y="125"/>
                      <a:pt x="152" y="125"/>
                    </a:cubicBezTo>
                    <a:cubicBezTo>
                      <a:pt x="152" y="125"/>
                      <a:pt x="152" y="125"/>
                      <a:pt x="152" y="125"/>
                    </a:cubicBezTo>
                    <a:cubicBezTo>
                      <a:pt x="152" y="125"/>
                      <a:pt x="152" y="125"/>
                      <a:pt x="152" y="125"/>
                    </a:cubicBezTo>
                    <a:cubicBezTo>
                      <a:pt x="152" y="125"/>
                      <a:pt x="152" y="125"/>
                      <a:pt x="152" y="125"/>
                    </a:cubicBezTo>
                    <a:cubicBezTo>
                      <a:pt x="152" y="125"/>
                      <a:pt x="152" y="125"/>
                      <a:pt x="152" y="125"/>
                    </a:cubicBezTo>
                    <a:cubicBezTo>
                      <a:pt x="152" y="125"/>
                      <a:pt x="152" y="125"/>
                      <a:pt x="152" y="126"/>
                    </a:cubicBezTo>
                    <a:cubicBezTo>
                      <a:pt x="152" y="126"/>
                      <a:pt x="152" y="126"/>
                      <a:pt x="152" y="126"/>
                    </a:cubicBezTo>
                    <a:cubicBezTo>
                      <a:pt x="152" y="126"/>
                      <a:pt x="152" y="126"/>
                      <a:pt x="152" y="126"/>
                    </a:cubicBezTo>
                    <a:cubicBezTo>
                      <a:pt x="152" y="126"/>
                      <a:pt x="152" y="126"/>
                      <a:pt x="152" y="126"/>
                    </a:cubicBezTo>
                    <a:cubicBezTo>
                      <a:pt x="152" y="126"/>
                      <a:pt x="152" y="126"/>
                      <a:pt x="152" y="126"/>
                    </a:cubicBezTo>
                    <a:cubicBezTo>
                      <a:pt x="152" y="126"/>
                      <a:pt x="152" y="126"/>
                      <a:pt x="152" y="126"/>
                    </a:cubicBezTo>
                    <a:cubicBezTo>
                      <a:pt x="152" y="126"/>
                      <a:pt x="152" y="126"/>
                      <a:pt x="152" y="126"/>
                    </a:cubicBezTo>
                    <a:cubicBezTo>
                      <a:pt x="152" y="126"/>
                      <a:pt x="152" y="126"/>
                      <a:pt x="152" y="126"/>
                    </a:cubicBezTo>
                    <a:cubicBezTo>
                      <a:pt x="152" y="126"/>
                      <a:pt x="152" y="126"/>
                      <a:pt x="152" y="126"/>
                    </a:cubicBezTo>
                    <a:cubicBezTo>
                      <a:pt x="152" y="126"/>
                      <a:pt x="152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7"/>
                      <a:pt x="153" y="127"/>
                      <a:pt x="153" y="127"/>
                    </a:cubicBezTo>
                    <a:cubicBezTo>
                      <a:pt x="153" y="127"/>
                      <a:pt x="153" y="127"/>
                      <a:pt x="153" y="127"/>
                    </a:cubicBezTo>
                    <a:cubicBezTo>
                      <a:pt x="153" y="127"/>
                      <a:pt x="153" y="127"/>
                      <a:pt x="153" y="127"/>
                    </a:cubicBezTo>
                    <a:cubicBezTo>
                      <a:pt x="153" y="127"/>
                      <a:pt x="153" y="127"/>
                      <a:pt x="153" y="127"/>
                    </a:cubicBezTo>
                    <a:cubicBezTo>
                      <a:pt x="153" y="127"/>
                      <a:pt x="153" y="127"/>
                      <a:pt x="153" y="127"/>
                    </a:cubicBezTo>
                    <a:cubicBezTo>
                      <a:pt x="154" y="127"/>
                      <a:pt x="154" y="127"/>
                      <a:pt x="154" y="127"/>
                    </a:cubicBezTo>
                    <a:cubicBezTo>
                      <a:pt x="154" y="127"/>
                      <a:pt x="154" y="127"/>
                      <a:pt x="154" y="127"/>
                    </a:cubicBezTo>
                    <a:cubicBezTo>
                      <a:pt x="154" y="127"/>
                      <a:pt x="154" y="127"/>
                      <a:pt x="154" y="127"/>
                    </a:cubicBezTo>
                    <a:cubicBezTo>
                      <a:pt x="154" y="127"/>
                      <a:pt x="154" y="127"/>
                      <a:pt x="154" y="127"/>
                    </a:cubicBezTo>
                    <a:cubicBezTo>
                      <a:pt x="154" y="127"/>
                      <a:pt x="154" y="127"/>
                      <a:pt x="154" y="127"/>
                    </a:cubicBezTo>
                    <a:cubicBezTo>
                      <a:pt x="154" y="127"/>
                      <a:pt x="154" y="127"/>
                      <a:pt x="154" y="127"/>
                    </a:cubicBezTo>
                    <a:cubicBezTo>
                      <a:pt x="154" y="127"/>
                      <a:pt x="154" y="127"/>
                      <a:pt x="154" y="127"/>
                    </a:cubicBezTo>
                    <a:cubicBezTo>
                      <a:pt x="154" y="127"/>
                      <a:pt x="154" y="127"/>
                      <a:pt x="154" y="127"/>
                    </a:cubicBezTo>
                    <a:cubicBezTo>
                      <a:pt x="154" y="127"/>
                      <a:pt x="154" y="127"/>
                      <a:pt x="154" y="127"/>
                    </a:cubicBezTo>
                    <a:cubicBezTo>
                      <a:pt x="154" y="127"/>
                      <a:pt x="154" y="127"/>
                      <a:pt x="154" y="127"/>
                    </a:cubicBezTo>
                    <a:cubicBezTo>
                      <a:pt x="154" y="127"/>
                      <a:pt x="154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6" y="127"/>
                    </a:cubicBezTo>
                    <a:cubicBezTo>
                      <a:pt x="156" y="127"/>
                      <a:pt x="156" y="127"/>
                      <a:pt x="156" y="127"/>
                    </a:cubicBezTo>
                    <a:cubicBezTo>
                      <a:pt x="156" y="127"/>
                      <a:pt x="156" y="127"/>
                      <a:pt x="156" y="127"/>
                    </a:cubicBezTo>
                    <a:cubicBezTo>
                      <a:pt x="156" y="127"/>
                      <a:pt x="156" y="127"/>
                      <a:pt x="156" y="127"/>
                    </a:cubicBezTo>
                    <a:cubicBezTo>
                      <a:pt x="156" y="127"/>
                      <a:pt x="156" y="127"/>
                      <a:pt x="156" y="127"/>
                    </a:cubicBezTo>
                    <a:cubicBezTo>
                      <a:pt x="156" y="127"/>
                      <a:pt x="156" y="127"/>
                      <a:pt x="156" y="127"/>
                    </a:cubicBezTo>
                    <a:cubicBezTo>
                      <a:pt x="156" y="127"/>
                      <a:pt x="156" y="127"/>
                      <a:pt x="156" y="128"/>
                    </a:cubicBez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3"/>
                      <a:pt x="154" y="103"/>
                      <a:pt x="154" y="103"/>
                    </a:cubicBezTo>
                    <a:cubicBezTo>
                      <a:pt x="154" y="103"/>
                      <a:pt x="154" y="103"/>
                      <a:pt x="154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2" y="103"/>
                      <a:pt x="152" y="103"/>
                      <a:pt x="152" y="103"/>
                    </a:cubicBezTo>
                    <a:cubicBezTo>
                      <a:pt x="152" y="103"/>
                      <a:pt x="152" y="103"/>
                      <a:pt x="152" y="103"/>
                    </a:cubicBezTo>
                    <a:cubicBezTo>
                      <a:pt x="152" y="103"/>
                      <a:pt x="152" y="103"/>
                      <a:pt x="152" y="103"/>
                    </a:cubicBezTo>
                    <a:cubicBezTo>
                      <a:pt x="152" y="103"/>
                      <a:pt x="152" y="103"/>
                      <a:pt x="152" y="103"/>
                    </a:cubicBezTo>
                    <a:cubicBezTo>
                      <a:pt x="152" y="103"/>
                      <a:pt x="152" y="103"/>
                      <a:pt x="152" y="103"/>
                    </a:cubicBezTo>
                    <a:cubicBezTo>
                      <a:pt x="152" y="103"/>
                      <a:pt x="152" y="103"/>
                      <a:pt x="152" y="103"/>
                    </a:cubicBezTo>
                    <a:cubicBezTo>
                      <a:pt x="152" y="103"/>
                      <a:pt x="152" y="103"/>
                      <a:pt x="152" y="103"/>
                    </a:cubicBezTo>
                    <a:cubicBezTo>
                      <a:pt x="152" y="103"/>
                      <a:pt x="152" y="103"/>
                      <a:pt x="152" y="103"/>
                    </a:cubicBezTo>
                    <a:cubicBezTo>
                      <a:pt x="152" y="103"/>
                      <a:pt x="152" y="103"/>
                      <a:pt x="152" y="103"/>
                    </a:cubicBezTo>
                    <a:cubicBezTo>
                      <a:pt x="152" y="103"/>
                      <a:pt x="152" y="103"/>
                      <a:pt x="152" y="103"/>
                    </a:cubicBezTo>
                    <a:cubicBezTo>
                      <a:pt x="152" y="103"/>
                      <a:pt x="152" y="103"/>
                      <a:pt x="152" y="103"/>
                    </a:cubicBezTo>
                    <a:cubicBezTo>
                      <a:pt x="152" y="103"/>
                      <a:pt x="152" y="103"/>
                      <a:pt x="152" y="103"/>
                    </a:cubicBezTo>
                    <a:cubicBezTo>
                      <a:pt x="152" y="102"/>
                      <a:pt x="152" y="102"/>
                      <a:pt x="152" y="102"/>
                    </a:cubicBezTo>
                    <a:cubicBezTo>
                      <a:pt x="152" y="102"/>
                      <a:pt x="152" y="102"/>
                      <a:pt x="152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0" y="102"/>
                      <a:pt x="150" y="102"/>
                      <a:pt x="150" y="102"/>
                    </a:cubicBezTo>
                    <a:cubicBezTo>
                      <a:pt x="150" y="102"/>
                      <a:pt x="150" y="102"/>
                      <a:pt x="150" y="102"/>
                    </a:cubicBezTo>
                    <a:cubicBezTo>
                      <a:pt x="150" y="102"/>
                      <a:pt x="150" y="102"/>
                      <a:pt x="150" y="102"/>
                    </a:cubicBezTo>
                    <a:cubicBezTo>
                      <a:pt x="150" y="102"/>
                      <a:pt x="150" y="102"/>
                      <a:pt x="150" y="102"/>
                    </a:cubicBezTo>
                    <a:cubicBezTo>
                      <a:pt x="150" y="102"/>
                      <a:pt x="150" y="102"/>
                      <a:pt x="150" y="102"/>
                    </a:cubicBezTo>
                    <a:cubicBezTo>
                      <a:pt x="150" y="102"/>
                      <a:pt x="150" y="102"/>
                      <a:pt x="150" y="102"/>
                    </a:cubicBezTo>
                    <a:cubicBezTo>
                      <a:pt x="150" y="102"/>
                      <a:pt x="150" y="102"/>
                      <a:pt x="150" y="102"/>
                    </a:cubicBezTo>
                    <a:cubicBezTo>
                      <a:pt x="150" y="102"/>
                      <a:pt x="150" y="102"/>
                      <a:pt x="150" y="102"/>
                    </a:cubicBezTo>
                    <a:cubicBezTo>
                      <a:pt x="150" y="102"/>
                      <a:pt x="150" y="102"/>
                      <a:pt x="150" y="102"/>
                    </a:cubicBezTo>
                    <a:cubicBezTo>
                      <a:pt x="150" y="102"/>
                      <a:pt x="150" y="102"/>
                      <a:pt x="150" y="102"/>
                    </a:cubicBezTo>
                    <a:cubicBezTo>
                      <a:pt x="150" y="102"/>
                      <a:pt x="150" y="102"/>
                      <a:pt x="150" y="102"/>
                    </a:cubicBezTo>
                    <a:cubicBezTo>
                      <a:pt x="150" y="101"/>
                      <a:pt x="150" y="101"/>
                      <a:pt x="150" y="101"/>
                    </a:cubicBezTo>
                    <a:cubicBezTo>
                      <a:pt x="150" y="101"/>
                      <a:pt x="150" y="101"/>
                      <a:pt x="150" y="101"/>
                    </a:cubicBezTo>
                    <a:cubicBezTo>
                      <a:pt x="150" y="101"/>
                      <a:pt x="150" y="101"/>
                      <a:pt x="150" y="101"/>
                    </a:cubicBezTo>
                    <a:cubicBezTo>
                      <a:pt x="150" y="101"/>
                      <a:pt x="150" y="101"/>
                      <a:pt x="150" y="101"/>
                    </a:cubicBezTo>
                    <a:cubicBezTo>
                      <a:pt x="150" y="101"/>
                      <a:pt x="150" y="101"/>
                      <a:pt x="150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8" y="101"/>
                      <a:pt x="148" y="101"/>
                      <a:pt x="148" y="101"/>
                    </a:cubicBezTo>
                    <a:cubicBezTo>
                      <a:pt x="148" y="101"/>
                      <a:pt x="148" y="101"/>
                      <a:pt x="148" y="101"/>
                    </a:cubicBezTo>
                    <a:cubicBezTo>
                      <a:pt x="148" y="101"/>
                      <a:pt x="148" y="101"/>
                      <a:pt x="148" y="101"/>
                    </a:cubicBezTo>
                    <a:cubicBezTo>
                      <a:pt x="148" y="101"/>
                      <a:pt x="148" y="101"/>
                      <a:pt x="148" y="101"/>
                    </a:cubicBezTo>
                    <a:cubicBezTo>
                      <a:pt x="148" y="101"/>
                      <a:pt x="148" y="101"/>
                      <a:pt x="148" y="101"/>
                    </a:cubicBezTo>
                    <a:cubicBezTo>
                      <a:pt x="148" y="101"/>
                      <a:pt x="148" y="101"/>
                      <a:pt x="148" y="101"/>
                    </a:cubicBezTo>
                    <a:cubicBezTo>
                      <a:pt x="148" y="101"/>
                      <a:pt x="148" y="101"/>
                      <a:pt x="148" y="101"/>
                    </a:cubicBezTo>
                    <a:cubicBezTo>
                      <a:pt x="148" y="101"/>
                      <a:pt x="148" y="101"/>
                      <a:pt x="148" y="101"/>
                    </a:cubicBezTo>
                    <a:cubicBezTo>
                      <a:pt x="148" y="101"/>
                      <a:pt x="148" y="101"/>
                      <a:pt x="148" y="101"/>
                    </a:cubicBezTo>
                    <a:cubicBezTo>
                      <a:pt x="148" y="100"/>
                      <a:pt x="148" y="100"/>
                      <a:pt x="148" y="100"/>
                    </a:cubicBezTo>
                    <a:cubicBezTo>
                      <a:pt x="148" y="100"/>
                      <a:pt x="148" y="100"/>
                      <a:pt x="148" y="100"/>
                    </a:cubicBezTo>
                    <a:cubicBezTo>
                      <a:pt x="148" y="100"/>
                      <a:pt x="148" y="100"/>
                      <a:pt x="148" y="100"/>
                    </a:cubicBezTo>
                    <a:cubicBezTo>
                      <a:pt x="148" y="100"/>
                      <a:pt x="148" y="100"/>
                      <a:pt x="148" y="100"/>
                    </a:cubicBezTo>
                    <a:cubicBezTo>
                      <a:pt x="148" y="100"/>
                      <a:pt x="148" y="100"/>
                      <a:pt x="148" y="100"/>
                    </a:cubicBezTo>
                    <a:cubicBezTo>
                      <a:pt x="148" y="100"/>
                      <a:pt x="148" y="100"/>
                      <a:pt x="148" y="100"/>
                    </a:cubicBezTo>
                    <a:cubicBezTo>
                      <a:pt x="148" y="100"/>
                      <a:pt x="148" y="100"/>
                      <a:pt x="148" y="100"/>
                    </a:cubicBezTo>
                    <a:cubicBezTo>
                      <a:pt x="148" y="100"/>
                      <a:pt x="148" y="100"/>
                      <a:pt x="148" y="100"/>
                    </a:cubicBezTo>
                    <a:cubicBezTo>
                      <a:pt x="148" y="100"/>
                      <a:pt x="148" y="100"/>
                      <a:pt x="148" y="100"/>
                    </a:cubicBezTo>
                    <a:cubicBezTo>
                      <a:pt x="148" y="100"/>
                      <a:pt x="148" y="100"/>
                      <a:pt x="148" y="100"/>
                    </a:cubicBezTo>
                    <a:cubicBezTo>
                      <a:pt x="148" y="100"/>
                      <a:pt x="148" y="100"/>
                      <a:pt x="148" y="100"/>
                    </a:cubicBezTo>
                    <a:cubicBezTo>
                      <a:pt x="147" y="100"/>
                      <a:pt x="147" y="100"/>
                      <a:pt x="147" y="100"/>
                    </a:cubicBezTo>
                    <a:cubicBezTo>
                      <a:pt x="147" y="100"/>
                      <a:pt x="147" y="100"/>
                      <a:pt x="147" y="100"/>
                    </a:cubicBezTo>
                    <a:cubicBezTo>
                      <a:pt x="147" y="100"/>
                      <a:pt x="147" y="100"/>
                      <a:pt x="147" y="100"/>
                    </a:cubicBezTo>
                    <a:cubicBezTo>
                      <a:pt x="147" y="100"/>
                      <a:pt x="147" y="100"/>
                      <a:pt x="147" y="100"/>
                    </a:cubicBezTo>
                    <a:cubicBezTo>
                      <a:pt x="147" y="100"/>
                      <a:pt x="147" y="100"/>
                      <a:pt x="147" y="100"/>
                    </a:cubicBezTo>
                    <a:cubicBezTo>
                      <a:pt x="147" y="100"/>
                      <a:pt x="147" y="100"/>
                      <a:pt x="147" y="100"/>
                    </a:cubicBezTo>
                    <a:cubicBezTo>
                      <a:pt x="147" y="100"/>
                      <a:pt x="147" y="100"/>
                      <a:pt x="147" y="100"/>
                    </a:cubicBezTo>
                    <a:cubicBezTo>
                      <a:pt x="147" y="100"/>
                      <a:pt x="147" y="100"/>
                      <a:pt x="147" y="100"/>
                    </a:cubicBezTo>
                    <a:cubicBezTo>
                      <a:pt x="147" y="100"/>
                      <a:pt x="147" y="100"/>
                      <a:pt x="147" y="100"/>
                    </a:cubicBezTo>
                    <a:cubicBezTo>
                      <a:pt x="147" y="100"/>
                      <a:pt x="147" y="100"/>
                      <a:pt x="147" y="100"/>
                    </a:cubicBezTo>
                    <a:cubicBezTo>
                      <a:pt x="147" y="100"/>
                      <a:pt x="147" y="100"/>
                      <a:pt x="146" y="100"/>
                    </a:cubicBezTo>
                    <a:cubicBezTo>
                      <a:pt x="146" y="100"/>
                      <a:pt x="146" y="100"/>
                      <a:pt x="146" y="100"/>
                    </a:cubicBezTo>
                    <a:cubicBezTo>
                      <a:pt x="146" y="100"/>
                      <a:pt x="146" y="100"/>
                      <a:pt x="146" y="100"/>
                    </a:cubicBezTo>
                    <a:cubicBezTo>
                      <a:pt x="146" y="100"/>
                      <a:pt x="146" y="100"/>
                      <a:pt x="146" y="100"/>
                    </a:cubicBezTo>
                    <a:cubicBezTo>
                      <a:pt x="146" y="99"/>
                      <a:pt x="146" y="99"/>
                      <a:pt x="146" y="99"/>
                    </a:cubicBezTo>
                    <a:cubicBezTo>
                      <a:pt x="146" y="99"/>
                      <a:pt x="146" y="99"/>
                      <a:pt x="146" y="99"/>
                    </a:cubicBezTo>
                    <a:cubicBezTo>
                      <a:pt x="146" y="99"/>
                      <a:pt x="146" y="99"/>
                      <a:pt x="146" y="99"/>
                    </a:cubicBezTo>
                    <a:cubicBezTo>
                      <a:pt x="146" y="99"/>
                      <a:pt x="146" y="99"/>
                      <a:pt x="146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4" y="99"/>
                      <a:pt x="144" y="99"/>
                      <a:pt x="144" y="99"/>
                    </a:cubicBezTo>
                    <a:cubicBezTo>
                      <a:pt x="144" y="99"/>
                      <a:pt x="144" y="99"/>
                      <a:pt x="144" y="99"/>
                    </a:cubicBezTo>
                    <a:cubicBezTo>
                      <a:pt x="144" y="98"/>
                      <a:pt x="144" y="98"/>
                      <a:pt x="144" y="98"/>
                    </a:cubicBezTo>
                    <a:cubicBezTo>
                      <a:pt x="144" y="98"/>
                      <a:pt x="144" y="98"/>
                      <a:pt x="144" y="98"/>
                    </a:cubicBezTo>
                    <a:cubicBezTo>
                      <a:pt x="144" y="98"/>
                      <a:pt x="144" y="98"/>
                      <a:pt x="144" y="98"/>
                    </a:cubicBezTo>
                    <a:cubicBezTo>
                      <a:pt x="144" y="98"/>
                      <a:pt x="144" y="98"/>
                      <a:pt x="144" y="98"/>
                    </a:cubicBezTo>
                    <a:cubicBezTo>
                      <a:pt x="144" y="98"/>
                      <a:pt x="144" y="98"/>
                      <a:pt x="144" y="98"/>
                    </a:cubicBezTo>
                    <a:cubicBezTo>
                      <a:pt x="144" y="98"/>
                      <a:pt x="144" y="98"/>
                      <a:pt x="144" y="98"/>
                    </a:cubicBezTo>
                    <a:cubicBezTo>
                      <a:pt x="144" y="98"/>
                      <a:pt x="144" y="98"/>
                      <a:pt x="144" y="98"/>
                    </a:cubicBezTo>
                    <a:cubicBezTo>
                      <a:pt x="144" y="98"/>
                      <a:pt x="144" y="98"/>
                      <a:pt x="144" y="98"/>
                    </a:cubicBezTo>
                    <a:cubicBezTo>
                      <a:pt x="144" y="98"/>
                      <a:pt x="144" y="98"/>
                      <a:pt x="144" y="98"/>
                    </a:cubicBezTo>
                    <a:cubicBezTo>
                      <a:pt x="144" y="98"/>
                      <a:pt x="144" y="98"/>
                      <a:pt x="144" y="98"/>
                    </a:cubicBezTo>
                    <a:cubicBezTo>
                      <a:pt x="144" y="98"/>
                      <a:pt x="144" y="98"/>
                      <a:pt x="144" y="98"/>
                    </a:cubicBezTo>
                    <a:cubicBezTo>
                      <a:pt x="144" y="98"/>
                      <a:pt x="144" y="98"/>
                      <a:pt x="144" y="98"/>
                    </a:cubicBezTo>
                    <a:cubicBezTo>
                      <a:pt x="143" y="98"/>
                      <a:pt x="143" y="98"/>
                      <a:pt x="143" y="98"/>
                    </a:cubicBezTo>
                    <a:cubicBezTo>
                      <a:pt x="143" y="98"/>
                      <a:pt x="143" y="98"/>
                      <a:pt x="143" y="98"/>
                    </a:cubicBezTo>
                    <a:cubicBezTo>
                      <a:pt x="143" y="98"/>
                      <a:pt x="143" y="98"/>
                      <a:pt x="143" y="98"/>
                    </a:cubicBezTo>
                    <a:cubicBezTo>
                      <a:pt x="143" y="98"/>
                      <a:pt x="143" y="98"/>
                      <a:pt x="143" y="98"/>
                    </a:cubicBezTo>
                    <a:cubicBezTo>
                      <a:pt x="143" y="98"/>
                      <a:pt x="143" y="98"/>
                      <a:pt x="143" y="98"/>
                    </a:cubicBezTo>
                    <a:cubicBezTo>
                      <a:pt x="143" y="98"/>
                      <a:pt x="143" y="98"/>
                      <a:pt x="143" y="98"/>
                    </a:cubicBezTo>
                    <a:cubicBezTo>
                      <a:pt x="143" y="98"/>
                      <a:pt x="143" y="98"/>
                      <a:pt x="143" y="98"/>
                    </a:cubicBezTo>
                    <a:cubicBezTo>
                      <a:pt x="143" y="98"/>
                      <a:pt x="143" y="98"/>
                      <a:pt x="143" y="98"/>
                    </a:cubicBezTo>
                    <a:cubicBezTo>
                      <a:pt x="143" y="98"/>
                      <a:pt x="143" y="98"/>
                      <a:pt x="143" y="98"/>
                    </a:cubicBezTo>
                    <a:cubicBezTo>
                      <a:pt x="143" y="97"/>
                      <a:pt x="143" y="97"/>
                      <a:pt x="143" y="97"/>
                    </a:cubicBezTo>
                    <a:cubicBezTo>
                      <a:pt x="143" y="97"/>
                      <a:pt x="143" y="97"/>
                      <a:pt x="143" y="97"/>
                    </a:cubicBezTo>
                    <a:cubicBezTo>
                      <a:pt x="143" y="97"/>
                      <a:pt x="143" y="97"/>
                      <a:pt x="143" y="97"/>
                    </a:cubicBezTo>
                    <a:cubicBezTo>
                      <a:pt x="143" y="97"/>
                      <a:pt x="143" y="97"/>
                      <a:pt x="143" y="97"/>
                    </a:cubicBezTo>
                    <a:cubicBezTo>
                      <a:pt x="143" y="97"/>
                      <a:pt x="143" y="97"/>
                      <a:pt x="143" y="97"/>
                    </a:cubicBezTo>
                    <a:cubicBezTo>
                      <a:pt x="143" y="97"/>
                      <a:pt x="143" y="97"/>
                      <a:pt x="143" y="97"/>
                    </a:cubicBezTo>
                    <a:cubicBezTo>
                      <a:pt x="143" y="97"/>
                      <a:pt x="143" y="97"/>
                      <a:pt x="143" y="97"/>
                    </a:cubicBezTo>
                    <a:cubicBezTo>
                      <a:pt x="143" y="97"/>
                      <a:pt x="143" y="97"/>
                      <a:pt x="143" y="97"/>
                    </a:cubicBezTo>
                    <a:cubicBezTo>
                      <a:pt x="143" y="97"/>
                      <a:pt x="143" y="97"/>
                      <a:pt x="143" y="97"/>
                    </a:cubicBezTo>
                    <a:cubicBezTo>
                      <a:pt x="143" y="97"/>
                      <a:pt x="143" y="97"/>
                      <a:pt x="143" y="97"/>
                    </a:cubicBezTo>
                    <a:cubicBezTo>
                      <a:pt x="143" y="97"/>
                      <a:pt x="143" y="97"/>
                      <a:pt x="143" y="97"/>
                    </a:cubicBezTo>
                    <a:cubicBezTo>
                      <a:pt x="143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6"/>
                      <a:pt x="142" y="96"/>
                      <a:pt x="142" y="96"/>
                    </a:cubicBezTo>
                    <a:cubicBezTo>
                      <a:pt x="142" y="96"/>
                      <a:pt x="142" y="96"/>
                      <a:pt x="142" y="96"/>
                    </a:cubicBezTo>
                    <a:cubicBezTo>
                      <a:pt x="142" y="96"/>
                      <a:pt x="142" y="96"/>
                      <a:pt x="142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0" y="96"/>
                      <a:pt x="140" y="96"/>
                      <a:pt x="140" y="96"/>
                    </a:cubicBezTo>
                    <a:cubicBezTo>
                      <a:pt x="140" y="96"/>
                      <a:pt x="140" y="96"/>
                      <a:pt x="140" y="96"/>
                    </a:cubicBezTo>
                    <a:cubicBezTo>
                      <a:pt x="140" y="96"/>
                      <a:pt x="140" y="96"/>
                      <a:pt x="140" y="96"/>
                    </a:cubicBezTo>
                    <a:cubicBezTo>
                      <a:pt x="140" y="96"/>
                      <a:pt x="140" y="96"/>
                      <a:pt x="140" y="96"/>
                    </a:cubicBezTo>
                    <a:cubicBezTo>
                      <a:pt x="140" y="96"/>
                      <a:pt x="140" y="96"/>
                      <a:pt x="140" y="96"/>
                    </a:cubicBezTo>
                    <a:cubicBezTo>
                      <a:pt x="140" y="96"/>
                      <a:pt x="140" y="96"/>
                      <a:pt x="140" y="96"/>
                    </a:cubicBezTo>
                    <a:cubicBezTo>
                      <a:pt x="140" y="96"/>
                      <a:pt x="140" y="96"/>
                      <a:pt x="140" y="96"/>
                    </a:cubicBezTo>
                    <a:cubicBezTo>
                      <a:pt x="140" y="96"/>
                      <a:pt x="140" y="96"/>
                      <a:pt x="140" y="96"/>
                    </a:cubicBezTo>
                    <a:cubicBezTo>
                      <a:pt x="140" y="96"/>
                      <a:pt x="140" y="96"/>
                      <a:pt x="140" y="96"/>
                    </a:cubicBezTo>
                    <a:cubicBezTo>
                      <a:pt x="140" y="96"/>
                      <a:pt x="140" y="96"/>
                      <a:pt x="140" y="96"/>
                    </a:cubicBezTo>
                    <a:cubicBezTo>
                      <a:pt x="140" y="95"/>
                      <a:pt x="140" y="95"/>
                      <a:pt x="140" y="95"/>
                    </a:cubicBezTo>
                    <a:cubicBezTo>
                      <a:pt x="140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8" y="95"/>
                      <a:pt x="138" y="95"/>
                      <a:pt x="138" y="95"/>
                    </a:cubicBezTo>
                    <a:cubicBezTo>
                      <a:pt x="138" y="95"/>
                      <a:pt x="138" y="95"/>
                      <a:pt x="138" y="95"/>
                    </a:cubicBezTo>
                    <a:cubicBezTo>
                      <a:pt x="138" y="95"/>
                      <a:pt x="138" y="95"/>
                      <a:pt x="138" y="95"/>
                    </a:cubicBezTo>
                    <a:cubicBezTo>
                      <a:pt x="138" y="95"/>
                      <a:pt x="138" y="95"/>
                      <a:pt x="138" y="95"/>
                    </a:cubicBezTo>
                    <a:cubicBezTo>
                      <a:pt x="138" y="95"/>
                      <a:pt x="138" y="95"/>
                      <a:pt x="138" y="95"/>
                    </a:cubicBezTo>
                    <a:cubicBezTo>
                      <a:pt x="138" y="95"/>
                      <a:pt x="138" y="95"/>
                      <a:pt x="138" y="95"/>
                    </a:cubicBezTo>
                    <a:cubicBezTo>
                      <a:pt x="138" y="95"/>
                      <a:pt x="138" y="95"/>
                      <a:pt x="138" y="95"/>
                    </a:cubicBezTo>
                    <a:cubicBezTo>
                      <a:pt x="138" y="95"/>
                      <a:pt x="138" y="95"/>
                      <a:pt x="138" y="95"/>
                    </a:cubicBezTo>
                    <a:cubicBezTo>
                      <a:pt x="138" y="95"/>
                      <a:pt x="138" y="95"/>
                      <a:pt x="138" y="95"/>
                    </a:cubicBezTo>
                    <a:cubicBezTo>
                      <a:pt x="138" y="95"/>
                      <a:pt x="138" y="95"/>
                      <a:pt x="138" y="95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7" y="94"/>
                      <a:pt x="137" y="94"/>
                      <a:pt x="137" y="94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5" y="92"/>
                      <a:pt x="135" y="92"/>
                      <a:pt x="135" y="92"/>
                    </a:cubicBezTo>
                    <a:cubicBezTo>
                      <a:pt x="135" y="92"/>
                      <a:pt x="135" y="92"/>
                      <a:pt x="135" y="92"/>
                    </a:cubicBezTo>
                    <a:cubicBezTo>
                      <a:pt x="135" y="92"/>
                      <a:pt x="135" y="92"/>
                      <a:pt x="135" y="92"/>
                    </a:cubicBezTo>
                    <a:cubicBezTo>
                      <a:pt x="135" y="92"/>
                      <a:pt x="135" y="92"/>
                      <a:pt x="135" y="92"/>
                    </a:cubicBezTo>
                    <a:cubicBezTo>
                      <a:pt x="135" y="92"/>
                      <a:pt x="135" y="92"/>
                      <a:pt x="135" y="92"/>
                    </a:cubicBezTo>
                    <a:cubicBezTo>
                      <a:pt x="135" y="92"/>
                      <a:pt x="135" y="92"/>
                      <a:pt x="135" y="92"/>
                    </a:cubicBezTo>
                    <a:cubicBezTo>
                      <a:pt x="135" y="92"/>
                      <a:pt x="135" y="92"/>
                      <a:pt x="135" y="92"/>
                    </a:cubicBezTo>
                    <a:cubicBezTo>
                      <a:pt x="135" y="92"/>
                      <a:pt x="135" y="92"/>
                      <a:pt x="135" y="92"/>
                    </a:cubicBezTo>
                    <a:cubicBezTo>
                      <a:pt x="135" y="91"/>
                      <a:pt x="135" y="91"/>
                      <a:pt x="135" y="91"/>
                    </a:cubicBezTo>
                    <a:cubicBezTo>
                      <a:pt x="135" y="91"/>
                      <a:pt x="135" y="91"/>
                      <a:pt x="135" y="91"/>
                    </a:cubicBezTo>
                    <a:cubicBezTo>
                      <a:pt x="135" y="91"/>
                      <a:pt x="135" y="91"/>
                      <a:pt x="135" y="91"/>
                    </a:cubicBezTo>
                    <a:cubicBezTo>
                      <a:pt x="135" y="91"/>
                      <a:pt x="135" y="91"/>
                      <a:pt x="135" y="91"/>
                    </a:cubicBezTo>
                    <a:cubicBezTo>
                      <a:pt x="135" y="91"/>
                      <a:pt x="135" y="91"/>
                      <a:pt x="135" y="91"/>
                    </a:cubicBezTo>
                    <a:cubicBezTo>
                      <a:pt x="135" y="91"/>
                      <a:pt x="135" y="91"/>
                      <a:pt x="135" y="91"/>
                    </a:cubicBezTo>
                    <a:cubicBezTo>
                      <a:pt x="135" y="91"/>
                      <a:pt x="135" y="91"/>
                      <a:pt x="135" y="91"/>
                    </a:cubicBezTo>
                    <a:cubicBezTo>
                      <a:pt x="135" y="91"/>
                      <a:pt x="135" y="91"/>
                      <a:pt x="135" y="91"/>
                    </a:cubicBezTo>
                    <a:cubicBezTo>
                      <a:pt x="134" y="91"/>
                      <a:pt x="134" y="91"/>
                      <a:pt x="134" y="91"/>
                    </a:cubicBezTo>
                    <a:cubicBezTo>
                      <a:pt x="134" y="91"/>
                      <a:pt x="134" y="91"/>
                      <a:pt x="134" y="91"/>
                    </a:cubicBezTo>
                    <a:cubicBezTo>
                      <a:pt x="134" y="91"/>
                      <a:pt x="134" y="91"/>
                      <a:pt x="134" y="91"/>
                    </a:cubicBezTo>
                    <a:cubicBezTo>
                      <a:pt x="134" y="91"/>
                      <a:pt x="134" y="91"/>
                      <a:pt x="134" y="91"/>
                    </a:cubicBezTo>
                    <a:cubicBezTo>
                      <a:pt x="134" y="91"/>
                      <a:pt x="134" y="91"/>
                      <a:pt x="134" y="91"/>
                    </a:cubicBezTo>
                    <a:cubicBezTo>
                      <a:pt x="134" y="91"/>
                      <a:pt x="134" y="91"/>
                      <a:pt x="134" y="91"/>
                    </a:cubicBezTo>
                    <a:cubicBezTo>
                      <a:pt x="134" y="91"/>
                      <a:pt x="134" y="91"/>
                      <a:pt x="134" y="91"/>
                    </a:cubicBezTo>
                    <a:cubicBezTo>
                      <a:pt x="134" y="91"/>
                      <a:pt x="134" y="91"/>
                      <a:pt x="134" y="91"/>
                    </a:cubicBezTo>
                    <a:cubicBezTo>
                      <a:pt x="134" y="91"/>
                      <a:pt x="134" y="91"/>
                      <a:pt x="134" y="91"/>
                    </a:cubicBezTo>
                    <a:cubicBezTo>
                      <a:pt x="134" y="91"/>
                      <a:pt x="134" y="91"/>
                      <a:pt x="134" y="91"/>
                    </a:cubicBezTo>
                    <a:cubicBezTo>
                      <a:pt x="134" y="91"/>
                      <a:pt x="134" y="91"/>
                      <a:pt x="134" y="91"/>
                    </a:cubicBezTo>
                    <a:cubicBezTo>
                      <a:pt x="134" y="90"/>
                      <a:pt x="134" y="90"/>
                      <a:pt x="134" y="90"/>
                    </a:cubicBezTo>
                    <a:cubicBezTo>
                      <a:pt x="134" y="90"/>
                      <a:pt x="134" y="90"/>
                      <a:pt x="134" y="90"/>
                    </a:cubicBezTo>
                    <a:cubicBezTo>
                      <a:pt x="134" y="90"/>
                      <a:pt x="134" y="90"/>
                      <a:pt x="134" y="90"/>
                    </a:cubicBezTo>
                    <a:cubicBezTo>
                      <a:pt x="134" y="90"/>
                      <a:pt x="134" y="90"/>
                      <a:pt x="134" y="90"/>
                    </a:cubicBezTo>
                    <a:cubicBezTo>
                      <a:pt x="134" y="90"/>
                      <a:pt x="134" y="90"/>
                      <a:pt x="134" y="90"/>
                    </a:cubicBezTo>
                    <a:cubicBezTo>
                      <a:pt x="134" y="90"/>
                      <a:pt x="134" y="90"/>
                      <a:pt x="134" y="90"/>
                    </a:cubicBezTo>
                    <a:cubicBezTo>
                      <a:pt x="133" y="90"/>
                      <a:pt x="133" y="90"/>
                      <a:pt x="133" y="90"/>
                    </a:cubicBezTo>
                    <a:cubicBezTo>
                      <a:pt x="133" y="90"/>
                      <a:pt x="133" y="90"/>
                      <a:pt x="133" y="90"/>
                    </a:cubicBezTo>
                    <a:cubicBezTo>
                      <a:pt x="133" y="90"/>
                      <a:pt x="133" y="90"/>
                      <a:pt x="133" y="90"/>
                    </a:cubicBezTo>
                    <a:cubicBezTo>
                      <a:pt x="133" y="90"/>
                      <a:pt x="133" y="90"/>
                      <a:pt x="133" y="90"/>
                    </a:cubicBezTo>
                    <a:cubicBezTo>
                      <a:pt x="133" y="90"/>
                      <a:pt x="133" y="90"/>
                      <a:pt x="133" y="90"/>
                    </a:cubicBezTo>
                    <a:cubicBezTo>
                      <a:pt x="133" y="90"/>
                      <a:pt x="133" y="90"/>
                      <a:pt x="133" y="90"/>
                    </a:cubicBezTo>
                    <a:cubicBezTo>
                      <a:pt x="133" y="90"/>
                      <a:pt x="133" y="90"/>
                      <a:pt x="133" y="90"/>
                    </a:cubicBezTo>
                    <a:cubicBezTo>
                      <a:pt x="133" y="90"/>
                      <a:pt x="133" y="90"/>
                      <a:pt x="133" y="90"/>
                    </a:cubicBezTo>
                    <a:cubicBezTo>
                      <a:pt x="133" y="90"/>
                      <a:pt x="133" y="90"/>
                      <a:pt x="133" y="90"/>
                    </a:cubicBezTo>
                    <a:cubicBezTo>
                      <a:pt x="133" y="90"/>
                      <a:pt x="133" y="90"/>
                      <a:pt x="133" y="90"/>
                    </a:cubicBezTo>
                    <a:cubicBezTo>
                      <a:pt x="133" y="90"/>
                      <a:pt x="133" y="90"/>
                      <a:pt x="133" y="90"/>
                    </a:cubicBezTo>
                    <a:cubicBezTo>
                      <a:pt x="133" y="90"/>
                      <a:pt x="133" y="90"/>
                      <a:pt x="133" y="90"/>
                    </a:cubicBezTo>
                    <a:cubicBezTo>
                      <a:pt x="132" y="90"/>
                      <a:pt x="132" y="90"/>
                      <a:pt x="132" y="90"/>
                    </a:cubicBezTo>
                    <a:cubicBezTo>
                      <a:pt x="132" y="90"/>
                      <a:pt x="132" y="90"/>
                      <a:pt x="132" y="90"/>
                    </a:cubicBezTo>
                    <a:cubicBezTo>
                      <a:pt x="132" y="90"/>
                      <a:pt x="132" y="90"/>
                      <a:pt x="132" y="90"/>
                    </a:cubicBezTo>
                    <a:cubicBezTo>
                      <a:pt x="132" y="90"/>
                      <a:pt x="132" y="90"/>
                      <a:pt x="132" y="90"/>
                    </a:cubicBezTo>
                    <a:cubicBezTo>
                      <a:pt x="132" y="90"/>
                      <a:pt x="132" y="90"/>
                      <a:pt x="132" y="90"/>
                    </a:cubicBezTo>
                    <a:cubicBezTo>
                      <a:pt x="132" y="89"/>
                      <a:pt x="132" y="89"/>
                      <a:pt x="132" y="89"/>
                    </a:cubicBezTo>
                    <a:cubicBezTo>
                      <a:pt x="132" y="89"/>
                      <a:pt x="132" y="89"/>
                      <a:pt x="132" y="89"/>
                    </a:cubicBezTo>
                    <a:cubicBezTo>
                      <a:pt x="132" y="89"/>
                      <a:pt x="132" y="89"/>
                      <a:pt x="132" y="89"/>
                    </a:cubicBezTo>
                    <a:cubicBezTo>
                      <a:pt x="132" y="89"/>
                      <a:pt x="132" y="89"/>
                      <a:pt x="132" y="89"/>
                    </a:cubicBezTo>
                    <a:cubicBezTo>
                      <a:pt x="132" y="89"/>
                      <a:pt x="132" y="89"/>
                      <a:pt x="132" y="89"/>
                    </a:cubicBezTo>
                    <a:cubicBezTo>
                      <a:pt x="132" y="89"/>
                      <a:pt x="132" y="89"/>
                      <a:pt x="132" y="89"/>
                    </a:cubicBezTo>
                    <a:cubicBezTo>
                      <a:pt x="132" y="89"/>
                      <a:pt x="132" y="89"/>
                      <a:pt x="132" y="89"/>
                    </a:cubicBezTo>
                    <a:cubicBezTo>
                      <a:pt x="132" y="89"/>
                      <a:pt x="132" y="89"/>
                      <a:pt x="132" y="89"/>
                    </a:cubicBezTo>
                    <a:cubicBezTo>
                      <a:pt x="132" y="89"/>
                      <a:pt x="132" y="89"/>
                      <a:pt x="132" y="89"/>
                    </a:cubicBezTo>
                    <a:cubicBezTo>
                      <a:pt x="132" y="89"/>
                      <a:pt x="132" y="89"/>
                      <a:pt x="132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0" y="89"/>
                      <a:pt x="130" y="89"/>
                      <a:pt x="130" y="89"/>
                    </a:cubicBezTo>
                    <a:cubicBezTo>
                      <a:pt x="130" y="89"/>
                      <a:pt x="130" y="89"/>
                      <a:pt x="130" y="89"/>
                    </a:cubicBezTo>
                    <a:cubicBezTo>
                      <a:pt x="130" y="88"/>
                      <a:pt x="130" y="88"/>
                      <a:pt x="130" y="88"/>
                    </a:cubicBezTo>
                    <a:cubicBezTo>
                      <a:pt x="130" y="88"/>
                      <a:pt x="130" y="88"/>
                      <a:pt x="130" y="88"/>
                    </a:cubicBezTo>
                    <a:cubicBezTo>
                      <a:pt x="130" y="88"/>
                      <a:pt x="130" y="88"/>
                      <a:pt x="130" y="88"/>
                    </a:cubicBezTo>
                    <a:cubicBezTo>
                      <a:pt x="130" y="88"/>
                      <a:pt x="130" y="88"/>
                      <a:pt x="130" y="88"/>
                    </a:cubicBezTo>
                    <a:cubicBezTo>
                      <a:pt x="130" y="88"/>
                      <a:pt x="130" y="88"/>
                      <a:pt x="130" y="88"/>
                    </a:cubicBezTo>
                    <a:cubicBezTo>
                      <a:pt x="130" y="88"/>
                      <a:pt x="130" y="88"/>
                      <a:pt x="130" y="88"/>
                    </a:cubicBezTo>
                    <a:cubicBezTo>
                      <a:pt x="130" y="88"/>
                      <a:pt x="130" y="88"/>
                      <a:pt x="130" y="88"/>
                    </a:cubicBezTo>
                    <a:cubicBezTo>
                      <a:pt x="130" y="88"/>
                      <a:pt x="130" y="88"/>
                      <a:pt x="130" y="88"/>
                    </a:cubicBezTo>
                    <a:cubicBezTo>
                      <a:pt x="130" y="88"/>
                      <a:pt x="130" y="88"/>
                      <a:pt x="130" y="88"/>
                    </a:cubicBezTo>
                    <a:cubicBezTo>
                      <a:pt x="130" y="88"/>
                      <a:pt x="130" y="88"/>
                      <a:pt x="130" y="88"/>
                    </a:cubicBezTo>
                    <a:cubicBezTo>
                      <a:pt x="130" y="88"/>
                      <a:pt x="130" y="88"/>
                      <a:pt x="130" y="88"/>
                    </a:cubicBezTo>
                    <a:cubicBezTo>
                      <a:pt x="130" y="88"/>
                      <a:pt x="130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6"/>
                      <a:pt x="128" y="86"/>
                      <a:pt x="128" y="86"/>
                    </a:cubicBezTo>
                    <a:cubicBezTo>
                      <a:pt x="128" y="86"/>
                      <a:pt x="128" y="86"/>
                      <a:pt x="128" y="86"/>
                    </a:cubicBezTo>
                    <a:cubicBezTo>
                      <a:pt x="128" y="86"/>
                      <a:pt x="128" y="86"/>
                      <a:pt x="128" y="86"/>
                    </a:cubicBezTo>
                    <a:cubicBezTo>
                      <a:pt x="128" y="86"/>
                      <a:pt x="128" y="86"/>
                      <a:pt x="128" y="86"/>
                    </a:cubicBezTo>
                    <a:cubicBezTo>
                      <a:pt x="128" y="86"/>
                      <a:pt x="128" y="86"/>
                      <a:pt x="128" y="86"/>
                    </a:cubicBezTo>
                    <a:cubicBezTo>
                      <a:pt x="128" y="86"/>
                      <a:pt x="128" y="86"/>
                      <a:pt x="128" y="86"/>
                    </a:cubicBezTo>
                    <a:cubicBezTo>
                      <a:pt x="128" y="86"/>
                      <a:pt x="128" y="86"/>
                      <a:pt x="128" y="86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27" y="85"/>
                      <a:pt x="127" y="85"/>
                      <a:pt x="127" y="85"/>
                    </a:cubicBezTo>
                    <a:cubicBezTo>
                      <a:pt x="127" y="85"/>
                      <a:pt x="127" y="85"/>
                      <a:pt x="127" y="85"/>
                    </a:cubicBezTo>
                    <a:cubicBezTo>
                      <a:pt x="127" y="85"/>
                      <a:pt x="127" y="85"/>
                      <a:pt x="127" y="85"/>
                    </a:cubicBezTo>
                    <a:cubicBezTo>
                      <a:pt x="127" y="85"/>
                      <a:pt x="127" y="85"/>
                      <a:pt x="127" y="85"/>
                    </a:cubicBezTo>
                    <a:cubicBezTo>
                      <a:pt x="127" y="85"/>
                      <a:pt x="127" y="85"/>
                      <a:pt x="127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4"/>
                      <a:pt x="126" y="84"/>
                      <a:pt x="126" y="84"/>
                    </a:cubicBezTo>
                    <a:cubicBezTo>
                      <a:pt x="126" y="84"/>
                      <a:pt x="126" y="84"/>
                      <a:pt x="126" y="84"/>
                    </a:cubicBezTo>
                    <a:cubicBezTo>
                      <a:pt x="126" y="84"/>
                      <a:pt x="126" y="84"/>
                      <a:pt x="126" y="84"/>
                    </a:cubicBezTo>
                    <a:cubicBezTo>
                      <a:pt x="126" y="84"/>
                      <a:pt x="126" y="84"/>
                      <a:pt x="126" y="84"/>
                    </a:cubicBezTo>
                    <a:cubicBezTo>
                      <a:pt x="126" y="84"/>
                      <a:pt x="126" y="84"/>
                      <a:pt x="126" y="84"/>
                    </a:cubicBezTo>
                    <a:cubicBezTo>
                      <a:pt x="126" y="84"/>
                      <a:pt x="126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3"/>
                      <a:pt x="125" y="83"/>
                      <a:pt x="125" y="83"/>
                    </a:cubicBezTo>
                    <a:cubicBezTo>
                      <a:pt x="125" y="83"/>
                      <a:pt x="125" y="83"/>
                      <a:pt x="125" y="83"/>
                    </a:cubicBezTo>
                    <a:cubicBezTo>
                      <a:pt x="125" y="83"/>
                      <a:pt x="125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2"/>
                      <a:pt x="124" y="82"/>
                      <a:pt x="124" y="82"/>
                    </a:cubicBezTo>
                    <a:cubicBezTo>
                      <a:pt x="124" y="82"/>
                      <a:pt x="124" y="82"/>
                      <a:pt x="124" y="82"/>
                    </a:cubicBezTo>
                    <a:cubicBezTo>
                      <a:pt x="124" y="82"/>
                      <a:pt x="124" y="82"/>
                      <a:pt x="124" y="82"/>
                    </a:cubicBezTo>
                    <a:cubicBezTo>
                      <a:pt x="124" y="82"/>
                      <a:pt x="124" y="82"/>
                      <a:pt x="124" y="82"/>
                    </a:cubicBezTo>
                    <a:cubicBezTo>
                      <a:pt x="124" y="82"/>
                      <a:pt x="124" y="82"/>
                      <a:pt x="124" y="82"/>
                    </a:cubicBezTo>
                    <a:cubicBezTo>
                      <a:pt x="124" y="82"/>
                      <a:pt x="124" y="82"/>
                      <a:pt x="124" y="82"/>
                    </a:cubicBezTo>
                    <a:cubicBezTo>
                      <a:pt x="124" y="82"/>
                      <a:pt x="124" y="82"/>
                      <a:pt x="124" y="82"/>
                    </a:cubicBezTo>
                    <a:cubicBezTo>
                      <a:pt x="124" y="82"/>
                      <a:pt x="124" y="82"/>
                      <a:pt x="124" y="82"/>
                    </a:cubicBezTo>
                    <a:cubicBezTo>
                      <a:pt x="124" y="82"/>
                      <a:pt x="124" y="82"/>
                      <a:pt x="124" y="82"/>
                    </a:cubicBezTo>
                    <a:cubicBezTo>
                      <a:pt x="124" y="82"/>
                      <a:pt x="124" y="82"/>
                      <a:pt x="124" y="82"/>
                    </a:cubicBezTo>
                    <a:cubicBezTo>
                      <a:pt x="123" y="82"/>
                      <a:pt x="123" y="82"/>
                      <a:pt x="123" y="82"/>
                    </a:cubicBezTo>
                    <a:cubicBezTo>
                      <a:pt x="123" y="82"/>
                      <a:pt x="123" y="82"/>
                      <a:pt x="123" y="82"/>
                    </a:cubicBezTo>
                    <a:cubicBezTo>
                      <a:pt x="123" y="82"/>
                      <a:pt x="123" y="82"/>
                      <a:pt x="123" y="82"/>
                    </a:cubicBezTo>
                    <a:cubicBezTo>
                      <a:pt x="123" y="82"/>
                      <a:pt x="123" y="82"/>
                      <a:pt x="123" y="82"/>
                    </a:cubicBezTo>
                    <a:cubicBezTo>
                      <a:pt x="123" y="82"/>
                      <a:pt x="123" y="82"/>
                      <a:pt x="123" y="82"/>
                    </a:cubicBezTo>
                    <a:cubicBezTo>
                      <a:pt x="123" y="82"/>
                      <a:pt x="123" y="82"/>
                      <a:pt x="123" y="82"/>
                    </a:cubicBezTo>
                    <a:cubicBezTo>
                      <a:pt x="123" y="82"/>
                      <a:pt x="123" y="82"/>
                      <a:pt x="123" y="82"/>
                    </a:cubicBezTo>
                    <a:cubicBezTo>
                      <a:pt x="123" y="82"/>
                      <a:pt x="123" y="82"/>
                      <a:pt x="123" y="82"/>
                    </a:cubicBezTo>
                    <a:cubicBezTo>
                      <a:pt x="122" y="82"/>
                      <a:pt x="122" y="82"/>
                      <a:pt x="122" y="82"/>
                    </a:cubicBezTo>
                    <a:cubicBezTo>
                      <a:pt x="122" y="82"/>
                      <a:pt x="122" y="82"/>
                      <a:pt x="122" y="82"/>
                    </a:cubicBezTo>
                    <a:cubicBezTo>
                      <a:pt x="122" y="82"/>
                      <a:pt x="122" y="82"/>
                      <a:pt x="122" y="82"/>
                    </a:cubicBezTo>
                    <a:cubicBezTo>
                      <a:pt x="122" y="82"/>
                      <a:pt x="122" y="82"/>
                      <a:pt x="122" y="82"/>
                    </a:cubicBezTo>
                    <a:cubicBezTo>
                      <a:pt x="122" y="82"/>
                      <a:pt x="122" y="82"/>
                      <a:pt x="122" y="82"/>
                    </a:cubicBezTo>
                    <a:cubicBezTo>
                      <a:pt x="122" y="82"/>
                      <a:pt x="122" y="82"/>
                      <a:pt x="122" y="82"/>
                    </a:cubicBezTo>
                    <a:cubicBezTo>
                      <a:pt x="122" y="81"/>
                      <a:pt x="122" y="81"/>
                      <a:pt x="122" y="81"/>
                    </a:cubicBezTo>
                    <a:cubicBezTo>
                      <a:pt x="122" y="81"/>
                      <a:pt x="122" y="81"/>
                      <a:pt x="122" y="81"/>
                    </a:cubicBezTo>
                    <a:cubicBezTo>
                      <a:pt x="122" y="81"/>
                      <a:pt x="122" y="81"/>
                      <a:pt x="122" y="81"/>
                    </a:cubicBezTo>
                    <a:cubicBezTo>
                      <a:pt x="122" y="81"/>
                      <a:pt x="122" y="81"/>
                      <a:pt x="122" y="81"/>
                    </a:cubicBezTo>
                    <a:cubicBezTo>
                      <a:pt x="122" y="81"/>
                      <a:pt x="122" y="81"/>
                      <a:pt x="122" y="81"/>
                    </a:cubicBezTo>
                    <a:cubicBezTo>
                      <a:pt x="122" y="81"/>
                      <a:pt x="122" y="81"/>
                      <a:pt x="122" y="81"/>
                    </a:cubicBezTo>
                    <a:cubicBezTo>
                      <a:pt x="122" y="81"/>
                      <a:pt x="122" y="81"/>
                      <a:pt x="122" y="81"/>
                    </a:cubicBezTo>
                    <a:cubicBezTo>
                      <a:pt x="122" y="81"/>
                      <a:pt x="122" y="81"/>
                      <a:pt x="122" y="81"/>
                    </a:cubicBezTo>
                    <a:cubicBezTo>
                      <a:pt x="122" y="81"/>
                      <a:pt x="122" y="81"/>
                      <a:pt x="122" y="81"/>
                    </a:cubicBezTo>
                    <a:cubicBezTo>
                      <a:pt x="122" y="81"/>
                      <a:pt x="122" y="81"/>
                      <a:pt x="122" y="81"/>
                    </a:cubicBezTo>
                    <a:cubicBezTo>
                      <a:pt x="122" y="81"/>
                      <a:pt x="122" y="81"/>
                      <a:pt x="122" y="81"/>
                    </a:cubicBezTo>
                    <a:cubicBezTo>
                      <a:pt x="121" y="81"/>
                      <a:pt x="121" y="81"/>
                      <a:pt x="121" y="81"/>
                    </a:cubicBezTo>
                    <a:cubicBezTo>
                      <a:pt x="121" y="81"/>
                      <a:pt x="121" y="81"/>
                      <a:pt x="121" y="81"/>
                    </a:cubicBezTo>
                    <a:cubicBezTo>
                      <a:pt x="121" y="80"/>
                      <a:pt x="121" y="80"/>
                      <a:pt x="121" y="80"/>
                    </a:cubicBezTo>
                    <a:cubicBezTo>
                      <a:pt x="121" y="80"/>
                      <a:pt x="121" y="80"/>
                      <a:pt x="121" y="80"/>
                    </a:cubicBezTo>
                    <a:cubicBezTo>
                      <a:pt x="121" y="80"/>
                      <a:pt x="121" y="80"/>
                      <a:pt x="121" y="80"/>
                    </a:cubicBezTo>
                    <a:cubicBezTo>
                      <a:pt x="121" y="80"/>
                      <a:pt x="121" y="80"/>
                      <a:pt x="121" y="80"/>
                    </a:cubicBezTo>
                    <a:cubicBezTo>
                      <a:pt x="121" y="80"/>
                      <a:pt x="121" y="80"/>
                      <a:pt x="121" y="80"/>
                    </a:cubicBezTo>
                    <a:cubicBezTo>
                      <a:pt x="121" y="80"/>
                      <a:pt x="121" y="80"/>
                      <a:pt x="121" y="80"/>
                    </a:cubicBezTo>
                    <a:cubicBezTo>
                      <a:pt x="121" y="80"/>
                      <a:pt x="121" y="80"/>
                      <a:pt x="121" y="80"/>
                    </a:cubicBezTo>
                    <a:cubicBezTo>
                      <a:pt x="121" y="80"/>
                      <a:pt x="121" y="80"/>
                      <a:pt x="121" y="80"/>
                    </a:cubicBezTo>
                    <a:cubicBezTo>
                      <a:pt x="121" y="80"/>
                      <a:pt x="121" y="80"/>
                      <a:pt x="121" y="80"/>
                    </a:cubicBezTo>
                    <a:cubicBezTo>
                      <a:pt x="121" y="80"/>
                      <a:pt x="121" y="80"/>
                      <a:pt x="121" y="80"/>
                    </a:cubicBezTo>
                    <a:cubicBezTo>
                      <a:pt x="121" y="79"/>
                      <a:pt x="121" y="79"/>
                      <a:pt x="121" y="79"/>
                    </a:cubicBezTo>
                    <a:cubicBezTo>
                      <a:pt x="121" y="79"/>
                      <a:pt x="121" y="79"/>
                      <a:pt x="121" y="79"/>
                    </a:cubicBezTo>
                    <a:cubicBezTo>
                      <a:pt x="121" y="79"/>
                      <a:pt x="121" y="79"/>
                      <a:pt x="121" y="79"/>
                    </a:cubicBezTo>
                    <a:cubicBezTo>
                      <a:pt x="121" y="79"/>
                      <a:pt x="121" y="79"/>
                      <a:pt x="121" y="79"/>
                    </a:cubicBezTo>
                    <a:cubicBezTo>
                      <a:pt x="121" y="79"/>
                      <a:pt x="121" y="79"/>
                      <a:pt x="121" y="79"/>
                    </a:cubicBezTo>
                    <a:cubicBezTo>
                      <a:pt x="121" y="79"/>
                      <a:pt x="121" y="79"/>
                      <a:pt x="121" y="79"/>
                    </a:cubicBezTo>
                    <a:cubicBezTo>
                      <a:pt x="121" y="79"/>
                      <a:pt x="121" y="79"/>
                      <a:pt x="121" y="79"/>
                    </a:cubicBezTo>
                    <a:cubicBezTo>
                      <a:pt x="121" y="79"/>
                      <a:pt x="121" y="79"/>
                      <a:pt x="121" y="79"/>
                    </a:cubicBezTo>
                    <a:cubicBezTo>
                      <a:pt x="120" y="79"/>
                      <a:pt x="120" y="79"/>
                      <a:pt x="120" y="79"/>
                    </a:cubicBezTo>
                    <a:cubicBezTo>
                      <a:pt x="120" y="79"/>
                      <a:pt x="120" y="79"/>
                      <a:pt x="120" y="79"/>
                    </a:cubicBezTo>
                    <a:cubicBezTo>
                      <a:pt x="120" y="79"/>
                      <a:pt x="120" y="79"/>
                      <a:pt x="120" y="79"/>
                    </a:cubicBezTo>
                    <a:cubicBezTo>
                      <a:pt x="120" y="79"/>
                      <a:pt x="120" y="79"/>
                      <a:pt x="120" y="79"/>
                    </a:cubicBezTo>
                    <a:cubicBezTo>
                      <a:pt x="120" y="79"/>
                      <a:pt x="120" y="79"/>
                      <a:pt x="120" y="79"/>
                    </a:cubicBezTo>
                    <a:cubicBezTo>
                      <a:pt x="120" y="79"/>
                      <a:pt x="120" y="79"/>
                      <a:pt x="120" y="79"/>
                    </a:cubicBezTo>
                    <a:cubicBezTo>
                      <a:pt x="120" y="79"/>
                      <a:pt x="120" y="79"/>
                      <a:pt x="120" y="79"/>
                    </a:cubicBezTo>
                    <a:cubicBezTo>
                      <a:pt x="120" y="79"/>
                      <a:pt x="120" y="79"/>
                      <a:pt x="120" y="79"/>
                    </a:cubicBezTo>
                    <a:cubicBezTo>
                      <a:pt x="120" y="79"/>
                      <a:pt x="120" y="79"/>
                      <a:pt x="120" y="79"/>
                    </a:cubicBezTo>
                    <a:cubicBezTo>
                      <a:pt x="120" y="79"/>
                      <a:pt x="120" y="79"/>
                      <a:pt x="120" y="79"/>
                    </a:cubicBezTo>
                    <a:cubicBezTo>
                      <a:pt x="120" y="79"/>
                      <a:pt x="120" y="79"/>
                      <a:pt x="120" y="79"/>
                    </a:cubicBezTo>
                    <a:cubicBezTo>
                      <a:pt x="120" y="79"/>
                      <a:pt x="120" y="79"/>
                      <a:pt x="120" y="79"/>
                    </a:cubicBezTo>
                    <a:cubicBezTo>
                      <a:pt x="120" y="78"/>
                      <a:pt x="120" y="78"/>
                      <a:pt x="120" y="78"/>
                    </a:cubicBezTo>
                    <a:cubicBezTo>
                      <a:pt x="120" y="78"/>
                      <a:pt x="120" y="78"/>
                      <a:pt x="120" y="78"/>
                    </a:cubicBezTo>
                    <a:cubicBezTo>
                      <a:pt x="120" y="78"/>
                      <a:pt x="120" y="78"/>
                      <a:pt x="120" y="78"/>
                    </a:cubicBezTo>
                    <a:cubicBezTo>
                      <a:pt x="120" y="78"/>
                      <a:pt x="120" y="78"/>
                      <a:pt x="120" y="78"/>
                    </a:cubicBezTo>
                    <a:cubicBezTo>
                      <a:pt x="120" y="78"/>
                      <a:pt x="120" y="78"/>
                      <a:pt x="120" y="78"/>
                    </a:cubicBezTo>
                    <a:cubicBezTo>
                      <a:pt x="120" y="78"/>
                      <a:pt x="120" y="78"/>
                      <a:pt x="120" y="78"/>
                    </a:cubicBezTo>
                    <a:cubicBezTo>
                      <a:pt x="120" y="78"/>
                      <a:pt x="120" y="78"/>
                      <a:pt x="120" y="78"/>
                    </a:cubicBezTo>
                    <a:cubicBezTo>
                      <a:pt x="120" y="78"/>
                      <a:pt x="120" y="78"/>
                      <a:pt x="120" y="78"/>
                    </a:cubicBezTo>
                    <a:cubicBezTo>
                      <a:pt x="119" y="78"/>
                      <a:pt x="119" y="78"/>
                      <a:pt x="119" y="78"/>
                    </a:cubicBezTo>
                    <a:cubicBezTo>
                      <a:pt x="119" y="78"/>
                      <a:pt x="119" y="78"/>
                      <a:pt x="119" y="78"/>
                    </a:cubicBezTo>
                    <a:cubicBezTo>
                      <a:pt x="119" y="78"/>
                      <a:pt x="119" y="78"/>
                      <a:pt x="119" y="78"/>
                    </a:cubicBezTo>
                    <a:cubicBezTo>
                      <a:pt x="119" y="78"/>
                      <a:pt x="119" y="78"/>
                      <a:pt x="119" y="78"/>
                    </a:cubicBezTo>
                    <a:cubicBezTo>
                      <a:pt x="119" y="78"/>
                      <a:pt x="119" y="78"/>
                      <a:pt x="119" y="78"/>
                    </a:cubicBezTo>
                    <a:cubicBezTo>
                      <a:pt x="119" y="78"/>
                      <a:pt x="119" y="78"/>
                      <a:pt x="119" y="78"/>
                    </a:cubicBezTo>
                    <a:cubicBezTo>
                      <a:pt x="119" y="78"/>
                      <a:pt x="119" y="78"/>
                      <a:pt x="119" y="78"/>
                    </a:cubicBezTo>
                    <a:cubicBezTo>
                      <a:pt x="119" y="78"/>
                      <a:pt x="119" y="78"/>
                      <a:pt x="119" y="78"/>
                    </a:cubicBezTo>
                    <a:cubicBezTo>
                      <a:pt x="119" y="78"/>
                      <a:pt x="119" y="78"/>
                      <a:pt x="119" y="78"/>
                    </a:cubicBezTo>
                    <a:cubicBezTo>
                      <a:pt x="119" y="78"/>
                      <a:pt x="119" y="78"/>
                      <a:pt x="119" y="78"/>
                    </a:cubicBezTo>
                    <a:cubicBezTo>
                      <a:pt x="119" y="78"/>
                      <a:pt x="119" y="78"/>
                      <a:pt x="119" y="78"/>
                    </a:cubicBezTo>
                    <a:cubicBezTo>
                      <a:pt x="119" y="78"/>
                      <a:pt x="119" y="78"/>
                      <a:pt x="119" y="78"/>
                    </a:cubicBezTo>
                    <a:cubicBezTo>
                      <a:pt x="119" y="78"/>
                      <a:pt x="119" y="78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8" y="77"/>
                      <a:pt x="118" y="77"/>
                      <a:pt x="118" y="77"/>
                    </a:cubicBezTo>
                    <a:cubicBezTo>
                      <a:pt x="118" y="77"/>
                      <a:pt x="118" y="77"/>
                      <a:pt x="118" y="77"/>
                    </a:cubicBezTo>
                    <a:cubicBezTo>
                      <a:pt x="118" y="77"/>
                      <a:pt x="118" y="77"/>
                      <a:pt x="118" y="77"/>
                    </a:cubicBezTo>
                    <a:cubicBezTo>
                      <a:pt x="118" y="77"/>
                      <a:pt x="118" y="77"/>
                      <a:pt x="118" y="77"/>
                    </a:cubicBezTo>
                    <a:cubicBezTo>
                      <a:pt x="118" y="77"/>
                      <a:pt x="118" y="77"/>
                      <a:pt x="118" y="77"/>
                    </a:cubicBezTo>
                    <a:cubicBezTo>
                      <a:pt x="118" y="77"/>
                      <a:pt x="118" y="77"/>
                      <a:pt x="118" y="77"/>
                    </a:cubicBezTo>
                    <a:cubicBezTo>
                      <a:pt x="118" y="77"/>
                      <a:pt x="118" y="77"/>
                      <a:pt x="118" y="77"/>
                    </a:cubicBezTo>
                    <a:cubicBezTo>
                      <a:pt x="118" y="77"/>
                      <a:pt x="118" y="77"/>
                      <a:pt x="118" y="77"/>
                    </a:cubicBezTo>
                    <a:cubicBezTo>
                      <a:pt x="118" y="77"/>
                      <a:pt x="118" y="77"/>
                      <a:pt x="118" y="77"/>
                    </a:cubicBezTo>
                    <a:cubicBezTo>
                      <a:pt x="118" y="77"/>
                      <a:pt x="118" y="77"/>
                      <a:pt x="118" y="77"/>
                    </a:cubicBezTo>
                    <a:cubicBezTo>
                      <a:pt x="118" y="77"/>
                      <a:pt x="118" y="77"/>
                      <a:pt x="118" y="77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5"/>
                      <a:pt x="118" y="75"/>
                      <a:pt x="118" y="75"/>
                    </a:cubicBezTo>
                    <a:cubicBezTo>
                      <a:pt x="118" y="75"/>
                      <a:pt x="118" y="75"/>
                      <a:pt x="118" y="75"/>
                    </a:cubicBezTo>
                    <a:cubicBezTo>
                      <a:pt x="118" y="75"/>
                      <a:pt x="118" y="75"/>
                      <a:pt x="118" y="75"/>
                    </a:cubicBezTo>
                    <a:cubicBezTo>
                      <a:pt x="118" y="75"/>
                      <a:pt x="117" y="75"/>
                      <a:pt x="117" y="75"/>
                    </a:cubicBezTo>
                    <a:cubicBezTo>
                      <a:pt x="117" y="75"/>
                      <a:pt x="117" y="75"/>
                      <a:pt x="117" y="75"/>
                    </a:cubicBezTo>
                    <a:cubicBezTo>
                      <a:pt x="117" y="75"/>
                      <a:pt x="117" y="75"/>
                      <a:pt x="117" y="75"/>
                    </a:cubicBezTo>
                    <a:cubicBezTo>
                      <a:pt x="117" y="75"/>
                      <a:pt x="117" y="75"/>
                      <a:pt x="117" y="75"/>
                    </a:cubicBezTo>
                    <a:cubicBezTo>
                      <a:pt x="117" y="75"/>
                      <a:pt x="117" y="75"/>
                      <a:pt x="117" y="75"/>
                    </a:cubicBezTo>
                    <a:cubicBezTo>
                      <a:pt x="117" y="75"/>
                      <a:pt x="117" y="75"/>
                      <a:pt x="117" y="75"/>
                    </a:cubicBezTo>
                    <a:cubicBezTo>
                      <a:pt x="117" y="75"/>
                      <a:pt x="117" y="75"/>
                      <a:pt x="117" y="75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6" y="74"/>
                      <a:pt x="116" y="74"/>
                      <a:pt x="116" y="74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2"/>
                      <a:pt x="116" y="72"/>
                      <a:pt x="116" y="72"/>
                    </a:cubicBezTo>
                    <a:cubicBezTo>
                      <a:pt x="116" y="72"/>
                      <a:pt x="116" y="72"/>
                      <a:pt x="116" y="72"/>
                    </a:cubicBezTo>
                    <a:cubicBezTo>
                      <a:pt x="116" y="72"/>
                      <a:pt x="116" y="72"/>
                      <a:pt x="116" y="72"/>
                    </a:cubicBezTo>
                    <a:cubicBezTo>
                      <a:pt x="116" y="72"/>
                      <a:pt x="116" y="72"/>
                      <a:pt x="116" y="72"/>
                    </a:cubicBezTo>
                    <a:cubicBezTo>
                      <a:pt x="115" y="72"/>
                      <a:pt x="115" y="72"/>
                      <a:pt x="115" y="72"/>
                    </a:cubicBezTo>
                    <a:cubicBezTo>
                      <a:pt x="115" y="72"/>
                      <a:pt x="115" y="72"/>
                      <a:pt x="115" y="72"/>
                    </a:cubicBezTo>
                    <a:cubicBezTo>
                      <a:pt x="115" y="72"/>
                      <a:pt x="115" y="72"/>
                      <a:pt x="115" y="72"/>
                    </a:cubicBezTo>
                    <a:cubicBezTo>
                      <a:pt x="115" y="72"/>
                      <a:pt x="115" y="72"/>
                      <a:pt x="115" y="72"/>
                    </a:cubicBezTo>
                    <a:cubicBezTo>
                      <a:pt x="115" y="72"/>
                      <a:pt x="115" y="72"/>
                      <a:pt x="115" y="72"/>
                    </a:cubicBezTo>
                    <a:cubicBezTo>
                      <a:pt x="115" y="72"/>
                      <a:pt x="115" y="72"/>
                      <a:pt x="115" y="72"/>
                    </a:cubicBezTo>
                    <a:cubicBezTo>
                      <a:pt x="115" y="72"/>
                      <a:pt x="115" y="72"/>
                      <a:pt x="115" y="72"/>
                    </a:cubicBezTo>
                    <a:cubicBezTo>
                      <a:pt x="115" y="72"/>
                      <a:pt x="115" y="72"/>
                      <a:pt x="115" y="72"/>
                    </a:cubicBezTo>
                    <a:cubicBezTo>
                      <a:pt x="115" y="72"/>
                      <a:pt x="115" y="72"/>
                      <a:pt x="115" y="72"/>
                    </a:cubicBezTo>
                    <a:cubicBezTo>
                      <a:pt x="115" y="72"/>
                      <a:pt x="115" y="72"/>
                      <a:pt x="115" y="72"/>
                    </a:cubicBezTo>
                    <a:cubicBezTo>
                      <a:pt x="115" y="72"/>
                      <a:pt x="115" y="72"/>
                      <a:pt x="115" y="72"/>
                    </a:cubicBezTo>
                    <a:cubicBezTo>
                      <a:pt x="115" y="71"/>
                      <a:pt x="115" y="71"/>
                      <a:pt x="115" y="71"/>
                    </a:cubicBezTo>
                    <a:cubicBezTo>
                      <a:pt x="115" y="71"/>
                      <a:pt x="115" y="71"/>
                      <a:pt x="115" y="71"/>
                    </a:cubicBezTo>
                    <a:cubicBezTo>
                      <a:pt x="115" y="71"/>
                      <a:pt x="115" y="71"/>
                      <a:pt x="115" y="71"/>
                    </a:cubicBezTo>
                    <a:cubicBezTo>
                      <a:pt x="115" y="71"/>
                      <a:pt x="115" y="71"/>
                      <a:pt x="115" y="71"/>
                    </a:cubicBezTo>
                    <a:cubicBezTo>
                      <a:pt x="115" y="71"/>
                      <a:pt x="115" y="71"/>
                      <a:pt x="115" y="71"/>
                    </a:cubicBezTo>
                    <a:cubicBezTo>
                      <a:pt x="115" y="71"/>
                      <a:pt x="115" y="71"/>
                      <a:pt x="115" y="71"/>
                    </a:cubicBezTo>
                    <a:cubicBezTo>
                      <a:pt x="115" y="71"/>
                      <a:pt x="115" y="71"/>
                      <a:pt x="115" y="71"/>
                    </a:cubicBezTo>
                    <a:cubicBezTo>
                      <a:pt x="115" y="71"/>
                      <a:pt x="115" y="71"/>
                      <a:pt x="115" y="71"/>
                    </a:cubicBezTo>
                    <a:cubicBezTo>
                      <a:pt x="115" y="71"/>
                      <a:pt x="115" y="71"/>
                      <a:pt x="115" y="71"/>
                    </a:cubicBezTo>
                    <a:cubicBezTo>
                      <a:pt x="115" y="71"/>
                      <a:pt x="115" y="71"/>
                      <a:pt x="115" y="71"/>
                    </a:cubicBezTo>
                    <a:cubicBezTo>
                      <a:pt x="115" y="71"/>
                      <a:pt x="115" y="71"/>
                      <a:pt x="115" y="71"/>
                    </a:cubicBezTo>
                    <a:cubicBezTo>
                      <a:pt x="114" y="71"/>
                      <a:pt x="114" y="71"/>
                      <a:pt x="114" y="71"/>
                    </a:cubicBezTo>
                    <a:cubicBezTo>
                      <a:pt x="114" y="71"/>
                      <a:pt x="114" y="71"/>
                      <a:pt x="114" y="71"/>
                    </a:cubicBezTo>
                    <a:cubicBezTo>
                      <a:pt x="114" y="71"/>
                      <a:pt x="114" y="71"/>
                      <a:pt x="114" y="71"/>
                    </a:cubicBezTo>
                    <a:cubicBezTo>
                      <a:pt x="114" y="71"/>
                      <a:pt x="114" y="71"/>
                      <a:pt x="114" y="71"/>
                    </a:cubicBezTo>
                    <a:cubicBezTo>
                      <a:pt x="114" y="71"/>
                      <a:pt x="114" y="71"/>
                      <a:pt x="114" y="71"/>
                    </a:cubicBezTo>
                    <a:cubicBezTo>
                      <a:pt x="114" y="71"/>
                      <a:pt x="114" y="71"/>
                      <a:pt x="114" y="71"/>
                    </a:cubicBezTo>
                    <a:cubicBezTo>
                      <a:pt x="114" y="71"/>
                      <a:pt x="114" y="71"/>
                      <a:pt x="114" y="71"/>
                    </a:cubicBezTo>
                    <a:cubicBezTo>
                      <a:pt x="114" y="71"/>
                      <a:pt x="114" y="71"/>
                      <a:pt x="114" y="71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3" y="70"/>
                      <a:pt x="113" y="70"/>
                      <a:pt x="113" y="70"/>
                    </a:cubicBezTo>
                    <a:cubicBezTo>
                      <a:pt x="113" y="70"/>
                      <a:pt x="113" y="70"/>
                      <a:pt x="113" y="70"/>
                    </a:cubicBezTo>
                    <a:cubicBezTo>
                      <a:pt x="113" y="70"/>
                      <a:pt x="113" y="70"/>
                      <a:pt x="113" y="70"/>
                    </a:cubicBezTo>
                    <a:cubicBezTo>
                      <a:pt x="113" y="70"/>
                      <a:pt x="113" y="70"/>
                      <a:pt x="113" y="70"/>
                    </a:cubicBezTo>
                    <a:cubicBezTo>
                      <a:pt x="113" y="70"/>
                      <a:pt x="113" y="70"/>
                      <a:pt x="113" y="70"/>
                    </a:cubicBezTo>
                    <a:cubicBezTo>
                      <a:pt x="113" y="70"/>
                      <a:pt x="113" y="70"/>
                      <a:pt x="113" y="70"/>
                    </a:cubicBezTo>
                    <a:cubicBezTo>
                      <a:pt x="113" y="70"/>
                      <a:pt x="113" y="70"/>
                      <a:pt x="113" y="70"/>
                    </a:cubicBezTo>
                    <a:cubicBezTo>
                      <a:pt x="113" y="70"/>
                      <a:pt x="113" y="70"/>
                      <a:pt x="113" y="70"/>
                    </a:cubicBezTo>
                    <a:cubicBezTo>
                      <a:pt x="113" y="70"/>
                      <a:pt x="113" y="70"/>
                      <a:pt x="113" y="70"/>
                    </a:cubicBezTo>
                    <a:cubicBezTo>
                      <a:pt x="113" y="70"/>
                      <a:pt x="113" y="70"/>
                      <a:pt x="113" y="70"/>
                    </a:cubicBezTo>
                    <a:cubicBezTo>
                      <a:pt x="113" y="70"/>
                      <a:pt x="112" y="70"/>
                      <a:pt x="112" y="70"/>
                    </a:cubicBezTo>
                    <a:cubicBezTo>
                      <a:pt x="112" y="70"/>
                      <a:pt x="112" y="70"/>
                      <a:pt x="112" y="70"/>
                    </a:cubicBezTo>
                    <a:cubicBezTo>
                      <a:pt x="112" y="70"/>
                      <a:pt x="112" y="70"/>
                      <a:pt x="112" y="70"/>
                    </a:cubicBezTo>
                    <a:cubicBezTo>
                      <a:pt x="112" y="71"/>
                      <a:pt x="112" y="71"/>
                      <a:pt x="112" y="71"/>
                    </a:cubicBezTo>
                    <a:cubicBezTo>
                      <a:pt x="112" y="71"/>
                      <a:pt x="112" y="71"/>
                      <a:pt x="112" y="71"/>
                    </a:cubicBezTo>
                    <a:cubicBezTo>
                      <a:pt x="112" y="71"/>
                      <a:pt x="112" y="71"/>
                      <a:pt x="112" y="71"/>
                    </a:cubicBezTo>
                    <a:cubicBezTo>
                      <a:pt x="112" y="71"/>
                      <a:pt x="112" y="71"/>
                      <a:pt x="112" y="71"/>
                    </a:cubicBezTo>
                    <a:cubicBezTo>
                      <a:pt x="112" y="71"/>
                      <a:pt x="112" y="71"/>
                      <a:pt x="112" y="71"/>
                    </a:cubicBezTo>
                    <a:cubicBezTo>
                      <a:pt x="112" y="71"/>
                      <a:pt x="112" y="71"/>
                      <a:pt x="112" y="71"/>
                    </a:cubicBezTo>
                    <a:cubicBezTo>
                      <a:pt x="112" y="71"/>
                      <a:pt x="112" y="71"/>
                      <a:pt x="112" y="71"/>
                    </a:cubicBezTo>
                    <a:cubicBezTo>
                      <a:pt x="112" y="71"/>
                      <a:pt x="112" y="71"/>
                      <a:pt x="112" y="71"/>
                    </a:cubicBezTo>
                    <a:cubicBezTo>
                      <a:pt x="112" y="71"/>
                      <a:pt x="112" y="71"/>
                      <a:pt x="112" y="71"/>
                    </a:cubicBezTo>
                    <a:cubicBezTo>
                      <a:pt x="112" y="72"/>
                      <a:pt x="112" y="72"/>
                      <a:pt x="112" y="72"/>
                    </a:cubicBezTo>
                    <a:cubicBezTo>
                      <a:pt x="112" y="72"/>
                      <a:pt x="112" y="72"/>
                      <a:pt x="112" y="72"/>
                    </a:cubicBezTo>
                    <a:cubicBezTo>
                      <a:pt x="112" y="72"/>
                      <a:pt x="112" y="72"/>
                      <a:pt x="112" y="72"/>
                    </a:cubicBezTo>
                    <a:cubicBezTo>
                      <a:pt x="112" y="72"/>
                      <a:pt x="112" y="73"/>
                      <a:pt x="112" y="73"/>
                    </a:cubicBezTo>
                    <a:cubicBezTo>
                      <a:pt x="112" y="73"/>
                      <a:pt x="112" y="73"/>
                      <a:pt x="112" y="73"/>
                    </a:cubicBezTo>
                    <a:cubicBezTo>
                      <a:pt x="112" y="73"/>
                      <a:pt x="112" y="73"/>
                      <a:pt x="112" y="73"/>
                    </a:cubicBezTo>
                    <a:cubicBezTo>
                      <a:pt x="112" y="76"/>
                      <a:pt x="112" y="78"/>
                      <a:pt x="112" y="81"/>
                    </a:cubicBezTo>
                    <a:cubicBezTo>
                      <a:pt x="112" y="81"/>
                      <a:pt x="112" y="81"/>
                      <a:pt x="112" y="81"/>
                    </a:cubicBezTo>
                    <a:cubicBezTo>
                      <a:pt x="112" y="81"/>
                      <a:pt x="112" y="81"/>
                      <a:pt x="112" y="81"/>
                    </a:cubicBezTo>
                    <a:cubicBezTo>
                      <a:pt x="112" y="81"/>
                      <a:pt x="112" y="81"/>
                      <a:pt x="112" y="81"/>
                    </a:cubicBezTo>
                    <a:cubicBezTo>
                      <a:pt x="112" y="81"/>
                      <a:pt x="112" y="81"/>
                      <a:pt x="112" y="81"/>
                    </a:cubicBezTo>
                    <a:cubicBezTo>
                      <a:pt x="112" y="81"/>
                      <a:pt x="112" y="81"/>
                      <a:pt x="112" y="81"/>
                    </a:cubicBezTo>
                    <a:cubicBezTo>
                      <a:pt x="112" y="81"/>
                      <a:pt x="112" y="81"/>
                      <a:pt x="112" y="82"/>
                    </a:cubicBezTo>
                    <a:cubicBezTo>
                      <a:pt x="112" y="82"/>
                      <a:pt x="112" y="82"/>
                      <a:pt x="112" y="82"/>
                    </a:cubicBezTo>
                    <a:cubicBezTo>
                      <a:pt x="112" y="82"/>
                      <a:pt x="112" y="82"/>
                      <a:pt x="112" y="82"/>
                    </a:cubicBezTo>
                    <a:cubicBezTo>
                      <a:pt x="112" y="82"/>
                      <a:pt x="112" y="82"/>
                      <a:pt x="112" y="82"/>
                    </a:cubicBezTo>
                    <a:cubicBezTo>
                      <a:pt x="112" y="82"/>
                      <a:pt x="112" y="82"/>
                      <a:pt x="112" y="83"/>
                    </a:cubicBezTo>
                    <a:cubicBezTo>
                      <a:pt x="112" y="83"/>
                      <a:pt x="112" y="83"/>
                      <a:pt x="112" y="83"/>
                    </a:cubicBezTo>
                    <a:cubicBezTo>
                      <a:pt x="112" y="83"/>
                      <a:pt x="112" y="83"/>
                      <a:pt x="112" y="83"/>
                    </a:cubicBezTo>
                    <a:cubicBezTo>
                      <a:pt x="112" y="83"/>
                      <a:pt x="112" y="83"/>
                      <a:pt x="112" y="83"/>
                    </a:cubicBezTo>
                    <a:cubicBezTo>
                      <a:pt x="112" y="83"/>
                      <a:pt x="112" y="83"/>
                      <a:pt x="112" y="83"/>
                    </a:cubicBezTo>
                    <a:cubicBezTo>
                      <a:pt x="112" y="83"/>
                      <a:pt x="112" y="83"/>
                      <a:pt x="112" y="84"/>
                    </a:cubicBezTo>
                    <a:cubicBezTo>
                      <a:pt x="112" y="84"/>
                      <a:pt x="112" y="84"/>
                      <a:pt x="112" y="85"/>
                    </a:cubicBezTo>
                    <a:cubicBezTo>
                      <a:pt x="112" y="85"/>
                      <a:pt x="112" y="85"/>
                      <a:pt x="112" y="85"/>
                    </a:cubicBezTo>
                    <a:cubicBezTo>
                      <a:pt x="112" y="85"/>
                      <a:pt x="112" y="85"/>
                      <a:pt x="112" y="85"/>
                    </a:cubicBezTo>
                    <a:cubicBezTo>
                      <a:pt x="112" y="85"/>
                      <a:pt x="112" y="85"/>
                      <a:pt x="112" y="85"/>
                    </a:cubicBezTo>
                    <a:cubicBezTo>
                      <a:pt x="112" y="85"/>
                      <a:pt x="112" y="85"/>
                      <a:pt x="112" y="85"/>
                    </a:cubicBezTo>
                    <a:cubicBezTo>
                      <a:pt x="112" y="85"/>
                      <a:pt x="112" y="85"/>
                      <a:pt x="112" y="85"/>
                    </a:cubicBezTo>
                    <a:cubicBezTo>
                      <a:pt x="112" y="85"/>
                      <a:pt x="112" y="85"/>
                      <a:pt x="112" y="86"/>
                    </a:cubicBezTo>
                    <a:cubicBezTo>
                      <a:pt x="112" y="86"/>
                      <a:pt x="112" y="86"/>
                      <a:pt x="112" y="86"/>
                    </a:cubicBezTo>
                    <a:cubicBezTo>
                      <a:pt x="112" y="86"/>
                      <a:pt x="112" y="86"/>
                      <a:pt x="112" y="86"/>
                    </a:cubicBezTo>
                    <a:cubicBezTo>
                      <a:pt x="112" y="86"/>
                      <a:pt x="112" y="86"/>
                      <a:pt x="112" y="86"/>
                    </a:cubicBezTo>
                    <a:cubicBezTo>
                      <a:pt x="112" y="86"/>
                      <a:pt x="112" y="86"/>
                      <a:pt x="112" y="86"/>
                    </a:cubicBezTo>
                    <a:cubicBezTo>
                      <a:pt x="112" y="86"/>
                      <a:pt x="112" y="86"/>
                      <a:pt x="112" y="86"/>
                    </a:cubicBezTo>
                    <a:cubicBezTo>
                      <a:pt x="112" y="86"/>
                      <a:pt x="112" y="86"/>
                      <a:pt x="112" y="86"/>
                    </a:cubicBezTo>
                    <a:cubicBezTo>
                      <a:pt x="112" y="86"/>
                      <a:pt x="112" y="86"/>
                      <a:pt x="112" y="86"/>
                    </a:cubicBezTo>
                    <a:cubicBezTo>
                      <a:pt x="112" y="86"/>
                      <a:pt x="112" y="86"/>
                      <a:pt x="112" y="87"/>
                    </a:cubicBezTo>
                    <a:cubicBezTo>
                      <a:pt x="112" y="87"/>
                      <a:pt x="112" y="87"/>
                      <a:pt x="112" y="87"/>
                    </a:cubicBezTo>
                    <a:cubicBezTo>
                      <a:pt x="112" y="87"/>
                      <a:pt x="112" y="87"/>
                      <a:pt x="112" y="87"/>
                    </a:cubicBezTo>
                    <a:cubicBezTo>
                      <a:pt x="112" y="87"/>
                      <a:pt x="112" y="87"/>
                      <a:pt x="112" y="87"/>
                    </a:cubicBezTo>
                    <a:cubicBezTo>
                      <a:pt x="112" y="87"/>
                      <a:pt x="113" y="88"/>
                      <a:pt x="113" y="88"/>
                    </a:cubicBezTo>
                    <a:cubicBezTo>
                      <a:pt x="113" y="88"/>
                      <a:pt x="113" y="88"/>
                      <a:pt x="113" y="88"/>
                    </a:cubicBezTo>
                    <a:cubicBezTo>
                      <a:pt x="113" y="88"/>
                      <a:pt x="113" y="88"/>
                      <a:pt x="113" y="88"/>
                    </a:cubicBezTo>
                    <a:cubicBezTo>
                      <a:pt x="113" y="88"/>
                      <a:pt x="113" y="88"/>
                      <a:pt x="113" y="88"/>
                    </a:cubicBezTo>
                    <a:cubicBezTo>
                      <a:pt x="113" y="89"/>
                      <a:pt x="113" y="89"/>
                      <a:pt x="113" y="89"/>
                    </a:cubicBezTo>
                    <a:cubicBezTo>
                      <a:pt x="113" y="89"/>
                      <a:pt x="113" y="89"/>
                      <a:pt x="113" y="89"/>
                    </a:cubicBezTo>
                    <a:cubicBezTo>
                      <a:pt x="113" y="89"/>
                      <a:pt x="113" y="89"/>
                      <a:pt x="113" y="89"/>
                    </a:cubicBezTo>
                    <a:cubicBezTo>
                      <a:pt x="113" y="89"/>
                      <a:pt x="113" y="89"/>
                      <a:pt x="113" y="89"/>
                    </a:cubicBezTo>
                    <a:cubicBezTo>
                      <a:pt x="113" y="89"/>
                      <a:pt x="113" y="89"/>
                      <a:pt x="113" y="89"/>
                    </a:cubicBezTo>
                    <a:cubicBezTo>
                      <a:pt x="113" y="89"/>
                      <a:pt x="113" y="89"/>
                      <a:pt x="113" y="89"/>
                    </a:cubicBezTo>
                    <a:cubicBezTo>
                      <a:pt x="113" y="89"/>
                      <a:pt x="113" y="89"/>
                      <a:pt x="113" y="89"/>
                    </a:cubicBezTo>
                    <a:cubicBezTo>
                      <a:pt x="113" y="89"/>
                      <a:pt x="113" y="89"/>
                      <a:pt x="113" y="89"/>
                    </a:cubicBezTo>
                    <a:cubicBezTo>
                      <a:pt x="113" y="89"/>
                      <a:pt x="113" y="89"/>
                      <a:pt x="113" y="89"/>
                    </a:cubicBezTo>
                    <a:cubicBezTo>
                      <a:pt x="112" y="89"/>
                      <a:pt x="112" y="89"/>
                      <a:pt x="112" y="89"/>
                    </a:cubicBezTo>
                    <a:cubicBezTo>
                      <a:pt x="112" y="89"/>
                      <a:pt x="112" y="89"/>
                      <a:pt x="112" y="89"/>
                    </a:cubicBezTo>
                    <a:cubicBezTo>
                      <a:pt x="112" y="89"/>
                      <a:pt x="112" y="89"/>
                      <a:pt x="112" y="89"/>
                    </a:cubicBezTo>
                    <a:cubicBezTo>
                      <a:pt x="112" y="89"/>
                      <a:pt x="112" y="89"/>
                      <a:pt x="112" y="89"/>
                    </a:cubicBezTo>
                    <a:cubicBezTo>
                      <a:pt x="112" y="89"/>
                      <a:pt x="112" y="89"/>
                      <a:pt x="112" y="89"/>
                    </a:cubicBezTo>
                    <a:cubicBezTo>
                      <a:pt x="112" y="89"/>
                      <a:pt x="112" y="89"/>
                      <a:pt x="112" y="89"/>
                    </a:cubicBezTo>
                    <a:cubicBezTo>
                      <a:pt x="112" y="89"/>
                      <a:pt x="112" y="89"/>
                      <a:pt x="112" y="89"/>
                    </a:cubicBezTo>
                    <a:cubicBezTo>
                      <a:pt x="112" y="89"/>
                      <a:pt x="112" y="89"/>
                      <a:pt x="112" y="90"/>
                    </a:cubicBezTo>
                    <a:cubicBezTo>
                      <a:pt x="112" y="90"/>
                      <a:pt x="112" y="90"/>
                      <a:pt x="112" y="90"/>
                    </a:cubicBezTo>
                    <a:cubicBezTo>
                      <a:pt x="112" y="90"/>
                      <a:pt x="112" y="90"/>
                      <a:pt x="112" y="90"/>
                    </a:cubicBezTo>
                    <a:cubicBezTo>
                      <a:pt x="112" y="90"/>
                      <a:pt x="112" y="90"/>
                      <a:pt x="112" y="90"/>
                    </a:cubicBezTo>
                    <a:cubicBezTo>
                      <a:pt x="112" y="90"/>
                      <a:pt x="112" y="90"/>
                      <a:pt x="112" y="91"/>
                    </a:cubicBezTo>
                    <a:cubicBezTo>
                      <a:pt x="112" y="91"/>
                      <a:pt x="112" y="91"/>
                      <a:pt x="112" y="91"/>
                    </a:cubicBezTo>
                    <a:cubicBezTo>
                      <a:pt x="112" y="91"/>
                      <a:pt x="112" y="91"/>
                      <a:pt x="112" y="91"/>
                    </a:cubicBezTo>
                    <a:cubicBezTo>
                      <a:pt x="112" y="91"/>
                      <a:pt x="112" y="91"/>
                      <a:pt x="112" y="91"/>
                    </a:cubicBezTo>
                    <a:cubicBezTo>
                      <a:pt x="112" y="91"/>
                      <a:pt x="112" y="92"/>
                      <a:pt x="112" y="92"/>
                    </a:cubicBezTo>
                    <a:cubicBezTo>
                      <a:pt x="112" y="92"/>
                      <a:pt x="112" y="92"/>
                      <a:pt x="112" y="92"/>
                    </a:cubicBezTo>
                    <a:cubicBezTo>
                      <a:pt x="112" y="92"/>
                      <a:pt x="112" y="92"/>
                      <a:pt x="112" y="92"/>
                    </a:cubicBezTo>
                    <a:cubicBezTo>
                      <a:pt x="112" y="92"/>
                      <a:pt x="112" y="92"/>
                      <a:pt x="112" y="92"/>
                    </a:cubicBezTo>
                    <a:cubicBezTo>
                      <a:pt x="112" y="92"/>
                      <a:pt x="112" y="92"/>
                      <a:pt x="112" y="92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3" y="93"/>
                      <a:pt x="113" y="93"/>
                      <a:pt x="113" y="93"/>
                    </a:cubicBezTo>
                    <a:cubicBezTo>
                      <a:pt x="113" y="93"/>
                      <a:pt x="113" y="93"/>
                      <a:pt x="113" y="93"/>
                    </a:cubicBezTo>
                    <a:cubicBezTo>
                      <a:pt x="113" y="93"/>
                      <a:pt x="113" y="93"/>
                      <a:pt x="113" y="93"/>
                    </a:cubicBezTo>
                    <a:cubicBezTo>
                      <a:pt x="113" y="93"/>
                      <a:pt x="113" y="93"/>
                      <a:pt x="113" y="93"/>
                    </a:cubicBezTo>
                    <a:cubicBezTo>
                      <a:pt x="113" y="93"/>
                      <a:pt x="113" y="93"/>
                      <a:pt x="113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4"/>
                      <a:pt x="112" y="95"/>
                      <a:pt x="112" y="96"/>
                    </a:cubicBezTo>
                    <a:cubicBezTo>
                      <a:pt x="112" y="96"/>
                      <a:pt x="112" y="96"/>
                      <a:pt x="112" y="96"/>
                    </a:cubicBezTo>
                    <a:cubicBezTo>
                      <a:pt x="112" y="96"/>
                      <a:pt x="112" y="96"/>
                      <a:pt x="112" y="96"/>
                    </a:cubicBezTo>
                    <a:cubicBezTo>
                      <a:pt x="112" y="96"/>
                      <a:pt x="112" y="96"/>
                      <a:pt x="112" y="96"/>
                    </a:cubicBezTo>
                    <a:cubicBezTo>
                      <a:pt x="112" y="96"/>
                      <a:pt x="112" y="96"/>
                      <a:pt x="112" y="96"/>
                    </a:cubicBezTo>
                    <a:cubicBezTo>
                      <a:pt x="112" y="96"/>
                      <a:pt x="112" y="96"/>
                      <a:pt x="112" y="96"/>
                    </a:cubicBezTo>
                    <a:cubicBezTo>
                      <a:pt x="112" y="98"/>
                      <a:pt x="112" y="99"/>
                      <a:pt x="112" y="101"/>
                    </a:cubicBezTo>
                    <a:cubicBezTo>
                      <a:pt x="112" y="101"/>
                      <a:pt x="112" y="101"/>
                      <a:pt x="112" y="101"/>
                    </a:cubicBezTo>
                    <a:cubicBezTo>
                      <a:pt x="112" y="101"/>
                      <a:pt x="112" y="101"/>
                      <a:pt x="112" y="101"/>
                    </a:cubicBezTo>
                    <a:cubicBezTo>
                      <a:pt x="112" y="101"/>
                      <a:pt x="112" y="101"/>
                      <a:pt x="112" y="101"/>
                    </a:cubicBezTo>
                    <a:cubicBezTo>
                      <a:pt x="112" y="101"/>
                      <a:pt x="112" y="101"/>
                      <a:pt x="112" y="101"/>
                    </a:cubicBezTo>
                    <a:cubicBezTo>
                      <a:pt x="112" y="101"/>
                      <a:pt x="112" y="101"/>
                      <a:pt x="112" y="101"/>
                    </a:cubicBezTo>
                    <a:cubicBezTo>
                      <a:pt x="112" y="101"/>
                      <a:pt x="112" y="101"/>
                      <a:pt x="112" y="101"/>
                    </a:cubicBezTo>
                    <a:cubicBezTo>
                      <a:pt x="112" y="101"/>
                      <a:pt x="112" y="101"/>
                      <a:pt x="112" y="101"/>
                    </a:cubicBezTo>
                    <a:cubicBezTo>
                      <a:pt x="112" y="101"/>
                      <a:pt x="112" y="101"/>
                      <a:pt x="112" y="101"/>
                    </a:cubicBezTo>
                    <a:cubicBezTo>
                      <a:pt x="112" y="101"/>
                      <a:pt x="112" y="101"/>
                      <a:pt x="112" y="101"/>
                    </a:cubicBezTo>
                    <a:cubicBezTo>
                      <a:pt x="112" y="101"/>
                      <a:pt x="112" y="102"/>
                      <a:pt x="112" y="102"/>
                    </a:cubicBezTo>
                    <a:cubicBezTo>
                      <a:pt x="112" y="102"/>
                      <a:pt x="112" y="102"/>
                      <a:pt x="112" y="102"/>
                    </a:cubicBezTo>
                    <a:cubicBezTo>
                      <a:pt x="112" y="102"/>
                      <a:pt x="112" y="102"/>
                      <a:pt x="112" y="102"/>
                    </a:cubicBezTo>
                    <a:cubicBezTo>
                      <a:pt x="112" y="102"/>
                      <a:pt x="112" y="102"/>
                      <a:pt x="112" y="102"/>
                    </a:cubicBezTo>
                    <a:cubicBezTo>
                      <a:pt x="112" y="103"/>
                      <a:pt x="112" y="105"/>
                      <a:pt x="112" y="106"/>
                    </a:cubicBezTo>
                    <a:cubicBezTo>
                      <a:pt x="112" y="106"/>
                      <a:pt x="112" y="106"/>
                      <a:pt x="112" y="106"/>
                    </a:cubicBezTo>
                    <a:cubicBezTo>
                      <a:pt x="112" y="106"/>
                      <a:pt x="112" y="106"/>
                      <a:pt x="112" y="106"/>
                    </a:cubicBezTo>
                    <a:cubicBezTo>
                      <a:pt x="112" y="106"/>
                      <a:pt x="112" y="106"/>
                      <a:pt x="112" y="106"/>
                    </a:cubicBezTo>
                    <a:cubicBezTo>
                      <a:pt x="112" y="107"/>
                      <a:pt x="112" y="108"/>
                      <a:pt x="112" y="109"/>
                    </a:cubicBezTo>
                    <a:cubicBezTo>
                      <a:pt x="112" y="109"/>
                      <a:pt x="112" y="109"/>
                      <a:pt x="112" y="109"/>
                    </a:cubicBezTo>
                    <a:cubicBezTo>
                      <a:pt x="112" y="109"/>
                      <a:pt x="112" y="109"/>
                      <a:pt x="112" y="109"/>
                    </a:cubicBezTo>
                    <a:cubicBezTo>
                      <a:pt x="112" y="111"/>
                      <a:pt x="112" y="113"/>
                      <a:pt x="112" y="115"/>
                    </a:cubicBezTo>
                    <a:cubicBezTo>
                      <a:pt x="112" y="115"/>
                      <a:pt x="112" y="115"/>
                      <a:pt x="112" y="115"/>
                    </a:cubicBezTo>
                    <a:cubicBezTo>
                      <a:pt x="112" y="115"/>
                      <a:pt x="112" y="115"/>
                      <a:pt x="112" y="115"/>
                    </a:cubicBezTo>
                    <a:cubicBezTo>
                      <a:pt x="112" y="115"/>
                      <a:pt x="112" y="115"/>
                      <a:pt x="112" y="115"/>
                    </a:cubicBezTo>
                    <a:cubicBezTo>
                      <a:pt x="112" y="115"/>
                      <a:pt x="112" y="115"/>
                      <a:pt x="112" y="115"/>
                    </a:cubicBezTo>
                    <a:cubicBezTo>
                      <a:pt x="112" y="115"/>
                      <a:pt x="112" y="115"/>
                      <a:pt x="112" y="115"/>
                    </a:cubicBezTo>
                    <a:cubicBezTo>
                      <a:pt x="112" y="115"/>
                      <a:pt x="112" y="115"/>
                      <a:pt x="112" y="116"/>
                    </a:cubicBezTo>
                    <a:cubicBezTo>
                      <a:pt x="112" y="116"/>
                      <a:pt x="112" y="116"/>
                      <a:pt x="112" y="116"/>
                    </a:cubicBezTo>
                    <a:cubicBezTo>
                      <a:pt x="112" y="116"/>
                      <a:pt x="112" y="116"/>
                      <a:pt x="112" y="116"/>
                    </a:cubicBezTo>
                    <a:cubicBezTo>
                      <a:pt x="112" y="116"/>
                      <a:pt x="112" y="116"/>
                      <a:pt x="112" y="116"/>
                    </a:cubicBezTo>
                    <a:cubicBezTo>
                      <a:pt x="112" y="116"/>
                      <a:pt x="112" y="116"/>
                      <a:pt x="112" y="116"/>
                    </a:cubicBezTo>
                    <a:cubicBezTo>
                      <a:pt x="112" y="116"/>
                      <a:pt x="112" y="116"/>
                      <a:pt x="112" y="117"/>
                    </a:cubicBezTo>
                    <a:cubicBezTo>
                      <a:pt x="112" y="117"/>
                      <a:pt x="112" y="117"/>
                      <a:pt x="112" y="118"/>
                    </a:cubicBezTo>
                    <a:cubicBezTo>
                      <a:pt x="112" y="118"/>
                      <a:pt x="112" y="118"/>
                      <a:pt x="112" y="118"/>
                    </a:cubicBezTo>
                    <a:cubicBezTo>
                      <a:pt x="112" y="118"/>
                      <a:pt x="112" y="118"/>
                      <a:pt x="112" y="118"/>
                    </a:cubicBezTo>
                    <a:cubicBezTo>
                      <a:pt x="112" y="118"/>
                      <a:pt x="112" y="118"/>
                      <a:pt x="112" y="118"/>
                    </a:cubicBezTo>
                    <a:cubicBezTo>
                      <a:pt x="112" y="118"/>
                      <a:pt x="112" y="118"/>
                      <a:pt x="112" y="118"/>
                    </a:cubicBezTo>
                    <a:cubicBezTo>
                      <a:pt x="112" y="118"/>
                      <a:pt x="112" y="118"/>
                      <a:pt x="112" y="118"/>
                    </a:cubicBezTo>
                    <a:cubicBezTo>
                      <a:pt x="112" y="118"/>
                      <a:pt x="112" y="118"/>
                      <a:pt x="112" y="118"/>
                    </a:cubicBezTo>
                    <a:cubicBezTo>
                      <a:pt x="112" y="118"/>
                      <a:pt x="112" y="118"/>
                      <a:pt x="112" y="118"/>
                    </a:cubicBezTo>
                    <a:cubicBezTo>
                      <a:pt x="112" y="119"/>
                      <a:pt x="112" y="120"/>
                      <a:pt x="112" y="120"/>
                    </a:cubicBezTo>
                    <a:cubicBezTo>
                      <a:pt x="112" y="120"/>
                      <a:pt x="112" y="120"/>
                      <a:pt x="112" y="120"/>
                    </a:cubicBezTo>
                    <a:cubicBezTo>
                      <a:pt x="112" y="120"/>
                      <a:pt x="112" y="120"/>
                      <a:pt x="112" y="120"/>
                    </a:cubicBezTo>
                    <a:cubicBezTo>
                      <a:pt x="112" y="120"/>
                      <a:pt x="112" y="120"/>
                      <a:pt x="112" y="120"/>
                    </a:cubicBezTo>
                    <a:cubicBezTo>
                      <a:pt x="112" y="120"/>
                      <a:pt x="112" y="120"/>
                      <a:pt x="112" y="120"/>
                    </a:cubicBezTo>
                    <a:cubicBezTo>
                      <a:pt x="112" y="120"/>
                      <a:pt x="112" y="120"/>
                      <a:pt x="112" y="121"/>
                    </a:cubicBezTo>
                    <a:cubicBezTo>
                      <a:pt x="112" y="121"/>
                      <a:pt x="112" y="122"/>
                      <a:pt x="112" y="123"/>
                    </a:cubicBezTo>
                    <a:cubicBezTo>
                      <a:pt x="112" y="123"/>
                      <a:pt x="112" y="123"/>
                      <a:pt x="112" y="123"/>
                    </a:cubicBezTo>
                    <a:cubicBezTo>
                      <a:pt x="112" y="124"/>
                      <a:pt x="112" y="124"/>
                      <a:pt x="112" y="124"/>
                    </a:cubicBezTo>
                    <a:cubicBezTo>
                      <a:pt x="112" y="124"/>
                      <a:pt x="112" y="124"/>
                      <a:pt x="112" y="124"/>
                    </a:cubicBezTo>
                    <a:cubicBezTo>
                      <a:pt x="112" y="124"/>
                      <a:pt x="112" y="124"/>
                      <a:pt x="112" y="124"/>
                    </a:cubicBezTo>
                    <a:cubicBezTo>
                      <a:pt x="112" y="124"/>
                      <a:pt x="112" y="124"/>
                      <a:pt x="112" y="124"/>
                    </a:cubicBezTo>
                    <a:cubicBezTo>
                      <a:pt x="112" y="124"/>
                      <a:pt x="112" y="124"/>
                      <a:pt x="112" y="124"/>
                    </a:cubicBezTo>
                    <a:cubicBezTo>
                      <a:pt x="112" y="125"/>
                      <a:pt x="112" y="126"/>
                      <a:pt x="112" y="127"/>
                    </a:cubicBezTo>
                    <a:cubicBezTo>
                      <a:pt x="112" y="127"/>
                      <a:pt x="112" y="127"/>
                      <a:pt x="112" y="127"/>
                    </a:cubicBezTo>
                    <a:cubicBezTo>
                      <a:pt x="112" y="127"/>
                      <a:pt x="112" y="127"/>
                      <a:pt x="112" y="127"/>
                    </a:cubicBezTo>
                    <a:cubicBezTo>
                      <a:pt x="112" y="127"/>
                      <a:pt x="112" y="127"/>
                      <a:pt x="112" y="127"/>
                    </a:cubicBezTo>
                    <a:cubicBezTo>
                      <a:pt x="112" y="127"/>
                      <a:pt x="112" y="127"/>
                      <a:pt x="112" y="127"/>
                    </a:cubicBezTo>
                    <a:cubicBezTo>
                      <a:pt x="112" y="127"/>
                      <a:pt x="112" y="127"/>
                      <a:pt x="112" y="128"/>
                    </a:cubicBezTo>
                    <a:cubicBezTo>
                      <a:pt x="112" y="128"/>
                      <a:pt x="112" y="128"/>
                      <a:pt x="112" y="128"/>
                    </a:cubicBezTo>
                    <a:cubicBezTo>
                      <a:pt x="112" y="128"/>
                      <a:pt x="112" y="129"/>
                      <a:pt x="112" y="130"/>
                    </a:cubicBezTo>
                    <a:cubicBezTo>
                      <a:pt x="112" y="130"/>
                      <a:pt x="112" y="130"/>
                      <a:pt x="112" y="130"/>
                    </a:cubicBezTo>
                    <a:cubicBezTo>
                      <a:pt x="112" y="130"/>
                      <a:pt x="112" y="130"/>
                      <a:pt x="112" y="130"/>
                    </a:cubicBezTo>
                    <a:cubicBezTo>
                      <a:pt x="112" y="130"/>
                      <a:pt x="112" y="130"/>
                      <a:pt x="112" y="130"/>
                    </a:cubicBezTo>
                    <a:cubicBezTo>
                      <a:pt x="112" y="131"/>
                      <a:pt x="112" y="131"/>
                      <a:pt x="112" y="132"/>
                    </a:cubicBezTo>
                    <a:cubicBezTo>
                      <a:pt x="112" y="132"/>
                      <a:pt x="112" y="132"/>
                      <a:pt x="112" y="132"/>
                    </a:cubicBezTo>
                    <a:cubicBezTo>
                      <a:pt x="112" y="132"/>
                      <a:pt x="112" y="132"/>
                      <a:pt x="112" y="132"/>
                    </a:cubicBezTo>
                    <a:cubicBezTo>
                      <a:pt x="112" y="132"/>
                      <a:pt x="112" y="132"/>
                      <a:pt x="112" y="132"/>
                    </a:cubicBezTo>
                    <a:cubicBezTo>
                      <a:pt x="112" y="132"/>
                      <a:pt x="112" y="132"/>
                      <a:pt x="112" y="132"/>
                    </a:cubicBezTo>
                    <a:cubicBezTo>
                      <a:pt x="112" y="132"/>
                      <a:pt x="112" y="132"/>
                      <a:pt x="112" y="132"/>
                    </a:cubicBezTo>
                    <a:cubicBezTo>
                      <a:pt x="112" y="132"/>
                      <a:pt x="112" y="133"/>
                      <a:pt x="112" y="133"/>
                    </a:cubicBezTo>
                    <a:cubicBezTo>
                      <a:pt x="112" y="133"/>
                      <a:pt x="112" y="133"/>
                      <a:pt x="112" y="133"/>
                    </a:cubicBezTo>
                    <a:cubicBezTo>
                      <a:pt x="112" y="133"/>
                      <a:pt x="112" y="133"/>
                      <a:pt x="112" y="133"/>
                    </a:cubicBezTo>
                    <a:cubicBezTo>
                      <a:pt x="112" y="133"/>
                      <a:pt x="112" y="134"/>
                      <a:pt x="112" y="134"/>
                    </a:cubicBezTo>
                    <a:cubicBezTo>
                      <a:pt x="112" y="134"/>
                      <a:pt x="112" y="134"/>
                      <a:pt x="112" y="134"/>
                    </a:cubicBezTo>
                    <a:cubicBezTo>
                      <a:pt x="112" y="134"/>
                      <a:pt x="112" y="134"/>
                      <a:pt x="112" y="134"/>
                    </a:cubicBezTo>
                    <a:cubicBezTo>
                      <a:pt x="112" y="134"/>
                      <a:pt x="112" y="134"/>
                      <a:pt x="112" y="134"/>
                    </a:cubicBezTo>
                    <a:cubicBezTo>
                      <a:pt x="112" y="134"/>
                      <a:pt x="112" y="134"/>
                      <a:pt x="112" y="134"/>
                    </a:cubicBezTo>
                    <a:cubicBezTo>
                      <a:pt x="112" y="134"/>
                      <a:pt x="112" y="134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3" y="135"/>
                      <a:pt x="113" y="135"/>
                    </a:cubicBezTo>
                    <a:cubicBezTo>
                      <a:pt x="113" y="135"/>
                      <a:pt x="113" y="135"/>
                      <a:pt x="113" y="135"/>
                    </a:cubicBezTo>
                    <a:cubicBezTo>
                      <a:pt x="113" y="136"/>
                      <a:pt x="113" y="136"/>
                      <a:pt x="113" y="136"/>
                    </a:cubicBezTo>
                    <a:cubicBezTo>
                      <a:pt x="113" y="136"/>
                      <a:pt x="113" y="136"/>
                      <a:pt x="113" y="136"/>
                    </a:cubicBezTo>
                    <a:cubicBezTo>
                      <a:pt x="113" y="136"/>
                      <a:pt x="113" y="136"/>
                      <a:pt x="113" y="136"/>
                    </a:cubicBezTo>
                    <a:cubicBezTo>
                      <a:pt x="113" y="136"/>
                      <a:pt x="112" y="136"/>
                      <a:pt x="112" y="136"/>
                    </a:cubicBezTo>
                    <a:cubicBezTo>
                      <a:pt x="112" y="136"/>
                      <a:pt x="112" y="136"/>
                      <a:pt x="112" y="136"/>
                    </a:cubicBezTo>
                    <a:cubicBezTo>
                      <a:pt x="112" y="136"/>
                      <a:pt x="112" y="136"/>
                      <a:pt x="112" y="136"/>
                    </a:cubicBezTo>
                    <a:cubicBezTo>
                      <a:pt x="112" y="136"/>
                      <a:pt x="112" y="136"/>
                      <a:pt x="112" y="136"/>
                    </a:cubicBezTo>
                    <a:cubicBezTo>
                      <a:pt x="112" y="137"/>
                      <a:pt x="112" y="137"/>
                      <a:pt x="112" y="137"/>
                    </a:cubicBezTo>
                    <a:cubicBezTo>
                      <a:pt x="112" y="137"/>
                      <a:pt x="112" y="137"/>
                      <a:pt x="112" y="137"/>
                    </a:cubicBezTo>
                    <a:cubicBezTo>
                      <a:pt x="112" y="137"/>
                      <a:pt x="112" y="137"/>
                      <a:pt x="112" y="137"/>
                    </a:cubicBezTo>
                    <a:cubicBezTo>
                      <a:pt x="112" y="137"/>
                      <a:pt x="112" y="137"/>
                      <a:pt x="112" y="137"/>
                    </a:cubicBezTo>
                    <a:cubicBezTo>
                      <a:pt x="112" y="137"/>
                      <a:pt x="113" y="137"/>
                      <a:pt x="113" y="137"/>
                    </a:cubicBezTo>
                    <a:cubicBezTo>
                      <a:pt x="113" y="137"/>
                      <a:pt x="113" y="137"/>
                      <a:pt x="113" y="137"/>
                    </a:cubicBezTo>
                    <a:cubicBezTo>
                      <a:pt x="113" y="137"/>
                      <a:pt x="113" y="137"/>
                      <a:pt x="113" y="137"/>
                    </a:cubicBezTo>
                    <a:cubicBezTo>
                      <a:pt x="113" y="139"/>
                      <a:pt x="113" y="140"/>
                      <a:pt x="113" y="142"/>
                    </a:cubicBezTo>
                    <a:cubicBezTo>
                      <a:pt x="113" y="142"/>
                      <a:pt x="113" y="142"/>
                      <a:pt x="113" y="142"/>
                    </a:cubicBezTo>
                    <a:cubicBezTo>
                      <a:pt x="113" y="142"/>
                      <a:pt x="113" y="142"/>
                      <a:pt x="113" y="142"/>
                    </a:cubicBezTo>
                    <a:cubicBezTo>
                      <a:pt x="113" y="142"/>
                      <a:pt x="113" y="142"/>
                      <a:pt x="113" y="142"/>
                    </a:cubicBezTo>
                    <a:cubicBezTo>
                      <a:pt x="113" y="142"/>
                      <a:pt x="113" y="142"/>
                      <a:pt x="113" y="142"/>
                    </a:cubicBezTo>
                    <a:cubicBezTo>
                      <a:pt x="113" y="142"/>
                      <a:pt x="113" y="142"/>
                      <a:pt x="113" y="142"/>
                    </a:cubicBezTo>
                    <a:cubicBezTo>
                      <a:pt x="113" y="142"/>
                      <a:pt x="113" y="142"/>
                      <a:pt x="113" y="142"/>
                    </a:cubicBezTo>
                    <a:cubicBezTo>
                      <a:pt x="113" y="142"/>
                      <a:pt x="113" y="142"/>
                      <a:pt x="113" y="142"/>
                    </a:cubicBezTo>
                    <a:cubicBezTo>
                      <a:pt x="113" y="142"/>
                      <a:pt x="113" y="142"/>
                      <a:pt x="113" y="142"/>
                    </a:cubicBezTo>
                    <a:cubicBezTo>
                      <a:pt x="113" y="142"/>
                      <a:pt x="113" y="142"/>
                      <a:pt x="113" y="142"/>
                    </a:cubicBezTo>
                    <a:cubicBezTo>
                      <a:pt x="113" y="142"/>
                      <a:pt x="113" y="142"/>
                      <a:pt x="113" y="142"/>
                    </a:cubicBezTo>
                    <a:cubicBezTo>
                      <a:pt x="113" y="142"/>
                      <a:pt x="113" y="142"/>
                      <a:pt x="113" y="142"/>
                    </a:cubicBezTo>
                    <a:cubicBezTo>
                      <a:pt x="113" y="143"/>
                      <a:pt x="113" y="143"/>
                      <a:pt x="113" y="143"/>
                    </a:cubicBezTo>
                    <a:cubicBezTo>
                      <a:pt x="113" y="143"/>
                      <a:pt x="113" y="143"/>
                      <a:pt x="113" y="143"/>
                    </a:cubicBezTo>
                    <a:cubicBezTo>
                      <a:pt x="113" y="143"/>
                      <a:pt x="113" y="143"/>
                      <a:pt x="113" y="143"/>
                    </a:cubicBezTo>
                    <a:cubicBezTo>
                      <a:pt x="113" y="143"/>
                      <a:pt x="113" y="143"/>
                      <a:pt x="113" y="143"/>
                    </a:cubicBezTo>
                    <a:cubicBezTo>
                      <a:pt x="113" y="143"/>
                      <a:pt x="113" y="143"/>
                      <a:pt x="113" y="143"/>
                    </a:cubicBezTo>
                    <a:cubicBezTo>
                      <a:pt x="113" y="143"/>
                      <a:pt x="113" y="143"/>
                      <a:pt x="113" y="143"/>
                    </a:cubicBezTo>
                    <a:cubicBezTo>
                      <a:pt x="113" y="143"/>
                      <a:pt x="113" y="143"/>
                      <a:pt x="113" y="143"/>
                    </a:cubicBezTo>
                    <a:cubicBezTo>
                      <a:pt x="113" y="143"/>
                      <a:pt x="113" y="143"/>
                      <a:pt x="114" y="143"/>
                    </a:cubicBezTo>
                    <a:cubicBezTo>
                      <a:pt x="114" y="143"/>
                      <a:pt x="114" y="143"/>
                      <a:pt x="114" y="143"/>
                    </a:cubicBezTo>
                    <a:cubicBezTo>
                      <a:pt x="114" y="143"/>
                      <a:pt x="114" y="143"/>
                      <a:pt x="114" y="143"/>
                    </a:cubicBezTo>
                    <a:cubicBezTo>
                      <a:pt x="114" y="143"/>
                      <a:pt x="114" y="143"/>
                      <a:pt x="114" y="143"/>
                    </a:cubicBezTo>
                    <a:cubicBezTo>
                      <a:pt x="114" y="143"/>
                      <a:pt x="114" y="143"/>
                      <a:pt x="114" y="143"/>
                    </a:cubicBezTo>
                    <a:cubicBezTo>
                      <a:pt x="114" y="143"/>
                      <a:pt x="114" y="143"/>
                      <a:pt x="114" y="143"/>
                    </a:cubicBezTo>
                    <a:cubicBezTo>
                      <a:pt x="114" y="143"/>
                      <a:pt x="114" y="143"/>
                      <a:pt x="114" y="143"/>
                    </a:cubicBezTo>
                    <a:cubicBezTo>
                      <a:pt x="114" y="143"/>
                      <a:pt x="114" y="143"/>
                      <a:pt x="114" y="143"/>
                    </a:cubicBezTo>
                    <a:cubicBezTo>
                      <a:pt x="114" y="144"/>
                      <a:pt x="114" y="144"/>
                      <a:pt x="114" y="144"/>
                    </a:cubicBezTo>
                    <a:cubicBezTo>
                      <a:pt x="114" y="144"/>
                      <a:pt x="114" y="144"/>
                      <a:pt x="114" y="144"/>
                    </a:cubicBezTo>
                    <a:cubicBezTo>
                      <a:pt x="114" y="144"/>
                      <a:pt x="114" y="144"/>
                      <a:pt x="114" y="144"/>
                    </a:cubicBezTo>
                    <a:cubicBezTo>
                      <a:pt x="114" y="144"/>
                      <a:pt x="114" y="144"/>
                      <a:pt x="114" y="144"/>
                    </a:cubicBezTo>
                    <a:cubicBezTo>
                      <a:pt x="114" y="144"/>
                      <a:pt x="114" y="144"/>
                      <a:pt x="114" y="144"/>
                    </a:cubicBezTo>
                    <a:cubicBezTo>
                      <a:pt x="114" y="144"/>
                      <a:pt x="114" y="144"/>
                      <a:pt x="114" y="144"/>
                    </a:cubicBezTo>
                    <a:cubicBezTo>
                      <a:pt x="114" y="144"/>
                      <a:pt x="114" y="144"/>
                      <a:pt x="114" y="144"/>
                    </a:cubicBezTo>
                    <a:cubicBezTo>
                      <a:pt x="114" y="144"/>
                      <a:pt x="114" y="144"/>
                      <a:pt x="114" y="144"/>
                    </a:cubicBezTo>
                    <a:cubicBezTo>
                      <a:pt x="114" y="144"/>
                      <a:pt x="114" y="144"/>
                      <a:pt x="114" y="144"/>
                    </a:cubicBezTo>
                    <a:cubicBezTo>
                      <a:pt x="114" y="144"/>
                      <a:pt x="114" y="144"/>
                      <a:pt x="114" y="144"/>
                    </a:cubicBezTo>
                    <a:cubicBezTo>
                      <a:pt x="114" y="144"/>
                      <a:pt x="114" y="144"/>
                      <a:pt x="114" y="144"/>
                    </a:cubicBezTo>
                    <a:cubicBezTo>
                      <a:pt x="115" y="144"/>
                      <a:pt x="115" y="144"/>
                      <a:pt x="115" y="144"/>
                    </a:cubicBezTo>
                    <a:cubicBezTo>
                      <a:pt x="115" y="144"/>
                      <a:pt x="115" y="144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6" y="145"/>
                      <a:pt x="116" y="145"/>
                      <a:pt x="116" y="145"/>
                    </a:cubicBezTo>
                    <a:cubicBezTo>
                      <a:pt x="116" y="145"/>
                      <a:pt x="116" y="145"/>
                      <a:pt x="116" y="145"/>
                    </a:cubicBezTo>
                    <a:cubicBezTo>
                      <a:pt x="116" y="145"/>
                      <a:pt x="116" y="145"/>
                      <a:pt x="116" y="145"/>
                    </a:cubicBezTo>
                    <a:cubicBezTo>
                      <a:pt x="116" y="145"/>
                      <a:pt x="116" y="145"/>
                      <a:pt x="116" y="145"/>
                    </a:cubicBezTo>
                    <a:cubicBezTo>
                      <a:pt x="116" y="145"/>
                      <a:pt x="116" y="145"/>
                      <a:pt x="116" y="145"/>
                    </a:cubicBezTo>
                    <a:cubicBezTo>
                      <a:pt x="116" y="145"/>
                      <a:pt x="116" y="145"/>
                      <a:pt x="116" y="145"/>
                    </a:cubicBezTo>
                    <a:cubicBezTo>
                      <a:pt x="116" y="145"/>
                      <a:pt x="116" y="145"/>
                      <a:pt x="116" y="145"/>
                    </a:cubicBezTo>
                    <a:cubicBezTo>
                      <a:pt x="116" y="145"/>
                      <a:pt x="116" y="145"/>
                      <a:pt x="116" y="145"/>
                    </a:cubicBezTo>
                    <a:cubicBezTo>
                      <a:pt x="116" y="145"/>
                      <a:pt x="116" y="145"/>
                      <a:pt x="116" y="145"/>
                    </a:cubicBezTo>
                    <a:cubicBezTo>
                      <a:pt x="116" y="145"/>
                      <a:pt x="116" y="145"/>
                      <a:pt x="116" y="146"/>
                    </a:cubicBezTo>
                    <a:cubicBezTo>
                      <a:pt x="116" y="146"/>
                      <a:pt x="116" y="146"/>
                      <a:pt x="116" y="146"/>
                    </a:cubicBezTo>
                    <a:cubicBezTo>
                      <a:pt x="116" y="146"/>
                      <a:pt x="116" y="146"/>
                      <a:pt x="116" y="146"/>
                    </a:cubicBezTo>
                    <a:cubicBezTo>
                      <a:pt x="116" y="146"/>
                      <a:pt x="116" y="146"/>
                      <a:pt x="116" y="146"/>
                    </a:cubicBezTo>
                    <a:cubicBezTo>
                      <a:pt x="116" y="146"/>
                      <a:pt x="116" y="146"/>
                      <a:pt x="116" y="146"/>
                    </a:cubicBezTo>
                    <a:cubicBezTo>
                      <a:pt x="116" y="146"/>
                      <a:pt x="116" y="146"/>
                      <a:pt x="116" y="146"/>
                    </a:cubicBezTo>
                    <a:cubicBezTo>
                      <a:pt x="116" y="146"/>
                      <a:pt x="116" y="146"/>
                      <a:pt x="116" y="146"/>
                    </a:cubicBezTo>
                    <a:cubicBezTo>
                      <a:pt x="116" y="146"/>
                      <a:pt x="116" y="146"/>
                      <a:pt x="116" y="146"/>
                    </a:cubicBezTo>
                    <a:cubicBezTo>
                      <a:pt x="116" y="146"/>
                      <a:pt x="116" y="146"/>
                      <a:pt x="116" y="146"/>
                    </a:cubicBezTo>
                    <a:cubicBezTo>
                      <a:pt x="116" y="146"/>
                      <a:pt x="116" y="146"/>
                      <a:pt x="116" y="146"/>
                    </a:cubicBezTo>
                    <a:cubicBezTo>
                      <a:pt x="116" y="146"/>
                      <a:pt x="116" y="146"/>
                      <a:pt x="116" y="146"/>
                    </a:cubicBezTo>
                    <a:cubicBezTo>
                      <a:pt x="116" y="146"/>
                      <a:pt x="116" y="146"/>
                      <a:pt x="116" y="146"/>
                    </a:cubicBezTo>
                    <a:cubicBezTo>
                      <a:pt x="116" y="146"/>
                      <a:pt x="116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7"/>
                      <a:pt x="117" y="147"/>
                      <a:pt x="117" y="147"/>
                    </a:cubicBezTo>
                    <a:cubicBezTo>
                      <a:pt x="117" y="147"/>
                      <a:pt x="117" y="147"/>
                      <a:pt x="117" y="147"/>
                    </a:cubicBezTo>
                    <a:cubicBezTo>
                      <a:pt x="117" y="147"/>
                      <a:pt x="117" y="147"/>
                      <a:pt x="117" y="147"/>
                    </a:cubicBezTo>
                    <a:cubicBezTo>
                      <a:pt x="117" y="147"/>
                      <a:pt x="117" y="147"/>
                      <a:pt x="117" y="147"/>
                    </a:cubicBezTo>
                    <a:cubicBezTo>
                      <a:pt x="117" y="147"/>
                      <a:pt x="117" y="147"/>
                      <a:pt x="117" y="147"/>
                    </a:cubicBezTo>
                    <a:cubicBezTo>
                      <a:pt x="117" y="147"/>
                      <a:pt x="117" y="147"/>
                      <a:pt x="117" y="147"/>
                    </a:cubicBezTo>
                    <a:cubicBezTo>
                      <a:pt x="117" y="147"/>
                      <a:pt x="117" y="147"/>
                      <a:pt x="117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8"/>
                    </a:cubicBezTo>
                    <a:cubicBezTo>
                      <a:pt x="118" y="148"/>
                      <a:pt x="118" y="148"/>
                      <a:pt x="118" y="148"/>
                    </a:cubicBezTo>
                    <a:cubicBezTo>
                      <a:pt x="118" y="148"/>
                      <a:pt x="118" y="148"/>
                      <a:pt x="118" y="148"/>
                    </a:cubicBezTo>
                    <a:cubicBezTo>
                      <a:pt x="118" y="148"/>
                      <a:pt x="118" y="148"/>
                      <a:pt x="118" y="148"/>
                    </a:cubicBezTo>
                    <a:cubicBezTo>
                      <a:pt x="118" y="148"/>
                      <a:pt x="118" y="148"/>
                      <a:pt x="118" y="148"/>
                    </a:cubicBezTo>
                    <a:cubicBezTo>
                      <a:pt x="118" y="148"/>
                      <a:pt x="118" y="148"/>
                      <a:pt x="118" y="148"/>
                    </a:cubicBezTo>
                    <a:cubicBezTo>
                      <a:pt x="118" y="148"/>
                      <a:pt x="118" y="148"/>
                      <a:pt x="118" y="148"/>
                    </a:cubicBezTo>
                    <a:cubicBezTo>
                      <a:pt x="118" y="148"/>
                      <a:pt x="118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20" y="148"/>
                    </a:cubicBezTo>
                    <a:cubicBezTo>
                      <a:pt x="120" y="148"/>
                      <a:pt x="120" y="148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1" y="149"/>
                    </a:cubicBezTo>
                    <a:cubicBezTo>
                      <a:pt x="121" y="149"/>
                      <a:pt x="121" y="149"/>
                      <a:pt x="121" y="149"/>
                    </a:cubicBezTo>
                    <a:cubicBezTo>
                      <a:pt x="121" y="149"/>
                      <a:pt x="121" y="149"/>
                      <a:pt x="121" y="149"/>
                    </a:cubicBezTo>
                    <a:cubicBezTo>
                      <a:pt x="121" y="149"/>
                      <a:pt x="121" y="149"/>
                      <a:pt x="121" y="149"/>
                    </a:cubicBezTo>
                    <a:cubicBezTo>
                      <a:pt x="121" y="149"/>
                      <a:pt x="121" y="149"/>
                      <a:pt x="121" y="149"/>
                    </a:cubicBezTo>
                    <a:cubicBezTo>
                      <a:pt x="121" y="149"/>
                      <a:pt x="121" y="149"/>
                      <a:pt x="121" y="149"/>
                    </a:cubicBezTo>
                    <a:cubicBezTo>
                      <a:pt x="121" y="149"/>
                      <a:pt x="121" y="149"/>
                      <a:pt x="121" y="149"/>
                    </a:cubicBezTo>
                    <a:cubicBezTo>
                      <a:pt x="121" y="149"/>
                      <a:pt x="121" y="149"/>
                      <a:pt x="121" y="149"/>
                    </a:cubicBezTo>
                    <a:cubicBezTo>
                      <a:pt x="121" y="149"/>
                      <a:pt x="121" y="149"/>
                      <a:pt x="121" y="149"/>
                    </a:cubicBezTo>
                    <a:cubicBezTo>
                      <a:pt x="121" y="149"/>
                      <a:pt x="121" y="149"/>
                      <a:pt x="121" y="149"/>
                    </a:cubicBezTo>
                    <a:cubicBezTo>
                      <a:pt x="121" y="149"/>
                      <a:pt x="121" y="149"/>
                      <a:pt x="121" y="149"/>
                    </a:cubicBezTo>
                    <a:cubicBezTo>
                      <a:pt x="121" y="149"/>
                      <a:pt x="121" y="149"/>
                      <a:pt x="121" y="150"/>
                    </a:cubicBezTo>
                    <a:cubicBezTo>
                      <a:pt x="121" y="150"/>
                      <a:pt x="121" y="150"/>
                      <a:pt x="121" y="150"/>
                    </a:cubicBezTo>
                    <a:cubicBezTo>
                      <a:pt x="121" y="150"/>
                      <a:pt x="121" y="150"/>
                      <a:pt x="121" y="150"/>
                    </a:cubicBezTo>
                    <a:cubicBezTo>
                      <a:pt x="121" y="150"/>
                      <a:pt x="121" y="150"/>
                      <a:pt x="121" y="150"/>
                    </a:cubicBezTo>
                    <a:cubicBezTo>
                      <a:pt x="121" y="150"/>
                      <a:pt x="121" y="150"/>
                      <a:pt x="121" y="150"/>
                    </a:cubicBezTo>
                    <a:cubicBezTo>
                      <a:pt x="121" y="150"/>
                      <a:pt x="121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3" y="150"/>
                    </a:cubicBezTo>
                    <a:cubicBezTo>
                      <a:pt x="123" y="150"/>
                      <a:pt x="123" y="150"/>
                      <a:pt x="123" y="150"/>
                    </a:cubicBezTo>
                    <a:cubicBezTo>
                      <a:pt x="123" y="150"/>
                      <a:pt x="123" y="150"/>
                      <a:pt x="123" y="150"/>
                    </a:cubicBezTo>
                    <a:cubicBezTo>
                      <a:pt x="123" y="150"/>
                      <a:pt x="123" y="150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4" y="151"/>
                      <a:pt x="124" y="151"/>
                      <a:pt x="124" y="151"/>
                    </a:cubicBezTo>
                    <a:cubicBezTo>
                      <a:pt x="124" y="151"/>
                      <a:pt x="124" y="151"/>
                      <a:pt x="124" y="151"/>
                    </a:cubicBezTo>
                    <a:cubicBezTo>
                      <a:pt x="124" y="151"/>
                      <a:pt x="124" y="151"/>
                      <a:pt x="124" y="151"/>
                    </a:cubicBezTo>
                    <a:cubicBezTo>
                      <a:pt x="124" y="151"/>
                      <a:pt x="124" y="151"/>
                      <a:pt x="124" y="151"/>
                    </a:cubicBezTo>
                    <a:cubicBezTo>
                      <a:pt x="124" y="151"/>
                      <a:pt x="124" y="151"/>
                      <a:pt x="124" y="151"/>
                    </a:cubicBezTo>
                    <a:cubicBezTo>
                      <a:pt x="124" y="151"/>
                      <a:pt x="124" y="151"/>
                      <a:pt x="124" y="151"/>
                    </a:cubicBezTo>
                    <a:cubicBezTo>
                      <a:pt x="124" y="151"/>
                      <a:pt x="124" y="151"/>
                      <a:pt x="124" y="151"/>
                    </a:cubicBezTo>
                    <a:cubicBezTo>
                      <a:pt x="124" y="151"/>
                      <a:pt x="124" y="151"/>
                      <a:pt x="124" y="151"/>
                    </a:cubicBezTo>
                    <a:cubicBezTo>
                      <a:pt x="124" y="151"/>
                      <a:pt x="124" y="151"/>
                      <a:pt x="124" y="152"/>
                    </a:cubicBezTo>
                    <a:cubicBezTo>
                      <a:pt x="124" y="152"/>
                      <a:pt x="124" y="152"/>
                      <a:pt x="124" y="152"/>
                    </a:cubicBezTo>
                    <a:cubicBezTo>
                      <a:pt x="124" y="152"/>
                      <a:pt x="124" y="152"/>
                      <a:pt x="124" y="152"/>
                    </a:cubicBezTo>
                    <a:cubicBezTo>
                      <a:pt x="124" y="152"/>
                      <a:pt x="124" y="152"/>
                      <a:pt x="124" y="152"/>
                    </a:cubicBezTo>
                    <a:cubicBezTo>
                      <a:pt x="124" y="152"/>
                      <a:pt x="124" y="152"/>
                      <a:pt x="124" y="152"/>
                    </a:cubicBezTo>
                    <a:cubicBezTo>
                      <a:pt x="124" y="152"/>
                      <a:pt x="124" y="152"/>
                      <a:pt x="124" y="152"/>
                    </a:cubicBezTo>
                    <a:cubicBezTo>
                      <a:pt x="124" y="152"/>
                      <a:pt x="124" y="152"/>
                      <a:pt x="124" y="152"/>
                    </a:cubicBezTo>
                    <a:cubicBezTo>
                      <a:pt x="124" y="152"/>
                      <a:pt x="124" y="152"/>
                      <a:pt x="124" y="152"/>
                    </a:cubicBezTo>
                    <a:cubicBezTo>
                      <a:pt x="124" y="152"/>
                      <a:pt x="124" y="152"/>
                      <a:pt x="124" y="152"/>
                    </a:cubicBezTo>
                    <a:cubicBezTo>
                      <a:pt x="124" y="152"/>
                      <a:pt x="124" y="152"/>
                      <a:pt x="124" y="152"/>
                    </a:cubicBezTo>
                    <a:cubicBezTo>
                      <a:pt x="124" y="152"/>
                      <a:pt x="124" y="152"/>
                      <a:pt x="124" y="152"/>
                    </a:cubicBezTo>
                    <a:cubicBezTo>
                      <a:pt x="124" y="152"/>
                      <a:pt x="124" y="152"/>
                      <a:pt x="124" y="152"/>
                    </a:cubicBezTo>
                    <a:cubicBezTo>
                      <a:pt x="124" y="152"/>
                      <a:pt x="124" y="152"/>
                      <a:pt x="124" y="152"/>
                    </a:cubicBezTo>
                    <a:cubicBezTo>
                      <a:pt x="124" y="152"/>
                      <a:pt x="124" y="152"/>
                      <a:pt x="125" y="152"/>
                    </a:cubicBezTo>
                    <a:cubicBezTo>
                      <a:pt x="125" y="152"/>
                      <a:pt x="125" y="152"/>
                      <a:pt x="125" y="152"/>
                    </a:cubicBezTo>
                    <a:cubicBezTo>
                      <a:pt x="125" y="152"/>
                      <a:pt x="125" y="152"/>
                      <a:pt x="125" y="152"/>
                    </a:cubicBezTo>
                    <a:cubicBezTo>
                      <a:pt x="125" y="152"/>
                      <a:pt x="125" y="152"/>
                      <a:pt x="125" y="152"/>
                    </a:cubicBezTo>
                    <a:cubicBezTo>
                      <a:pt x="125" y="152"/>
                      <a:pt x="125" y="152"/>
                      <a:pt x="125" y="152"/>
                    </a:cubicBezTo>
                    <a:cubicBezTo>
                      <a:pt x="125" y="152"/>
                      <a:pt x="125" y="152"/>
                      <a:pt x="125" y="152"/>
                    </a:cubicBezTo>
                    <a:cubicBezTo>
                      <a:pt x="125" y="152"/>
                      <a:pt x="125" y="152"/>
                      <a:pt x="125" y="152"/>
                    </a:cubicBezTo>
                    <a:cubicBezTo>
                      <a:pt x="125" y="152"/>
                      <a:pt x="125" y="152"/>
                      <a:pt x="125" y="152"/>
                    </a:cubicBezTo>
                    <a:cubicBezTo>
                      <a:pt x="125" y="152"/>
                      <a:pt x="125" y="152"/>
                      <a:pt x="125" y="152"/>
                    </a:cubicBezTo>
                    <a:cubicBezTo>
                      <a:pt x="125" y="152"/>
                      <a:pt x="125" y="152"/>
                      <a:pt x="125" y="152"/>
                    </a:cubicBezTo>
                    <a:cubicBezTo>
                      <a:pt x="125" y="152"/>
                      <a:pt x="125" y="152"/>
                      <a:pt x="125" y="152"/>
                    </a:cubicBezTo>
                    <a:cubicBezTo>
                      <a:pt x="125" y="152"/>
                      <a:pt x="125" y="152"/>
                      <a:pt x="125" y="152"/>
                    </a:cubicBezTo>
                    <a:cubicBezTo>
                      <a:pt x="125" y="152"/>
                      <a:pt x="125" y="152"/>
                      <a:pt x="126" y="152"/>
                    </a:cubicBezTo>
                    <a:cubicBezTo>
                      <a:pt x="126" y="152"/>
                      <a:pt x="126" y="152"/>
                      <a:pt x="126" y="152"/>
                    </a:cubicBezTo>
                    <a:cubicBezTo>
                      <a:pt x="126" y="152"/>
                      <a:pt x="126" y="152"/>
                      <a:pt x="126" y="153"/>
                    </a:cubicBezTo>
                    <a:cubicBezTo>
                      <a:pt x="126" y="153"/>
                      <a:pt x="126" y="153"/>
                      <a:pt x="126" y="153"/>
                    </a:cubicBezTo>
                    <a:cubicBezTo>
                      <a:pt x="126" y="153"/>
                      <a:pt x="126" y="153"/>
                      <a:pt x="126" y="153"/>
                    </a:cubicBezTo>
                    <a:cubicBezTo>
                      <a:pt x="126" y="153"/>
                      <a:pt x="126" y="153"/>
                      <a:pt x="126" y="153"/>
                    </a:cubicBezTo>
                    <a:cubicBezTo>
                      <a:pt x="126" y="153"/>
                      <a:pt x="126" y="153"/>
                      <a:pt x="126" y="153"/>
                    </a:cubicBezTo>
                    <a:cubicBezTo>
                      <a:pt x="126" y="153"/>
                      <a:pt x="126" y="153"/>
                      <a:pt x="126" y="153"/>
                    </a:cubicBezTo>
                    <a:cubicBezTo>
                      <a:pt x="126" y="153"/>
                      <a:pt x="126" y="153"/>
                      <a:pt x="126" y="153"/>
                    </a:cubicBezTo>
                    <a:cubicBezTo>
                      <a:pt x="126" y="153"/>
                      <a:pt x="126" y="153"/>
                      <a:pt x="126" y="153"/>
                    </a:cubicBezTo>
                    <a:cubicBezTo>
                      <a:pt x="126" y="153"/>
                      <a:pt x="126" y="153"/>
                      <a:pt x="126" y="153"/>
                    </a:cubicBezTo>
                    <a:cubicBezTo>
                      <a:pt x="126" y="153"/>
                      <a:pt x="126" y="153"/>
                      <a:pt x="126" y="153"/>
                    </a:cubicBezTo>
                    <a:cubicBezTo>
                      <a:pt x="126" y="153"/>
                      <a:pt x="126" y="153"/>
                      <a:pt x="127" y="153"/>
                    </a:cubicBezTo>
                    <a:cubicBezTo>
                      <a:pt x="127" y="153"/>
                      <a:pt x="127" y="153"/>
                      <a:pt x="127" y="153"/>
                    </a:cubicBezTo>
                    <a:cubicBezTo>
                      <a:pt x="127" y="153"/>
                      <a:pt x="127" y="153"/>
                      <a:pt x="127" y="153"/>
                    </a:cubicBezTo>
                    <a:cubicBezTo>
                      <a:pt x="127" y="153"/>
                      <a:pt x="127" y="153"/>
                      <a:pt x="127" y="153"/>
                    </a:cubicBezTo>
                    <a:cubicBezTo>
                      <a:pt x="127" y="153"/>
                      <a:pt x="127" y="153"/>
                      <a:pt x="127" y="153"/>
                    </a:cubicBezTo>
                    <a:cubicBezTo>
                      <a:pt x="127" y="153"/>
                      <a:pt x="127" y="153"/>
                      <a:pt x="127" y="153"/>
                    </a:cubicBezTo>
                    <a:cubicBezTo>
                      <a:pt x="127" y="153"/>
                      <a:pt x="127" y="153"/>
                      <a:pt x="127" y="153"/>
                    </a:cubicBezTo>
                    <a:cubicBezTo>
                      <a:pt x="127" y="153"/>
                      <a:pt x="127" y="153"/>
                      <a:pt x="127" y="153"/>
                    </a:cubicBezTo>
                    <a:cubicBezTo>
                      <a:pt x="127" y="153"/>
                      <a:pt x="127" y="153"/>
                      <a:pt x="127" y="153"/>
                    </a:cubicBezTo>
                    <a:cubicBezTo>
                      <a:pt x="127" y="154"/>
                      <a:pt x="127" y="154"/>
                      <a:pt x="127" y="154"/>
                    </a:cubicBezTo>
                    <a:cubicBezTo>
                      <a:pt x="127" y="154"/>
                      <a:pt x="127" y="154"/>
                      <a:pt x="127" y="154"/>
                    </a:cubicBezTo>
                    <a:cubicBezTo>
                      <a:pt x="127" y="154"/>
                      <a:pt x="127" y="154"/>
                      <a:pt x="127" y="154"/>
                    </a:cubicBezTo>
                    <a:cubicBezTo>
                      <a:pt x="127" y="154"/>
                      <a:pt x="127" y="154"/>
                      <a:pt x="127" y="154"/>
                    </a:cubicBezTo>
                    <a:cubicBezTo>
                      <a:pt x="127" y="154"/>
                      <a:pt x="127" y="154"/>
                      <a:pt x="127" y="154"/>
                    </a:cubicBezTo>
                    <a:cubicBezTo>
                      <a:pt x="127" y="154"/>
                      <a:pt x="127" y="154"/>
                      <a:pt x="127" y="154"/>
                    </a:cubicBezTo>
                    <a:cubicBezTo>
                      <a:pt x="127" y="154"/>
                      <a:pt x="127" y="154"/>
                      <a:pt x="127" y="154"/>
                    </a:cubicBezTo>
                    <a:cubicBezTo>
                      <a:pt x="127" y="154"/>
                      <a:pt x="127" y="154"/>
                      <a:pt x="128" y="154"/>
                    </a:cubicBezTo>
                    <a:cubicBezTo>
                      <a:pt x="128" y="154"/>
                      <a:pt x="128" y="154"/>
                      <a:pt x="128" y="154"/>
                    </a:cubicBezTo>
                    <a:cubicBezTo>
                      <a:pt x="128" y="154"/>
                      <a:pt x="128" y="154"/>
                      <a:pt x="128" y="154"/>
                    </a:cubicBezTo>
                    <a:cubicBezTo>
                      <a:pt x="128" y="154"/>
                      <a:pt x="128" y="154"/>
                      <a:pt x="128" y="154"/>
                    </a:cubicBezTo>
                    <a:cubicBezTo>
                      <a:pt x="128" y="154"/>
                      <a:pt x="128" y="154"/>
                      <a:pt x="128" y="154"/>
                    </a:cubicBezTo>
                    <a:cubicBezTo>
                      <a:pt x="128" y="154"/>
                      <a:pt x="128" y="154"/>
                      <a:pt x="128" y="154"/>
                    </a:cubicBezTo>
                    <a:cubicBezTo>
                      <a:pt x="128" y="154"/>
                      <a:pt x="128" y="154"/>
                      <a:pt x="128" y="154"/>
                    </a:cubicBezTo>
                    <a:cubicBezTo>
                      <a:pt x="128" y="154"/>
                      <a:pt x="128" y="154"/>
                      <a:pt x="128" y="154"/>
                    </a:cubicBezTo>
                    <a:cubicBezTo>
                      <a:pt x="128" y="154"/>
                      <a:pt x="128" y="154"/>
                      <a:pt x="128" y="154"/>
                    </a:cubicBezTo>
                    <a:cubicBezTo>
                      <a:pt x="128" y="154"/>
                      <a:pt x="128" y="154"/>
                      <a:pt x="128" y="154"/>
                    </a:cubicBezTo>
                    <a:cubicBezTo>
                      <a:pt x="128" y="154"/>
                      <a:pt x="128" y="154"/>
                      <a:pt x="128" y="154"/>
                    </a:cubicBezTo>
                    <a:cubicBezTo>
                      <a:pt x="128" y="154"/>
                      <a:pt x="128" y="154"/>
                      <a:pt x="128" y="154"/>
                    </a:cubicBezTo>
                    <a:cubicBezTo>
                      <a:pt x="129" y="154"/>
                      <a:pt x="129" y="154"/>
                      <a:pt x="129" y="154"/>
                    </a:cubicBezTo>
                    <a:cubicBezTo>
                      <a:pt x="129" y="154"/>
                      <a:pt x="129" y="154"/>
                      <a:pt x="129" y="154"/>
                    </a:cubicBezTo>
                    <a:cubicBezTo>
                      <a:pt x="129" y="154"/>
                      <a:pt x="129" y="154"/>
                      <a:pt x="129" y="155"/>
                    </a:cubicBezTo>
                    <a:cubicBezTo>
                      <a:pt x="129" y="155"/>
                      <a:pt x="129" y="155"/>
                      <a:pt x="129" y="155"/>
                    </a:cubicBezTo>
                    <a:cubicBezTo>
                      <a:pt x="129" y="155"/>
                      <a:pt x="129" y="155"/>
                      <a:pt x="129" y="155"/>
                    </a:cubicBezTo>
                    <a:cubicBezTo>
                      <a:pt x="129" y="155"/>
                      <a:pt x="129" y="155"/>
                      <a:pt x="129" y="155"/>
                    </a:cubicBezTo>
                    <a:cubicBezTo>
                      <a:pt x="129" y="155"/>
                      <a:pt x="129" y="155"/>
                      <a:pt x="129" y="155"/>
                    </a:cubicBezTo>
                    <a:cubicBezTo>
                      <a:pt x="129" y="155"/>
                      <a:pt x="129" y="155"/>
                      <a:pt x="129" y="155"/>
                    </a:cubicBezTo>
                    <a:cubicBezTo>
                      <a:pt x="129" y="155"/>
                      <a:pt x="129" y="155"/>
                      <a:pt x="129" y="155"/>
                    </a:cubicBezTo>
                    <a:cubicBezTo>
                      <a:pt x="129" y="155"/>
                      <a:pt x="129" y="155"/>
                      <a:pt x="129" y="155"/>
                    </a:cubicBezTo>
                    <a:cubicBezTo>
                      <a:pt x="130" y="155"/>
                      <a:pt x="130" y="155"/>
                      <a:pt x="130" y="155"/>
                    </a:cubicBezTo>
                    <a:cubicBezTo>
                      <a:pt x="130" y="155"/>
                      <a:pt x="130" y="155"/>
                      <a:pt x="130" y="155"/>
                    </a:cubicBezTo>
                    <a:cubicBezTo>
                      <a:pt x="130" y="155"/>
                      <a:pt x="130" y="155"/>
                      <a:pt x="130" y="155"/>
                    </a:cubicBezTo>
                    <a:cubicBezTo>
                      <a:pt x="130" y="155"/>
                      <a:pt x="130" y="155"/>
                      <a:pt x="130" y="155"/>
                    </a:cubicBezTo>
                    <a:cubicBezTo>
                      <a:pt x="130" y="155"/>
                      <a:pt x="130" y="155"/>
                      <a:pt x="130" y="155"/>
                    </a:cubicBezTo>
                    <a:cubicBezTo>
                      <a:pt x="130" y="155"/>
                      <a:pt x="130" y="155"/>
                      <a:pt x="130" y="155"/>
                    </a:cubicBezTo>
                    <a:cubicBezTo>
                      <a:pt x="130" y="155"/>
                      <a:pt x="130" y="155"/>
                      <a:pt x="130" y="155"/>
                    </a:cubicBezTo>
                    <a:cubicBezTo>
                      <a:pt x="130" y="155"/>
                      <a:pt x="130" y="155"/>
                      <a:pt x="130" y="155"/>
                    </a:cubicBezTo>
                    <a:cubicBezTo>
                      <a:pt x="130" y="155"/>
                      <a:pt x="130" y="155"/>
                      <a:pt x="130" y="155"/>
                    </a:cubicBezTo>
                    <a:cubicBezTo>
                      <a:pt x="130" y="155"/>
                      <a:pt x="130" y="155"/>
                      <a:pt x="130" y="155"/>
                    </a:cubicBezTo>
                    <a:cubicBezTo>
                      <a:pt x="130" y="155"/>
                      <a:pt x="130" y="155"/>
                      <a:pt x="130" y="155"/>
                    </a:cubicBezTo>
                    <a:cubicBezTo>
                      <a:pt x="130" y="155"/>
                      <a:pt x="130" y="155"/>
                      <a:pt x="130" y="155"/>
                    </a:cubicBezTo>
                    <a:cubicBezTo>
                      <a:pt x="130" y="155"/>
                      <a:pt x="130" y="155"/>
                      <a:pt x="131" y="156"/>
                    </a:cubicBezTo>
                    <a:cubicBezTo>
                      <a:pt x="131" y="156"/>
                      <a:pt x="131" y="156"/>
                      <a:pt x="131" y="156"/>
                    </a:cubicBezTo>
                    <a:cubicBezTo>
                      <a:pt x="131" y="156"/>
                      <a:pt x="131" y="156"/>
                      <a:pt x="131" y="156"/>
                    </a:cubicBezTo>
                    <a:cubicBezTo>
                      <a:pt x="131" y="156"/>
                      <a:pt x="131" y="156"/>
                      <a:pt x="131" y="156"/>
                    </a:cubicBezTo>
                    <a:cubicBezTo>
                      <a:pt x="131" y="156"/>
                      <a:pt x="131" y="156"/>
                      <a:pt x="131" y="156"/>
                    </a:cubicBezTo>
                    <a:cubicBezTo>
                      <a:pt x="131" y="156"/>
                      <a:pt x="131" y="156"/>
                      <a:pt x="131" y="156"/>
                    </a:cubicBezTo>
                    <a:cubicBezTo>
                      <a:pt x="131" y="156"/>
                      <a:pt x="131" y="156"/>
                      <a:pt x="131" y="156"/>
                    </a:cubicBezTo>
                    <a:cubicBezTo>
                      <a:pt x="131" y="156"/>
                      <a:pt x="131" y="156"/>
                      <a:pt x="131" y="156"/>
                    </a:cubicBezTo>
                    <a:cubicBezTo>
                      <a:pt x="131" y="156"/>
                      <a:pt x="131" y="156"/>
                      <a:pt x="131" y="156"/>
                    </a:cubicBezTo>
                    <a:cubicBezTo>
                      <a:pt x="131" y="156"/>
                      <a:pt x="131" y="156"/>
                      <a:pt x="131" y="156"/>
                    </a:cubicBezTo>
                    <a:cubicBezTo>
                      <a:pt x="131" y="156"/>
                      <a:pt x="131" y="156"/>
                      <a:pt x="131" y="156"/>
                    </a:cubicBezTo>
                    <a:cubicBezTo>
                      <a:pt x="131" y="156"/>
                      <a:pt x="131" y="156"/>
                      <a:pt x="131" y="156"/>
                    </a:cubicBezTo>
                    <a:cubicBezTo>
                      <a:pt x="132" y="156"/>
                      <a:pt x="132" y="156"/>
                      <a:pt x="132" y="156"/>
                    </a:cubicBezTo>
                    <a:cubicBezTo>
                      <a:pt x="132" y="156"/>
                      <a:pt x="132" y="156"/>
                      <a:pt x="132" y="156"/>
                    </a:cubicBezTo>
                    <a:cubicBezTo>
                      <a:pt x="132" y="156"/>
                      <a:pt x="132" y="156"/>
                      <a:pt x="132" y="156"/>
                    </a:cubicBezTo>
                    <a:cubicBezTo>
                      <a:pt x="132" y="156"/>
                      <a:pt x="132" y="156"/>
                      <a:pt x="132" y="156"/>
                    </a:cubicBezTo>
                    <a:cubicBezTo>
                      <a:pt x="132" y="156"/>
                      <a:pt x="132" y="156"/>
                      <a:pt x="132" y="156"/>
                    </a:cubicBezTo>
                    <a:cubicBezTo>
                      <a:pt x="132" y="156"/>
                      <a:pt x="132" y="156"/>
                      <a:pt x="132" y="156"/>
                    </a:cubicBezTo>
                    <a:cubicBezTo>
                      <a:pt x="132" y="156"/>
                      <a:pt x="132" y="156"/>
                      <a:pt x="132" y="156"/>
                    </a:cubicBezTo>
                    <a:cubicBezTo>
                      <a:pt x="132" y="157"/>
                      <a:pt x="132" y="157"/>
                      <a:pt x="132" y="157"/>
                    </a:cubicBezTo>
                    <a:cubicBezTo>
                      <a:pt x="132" y="157"/>
                      <a:pt x="132" y="157"/>
                      <a:pt x="133" y="157"/>
                    </a:cubicBezTo>
                    <a:cubicBezTo>
                      <a:pt x="133" y="157"/>
                      <a:pt x="133" y="157"/>
                      <a:pt x="133" y="157"/>
                    </a:cubicBezTo>
                    <a:cubicBezTo>
                      <a:pt x="133" y="157"/>
                      <a:pt x="133" y="157"/>
                      <a:pt x="133" y="157"/>
                    </a:cubicBezTo>
                    <a:cubicBezTo>
                      <a:pt x="133" y="157"/>
                      <a:pt x="133" y="157"/>
                      <a:pt x="133" y="157"/>
                    </a:cubicBezTo>
                    <a:cubicBezTo>
                      <a:pt x="133" y="157"/>
                      <a:pt x="133" y="157"/>
                      <a:pt x="133" y="157"/>
                    </a:cubicBezTo>
                    <a:cubicBezTo>
                      <a:pt x="133" y="157"/>
                      <a:pt x="133" y="157"/>
                      <a:pt x="133" y="157"/>
                    </a:cubicBezTo>
                    <a:cubicBezTo>
                      <a:pt x="133" y="157"/>
                      <a:pt x="133" y="157"/>
                      <a:pt x="133" y="157"/>
                    </a:cubicBezTo>
                    <a:cubicBezTo>
                      <a:pt x="133" y="157"/>
                      <a:pt x="133" y="157"/>
                      <a:pt x="133" y="157"/>
                    </a:cubicBezTo>
                    <a:cubicBezTo>
                      <a:pt x="133" y="157"/>
                      <a:pt x="133" y="157"/>
                      <a:pt x="133" y="157"/>
                    </a:cubicBezTo>
                    <a:cubicBezTo>
                      <a:pt x="133" y="157"/>
                      <a:pt x="133" y="157"/>
                      <a:pt x="133" y="157"/>
                    </a:cubicBezTo>
                    <a:cubicBezTo>
                      <a:pt x="133" y="157"/>
                      <a:pt x="133" y="157"/>
                      <a:pt x="133" y="157"/>
                    </a:cubicBezTo>
                    <a:cubicBezTo>
                      <a:pt x="133" y="157"/>
                      <a:pt x="133" y="157"/>
                      <a:pt x="133" y="157"/>
                    </a:cubicBezTo>
                    <a:cubicBezTo>
                      <a:pt x="133" y="157"/>
                      <a:pt x="133" y="157"/>
                      <a:pt x="134" y="157"/>
                    </a:cubicBezTo>
                    <a:cubicBezTo>
                      <a:pt x="134" y="157"/>
                      <a:pt x="134" y="157"/>
                      <a:pt x="134" y="157"/>
                    </a:cubicBezTo>
                    <a:cubicBezTo>
                      <a:pt x="134" y="157"/>
                      <a:pt x="134" y="157"/>
                      <a:pt x="134" y="157"/>
                    </a:cubicBezTo>
                    <a:cubicBezTo>
                      <a:pt x="134" y="157"/>
                      <a:pt x="134" y="157"/>
                      <a:pt x="134" y="157"/>
                    </a:cubicBezTo>
                    <a:cubicBezTo>
                      <a:pt x="134" y="157"/>
                      <a:pt x="134" y="157"/>
                      <a:pt x="134" y="157"/>
                    </a:cubicBezTo>
                    <a:cubicBezTo>
                      <a:pt x="134" y="157"/>
                      <a:pt x="134" y="157"/>
                      <a:pt x="134" y="157"/>
                    </a:cubicBezTo>
                    <a:cubicBezTo>
                      <a:pt x="134" y="157"/>
                      <a:pt x="134" y="157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5" y="158"/>
                    </a:cubicBezTo>
                    <a:cubicBezTo>
                      <a:pt x="135" y="158"/>
                      <a:pt x="135" y="158"/>
                      <a:pt x="135" y="158"/>
                    </a:cubicBezTo>
                    <a:cubicBezTo>
                      <a:pt x="135" y="158"/>
                      <a:pt x="135" y="158"/>
                      <a:pt x="135" y="158"/>
                    </a:cubicBezTo>
                    <a:cubicBezTo>
                      <a:pt x="135" y="158"/>
                      <a:pt x="135" y="158"/>
                      <a:pt x="135" y="158"/>
                    </a:cubicBezTo>
                    <a:cubicBezTo>
                      <a:pt x="135" y="158"/>
                      <a:pt x="135" y="158"/>
                      <a:pt x="135" y="158"/>
                    </a:cubicBezTo>
                    <a:cubicBezTo>
                      <a:pt x="135" y="158"/>
                      <a:pt x="135" y="158"/>
                      <a:pt x="135" y="158"/>
                    </a:cubicBezTo>
                    <a:cubicBezTo>
                      <a:pt x="135" y="158"/>
                      <a:pt x="135" y="158"/>
                      <a:pt x="135" y="158"/>
                    </a:cubicBezTo>
                    <a:cubicBezTo>
                      <a:pt x="135" y="158"/>
                      <a:pt x="135" y="158"/>
                      <a:pt x="135" y="158"/>
                    </a:cubicBezTo>
                    <a:cubicBezTo>
                      <a:pt x="135" y="158"/>
                      <a:pt x="135" y="158"/>
                      <a:pt x="136" y="158"/>
                    </a:cubicBezTo>
                    <a:cubicBezTo>
                      <a:pt x="136" y="158"/>
                      <a:pt x="136" y="158"/>
                      <a:pt x="136" y="158"/>
                    </a:cubicBezTo>
                    <a:cubicBezTo>
                      <a:pt x="136" y="158"/>
                      <a:pt x="136" y="158"/>
                      <a:pt x="136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7" y="159"/>
                      <a:pt x="137" y="159"/>
                      <a:pt x="137" y="159"/>
                    </a:cubicBezTo>
                    <a:cubicBezTo>
                      <a:pt x="137" y="159"/>
                      <a:pt x="137" y="159"/>
                      <a:pt x="137" y="159"/>
                    </a:cubicBezTo>
                    <a:cubicBezTo>
                      <a:pt x="137" y="159"/>
                      <a:pt x="137" y="159"/>
                      <a:pt x="137" y="159"/>
                    </a:cubicBezTo>
                    <a:cubicBezTo>
                      <a:pt x="137" y="159"/>
                      <a:pt x="137" y="159"/>
                      <a:pt x="137" y="159"/>
                    </a:cubicBezTo>
                    <a:cubicBezTo>
                      <a:pt x="137" y="159"/>
                      <a:pt x="137" y="159"/>
                      <a:pt x="137" y="159"/>
                    </a:cubicBezTo>
                    <a:cubicBezTo>
                      <a:pt x="137" y="159"/>
                      <a:pt x="137" y="159"/>
                      <a:pt x="137" y="159"/>
                    </a:cubicBezTo>
                    <a:cubicBezTo>
                      <a:pt x="137" y="159"/>
                      <a:pt x="137" y="159"/>
                      <a:pt x="137" y="159"/>
                    </a:cubicBezTo>
                    <a:cubicBezTo>
                      <a:pt x="137" y="159"/>
                      <a:pt x="137" y="159"/>
                      <a:pt x="137" y="159"/>
                    </a:cubicBezTo>
                    <a:cubicBezTo>
                      <a:pt x="137" y="159"/>
                      <a:pt x="137" y="159"/>
                      <a:pt x="137" y="159"/>
                    </a:cubicBezTo>
                    <a:cubicBezTo>
                      <a:pt x="137" y="159"/>
                      <a:pt x="137" y="159"/>
                      <a:pt x="137" y="159"/>
                    </a:cubicBezTo>
                    <a:cubicBezTo>
                      <a:pt x="137" y="159"/>
                      <a:pt x="137" y="159"/>
                      <a:pt x="137" y="160"/>
                    </a:cubicBezTo>
                    <a:cubicBezTo>
                      <a:pt x="137" y="160"/>
                      <a:pt x="137" y="160"/>
                      <a:pt x="137" y="160"/>
                    </a:cubicBezTo>
                    <a:cubicBezTo>
                      <a:pt x="137" y="160"/>
                      <a:pt x="137" y="160"/>
                      <a:pt x="137" y="160"/>
                    </a:cubicBezTo>
                    <a:cubicBezTo>
                      <a:pt x="137" y="160"/>
                      <a:pt x="137" y="160"/>
                      <a:pt x="137" y="160"/>
                    </a:cubicBezTo>
                    <a:cubicBezTo>
                      <a:pt x="137" y="160"/>
                      <a:pt x="137" y="160"/>
                      <a:pt x="137" y="160"/>
                    </a:cubicBezTo>
                    <a:cubicBezTo>
                      <a:pt x="137" y="160"/>
                      <a:pt x="137" y="160"/>
                      <a:pt x="137" y="160"/>
                    </a:cubicBezTo>
                    <a:cubicBezTo>
                      <a:pt x="137" y="160"/>
                      <a:pt x="137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9" y="160"/>
                    </a:cubicBezTo>
                    <a:cubicBezTo>
                      <a:pt x="139" y="160"/>
                      <a:pt x="139" y="160"/>
                      <a:pt x="139" y="160"/>
                    </a:cubicBezTo>
                    <a:cubicBezTo>
                      <a:pt x="139" y="160"/>
                      <a:pt x="139" y="160"/>
                      <a:pt x="139" y="160"/>
                    </a:cubicBezTo>
                    <a:cubicBezTo>
                      <a:pt x="139" y="160"/>
                      <a:pt x="139" y="160"/>
                      <a:pt x="139" y="160"/>
                    </a:cubicBezTo>
                    <a:cubicBezTo>
                      <a:pt x="139" y="160"/>
                      <a:pt x="139" y="160"/>
                      <a:pt x="139" y="160"/>
                    </a:cubicBezTo>
                    <a:cubicBezTo>
                      <a:pt x="139" y="160"/>
                      <a:pt x="139" y="160"/>
                      <a:pt x="139" y="160"/>
                    </a:cubicBezTo>
                    <a:cubicBezTo>
                      <a:pt x="139" y="160"/>
                      <a:pt x="139" y="160"/>
                      <a:pt x="139" y="160"/>
                    </a:cubicBezTo>
                    <a:cubicBezTo>
                      <a:pt x="139" y="160"/>
                      <a:pt x="139" y="160"/>
                      <a:pt x="139" y="160"/>
                    </a:cubicBezTo>
                    <a:cubicBezTo>
                      <a:pt x="139" y="161"/>
                      <a:pt x="139" y="161"/>
                      <a:pt x="139" y="161"/>
                    </a:cubicBezTo>
                    <a:cubicBezTo>
                      <a:pt x="139" y="161"/>
                      <a:pt x="139" y="161"/>
                      <a:pt x="139" y="161"/>
                    </a:cubicBezTo>
                    <a:cubicBezTo>
                      <a:pt x="139" y="161"/>
                      <a:pt x="139" y="161"/>
                      <a:pt x="139" y="161"/>
                    </a:cubicBezTo>
                    <a:cubicBezTo>
                      <a:pt x="139" y="161"/>
                      <a:pt x="139" y="161"/>
                      <a:pt x="139" y="161"/>
                    </a:cubicBezTo>
                    <a:cubicBezTo>
                      <a:pt x="139" y="161"/>
                      <a:pt x="139" y="161"/>
                      <a:pt x="139" y="161"/>
                    </a:cubicBezTo>
                    <a:cubicBezTo>
                      <a:pt x="139" y="161"/>
                      <a:pt x="139" y="161"/>
                      <a:pt x="139" y="161"/>
                    </a:cubicBezTo>
                    <a:cubicBezTo>
                      <a:pt x="139" y="161"/>
                      <a:pt x="139" y="161"/>
                      <a:pt x="139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1" y="161"/>
                    </a:cubicBezTo>
                    <a:cubicBezTo>
                      <a:pt x="141" y="161"/>
                      <a:pt x="141" y="161"/>
                      <a:pt x="141" y="161"/>
                    </a:cubicBezTo>
                    <a:cubicBezTo>
                      <a:pt x="141" y="161"/>
                      <a:pt x="141" y="161"/>
                      <a:pt x="141" y="161"/>
                    </a:cubicBezTo>
                    <a:cubicBezTo>
                      <a:pt x="141" y="161"/>
                      <a:pt x="141" y="161"/>
                      <a:pt x="141" y="161"/>
                    </a:cubicBezTo>
                    <a:cubicBezTo>
                      <a:pt x="141" y="161"/>
                      <a:pt x="141" y="161"/>
                      <a:pt x="141" y="161"/>
                    </a:cubicBezTo>
                    <a:cubicBezTo>
                      <a:pt x="141" y="161"/>
                      <a:pt x="141" y="161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3"/>
                    </a:cubicBezTo>
                    <a:cubicBezTo>
                      <a:pt x="142" y="163"/>
                      <a:pt x="142" y="163"/>
                      <a:pt x="142" y="163"/>
                    </a:cubicBezTo>
                    <a:cubicBezTo>
                      <a:pt x="143" y="163"/>
                      <a:pt x="143" y="163"/>
                      <a:pt x="143" y="163"/>
                    </a:cubicBezTo>
                    <a:cubicBezTo>
                      <a:pt x="143" y="163"/>
                      <a:pt x="143" y="163"/>
                      <a:pt x="143" y="163"/>
                    </a:cubicBezTo>
                    <a:cubicBezTo>
                      <a:pt x="143" y="163"/>
                      <a:pt x="143" y="163"/>
                      <a:pt x="143" y="163"/>
                    </a:cubicBezTo>
                    <a:cubicBezTo>
                      <a:pt x="143" y="163"/>
                      <a:pt x="143" y="163"/>
                      <a:pt x="143" y="163"/>
                    </a:cubicBezTo>
                    <a:cubicBezTo>
                      <a:pt x="143" y="163"/>
                      <a:pt x="144" y="163"/>
                      <a:pt x="144" y="163"/>
                    </a:cubicBezTo>
                    <a:cubicBezTo>
                      <a:pt x="144" y="163"/>
                      <a:pt x="144" y="163"/>
                      <a:pt x="144" y="163"/>
                    </a:cubicBezTo>
                    <a:cubicBezTo>
                      <a:pt x="144" y="163"/>
                      <a:pt x="144" y="163"/>
                      <a:pt x="144" y="163"/>
                    </a:cubicBezTo>
                    <a:cubicBezTo>
                      <a:pt x="144" y="163"/>
                      <a:pt x="144" y="163"/>
                      <a:pt x="144" y="163"/>
                    </a:cubicBezTo>
                    <a:cubicBezTo>
                      <a:pt x="144" y="163"/>
                      <a:pt x="145" y="163"/>
                      <a:pt x="145" y="163"/>
                    </a:cubicBezTo>
                    <a:cubicBezTo>
                      <a:pt x="145" y="163"/>
                      <a:pt x="145" y="163"/>
                      <a:pt x="145" y="163"/>
                    </a:cubicBezTo>
                    <a:cubicBezTo>
                      <a:pt x="145" y="163"/>
                      <a:pt x="145" y="163"/>
                      <a:pt x="145" y="163"/>
                    </a:cubicBezTo>
                    <a:cubicBezTo>
                      <a:pt x="145" y="163"/>
                      <a:pt x="145" y="163"/>
                      <a:pt x="145" y="163"/>
                    </a:cubicBezTo>
                    <a:cubicBezTo>
                      <a:pt x="145" y="163"/>
                      <a:pt x="145" y="163"/>
                      <a:pt x="145" y="163"/>
                    </a:cubicBezTo>
                    <a:cubicBezTo>
                      <a:pt x="145" y="163"/>
                      <a:pt x="145" y="163"/>
                      <a:pt x="145" y="163"/>
                    </a:cubicBezTo>
                    <a:cubicBezTo>
                      <a:pt x="145" y="163"/>
                      <a:pt x="145" y="163"/>
                      <a:pt x="145" y="163"/>
                    </a:cubicBezTo>
                    <a:cubicBezTo>
                      <a:pt x="145" y="163"/>
                      <a:pt x="145" y="163"/>
                      <a:pt x="145" y="163"/>
                    </a:cubicBezTo>
                    <a:cubicBezTo>
                      <a:pt x="145" y="163"/>
                      <a:pt x="145" y="163"/>
                      <a:pt x="145" y="163"/>
                    </a:cubicBezTo>
                    <a:cubicBezTo>
                      <a:pt x="146" y="163"/>
                      <a:pt x="146" y="163"/>
                      <a:pt x="146" y="163"/>
                    </a:cubicBezTo>
                    <a:cubicBezTo>
                      <a:pt x="146" y="163"/>
                      <a:pt x="146" y="163"/>
                      <a:pt x="146" y="163"/>
                    </a:cubicBezTo>
                    <a:cubicBezTo>
                      <a:pt x="146" y="163"/>
                      <a:pt x="146" y="163"/>
                      <a:pt x="146" y="163"/>
                    </a:cubicBezTo>
                    <a:cubicBezTo>
                      <a:pt x="146" y="163"/>
                      <a:pt x="146" y="163"/>
                      <a:pt x="146" y="163"/>
                    </a:cubicBezTo>
                    <a:cubicBezTo>
                      <a:pt x="146" y="163"/>
                      <a:pt x="146" y="163"/>
                      <a:pt x="146" y="163"/>
                    </a:cubicBezTo>
                    <a:cubicBezTo>
                      <a:pt x="146" y="163"/>
                      <a:pt x="146" y="163"/>
                      <a:pt x="146" y="163"/>
                    </a:cubicBezTo>
                    <a:cubicBezTo>
                      <a:pt x="146" y="163"/>
                      <a:pt x="146" y="163"/>
                      <a:pt x="146" y="163"/>
                    </a:cubicBezTo>
                    <a:cubicBezTo>
                      <a:pt x="146" y="163"/>
                      <a:pt x="146" y="163"/>
                      <a:pt x="146" y="163"/>
                    </a:cubicBezTo>
                    <a:cubicBezTo>
                      <a:pt x="146" y="163"/>
                      <a:pt x="146" y="163"/>
                      <a:pt x="146" y="163"/>
                    </a:cubicBezTo>
                    <a:cubicBezTo>
                      <a:pt x="146" y="163"/>
                      <a:pt x="146" y="163"/>
                      <a:pt x="146" y="163"/>
                    </a:cubicBezTo>
                    <a:cubicBezTo>
                      <a:pt x="146" y="163"/>
                      <a:pt x="146" y="163"/>
                      <a:pt x="146" y="164"/>
                    </a:cubicBezTo>
                    <a:cubicBezTo>
                      <a:pt x="146" y="164"/>
                      <a:pt x="146" y="164"/>
                      <a:pt x="146" y="164"/>
                    </a:cubicBezTo>
                    <a:cubicBezTo>
                      <a:pt x="146" y="164"/>
                      <a:pt x="146" y="164"/>
                      <a:pt x="146" y="164"/>
                    </a:cubicBezTo>
                    <a:cubicBezTo>
                      <a:pt x="146" y="164"/>
                      <a:pt x="146" y="164"/>
                      <a:pt x="146" y="164"/>
                    </a:cubicBezTo>
                    <a:cubicBezTo>
                      <a:pt x="146" y="164"/>
                      <a:pt x="146" y="164"/>
                      <a:pt x="146" y="164"/>
                    </a:cubicBezTo>
                    <a:cubicBezTo>
                      <a:pt x="146" y="164"/>
                      <a:pt x="146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8" y="164"/>
                      <a:pt x="148" y="164"/>
                      <a:pt x="148" y="164"/>
                    </a:cubicBezTo>
                    <a:cubicBezTo>
                      <a:pt x="148" y="164"/>
                      <a:pt x="148" y="164"/>
                      <a:pt x="148" y="164"/>
                    </a:cubicBezTo>
                    <a:cubicBezTo>
                      <a:pt x="148" y="164"/>
                      <a:pt x="148" y="164"/>
                      <a:pt x="148" y="164"/>
                    </a:cubicBezTo>
                    <a:cubicBezTo>
                      <a:pt x="148" y="164"/>
                      <a:pt x="148" y="164"/>
                      <a:pt x="148" y="164"/>
                    </a:cubicBezTo>
                    <a:cubicBezTo>
                      <a:pt x="148" y="164"/>
                      <a:pt x="148" y="164"/>
                      <a:pt x="148" y="164"/>
                    </a:cubicBezTo>
                    <a:cubicBezTo>
                      <a:pt x="148" y="164"/>
                      <a:pt x="148" y="164"/>
                      <a:pt x="148" y="164"/>
                    </a:cubicBezTo>
                    <a:cubicBezTo>
                      <a:pt x="148" y="164"/>
                      <a:pt x="148" y="164"/>
                      <a:pt x="148" y="164"/>
                    </a:cubicBezTo>
                    <a:cubicBezTo>
                      <a:pt x="148" y="164"/>
                      <a:pt x="148" y="164"/>
                      <a:pt x="148" y="164"/>
                    </a:cubicBezTo>
                    <a:cubicBezTo>
                      <a:pt x="148" y="164"/>
                      <a:pt x="148" y="164"/>
                      <a:pt x="148" y="165"/>
                    </a:cubicBezTo>
                    <a:cubicBezTo>
                      <a:pt x="148" y="165"/>
                      <a:pt x="148" y="165"/>
                      <a:pt x="148" y="165"/>
                    </a:cubicBezTo>
                    <a:cubicBezTo>
                      <a:pt x="148" y="165"/>
                      <a:pt x="148" y="165"/>
                      <a:pt x="148" y="165"/>
                    </a:cubicBezTo>
                    <a:cubicBezTo>
                      <a:pt x="148" y="165"/>
                      <a:pt x="148" y="165"/>
                      <a:pt x="148" y="165"/>
                    </a:cubicBezTo>
                    <a:cubicBezTo>
                      <a:pt x="149" y="165"/>
                      <a:pt x="149" y="165"/>
                      <a:pt x="149" y="165"/>
                    </a:cubicBezTo>
                    <a:cubicBezTo>
                      <a:pt x="149" y="165"/>
                      <a:pt x="149" y="165"/>
                      <a:pt x="149" y="165"/>
                    </a:cubicBezTo>
                    <a:cubicBezTo>
                      <a:pt x="149" y="165"/>
                      <a:pt x="149" y="165"/>
                      <a:pt x="149" y="165"/>
                    </a:cubicBezTo>
                    <a:cubicBezTo>
                      <a:pt x="149" y="165"/>
                      <a:pt x="149" y="165"/>
                      <a:pt x="149" y="165"/>
                    </a:cubicBezTo>
                    <a:cubicBezTo>
                      <a:pt x="149" y="165"/>
                      <a:pt x="149" y="165"/>
                      <a:pt x="149" y="165"/>
                    </a:cubicBezTo>
                    <a:cubicBezTo>
                      <a:pt x="149" y="165"/>
                      <a:pt x="149" y="165"/>
                      <a:pt x="149" y="165"/>
                    </a:cubicBezTo>
                    <a:cubicBezTo>
                      <a:pt x="149" y="165"/>
                      <a:pt x="149" y="165"/>
                      <a:pt x="149" y="165"/>
                    </a:cubicBezTo>
                    <a:cubicBezTo>
                      <a:pt x="149" y="165"/>
                      <a:pt x="149" y="165"/>
                      <a:pt x="150" y="165"/>
                    </a:cubicBezTo>
                    <a:cubicBezTo>
                      <a:pt x="150" y="165"/>
                      <a:pt x="150" y="165"/>
                      <a:pt x="150" y="165"/>
                    </a:cubicBezTo>
                    <a:cubicBezTo>
                      <a:pt x="150" y="165"/>
                      <a:pt x="150" y="165"/>
                      <a:pt x="151" y="165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65"/>
                      <a:pt x="151" y="165"/>
                      <a:pt x="152" y="165"/>
                    </a:cubicBezTo>
                    <a:cubicBezTo>
                      <a:pt x="152" y="165"/>
                      <a:pt x="152" y="165"/>
                      <a:pt x="152" y="166"/>
                    </a:cubicBezTo>
                    <a:cubicBezTo>
                      <a:pt x="152" y="166"/>
                      <a:pt x="152" y="166"/>
                      <a:pt x="152" y="166"/>
                    </a:cubicBezTo>
                    <a:cubicBezTo>
                      <a:pt x="152" y="166"/>
                      <a:pt x="152" y="166"/>
                      <a:pt x="152" y="166"/>
                    </a:cubicBezTo>
                    <a:cubicBezTo>
                      <a:pt x="152" y="166"/>
                      <a:pt x="152" y="166"/>
                      <a:pt x="152" y="166"/>
                    </a:cubicBezTo>
                    <a:cubicBezTo>
                      <a:pt x="152" y="166"/>
                      <a:pt x="152" y="166"/>
                      <a:pt x="152" y="166"/>
                    </a:cubicBezTo>
                    <a:cubicBezTo>
                      <a:pt x="152" y="166"/>
                      <a:pt x="152" y="166"/>
                      <a:pt x="152" y="166"/>
                    </a:cubicBezTo>
                    <a:cubicBezTo>
                      <a:pt x="152" y="166"/>
                      <a:pt x="152" y="166"/>
                      <a:pt x="152" y="166"/>
                    </a:cubicBezTo>
                    <a:cubicBezTo>
                      <a:pt x="152" y="166"/>
                      <a:pt x="152" y="166"/>
                      <a:pt x="152" y="166"/>
                    </a:cubicBezTo>
                    <a:cubicBezTo>
                      <a:pt x="152" y="166"/>
                      <a:pt x="152" y="166"/>
                      <a:pt x="152" y="166"/>
                    </a:cubicBezTo>
                    <a:cubicBezTo>
                      <a:pt x="152" y="166"/>
                      <a:pt x="152" y="166"/>
                      <a:pt x="152" y="166"/>
                    </a:cubicBezTo>
                    <a:cubicBezTo>
                      <a:pt x="152" y="166"/>
                      <a:pt x="152" y="166"/>
                      <a:pt x="152" y="166"/>
                    </a:cubicBezTo>
                    <a:cubicBezTo>
                      <a:pt x="152" y="166"/>
                      <a:pt x="152" y="166"/>
                      <a:pt x="152" y="166"/>
                    </a:cubicBezTo>
                    <a:cubicBezTo>
                      <a:pt x="152" y="166"/>
                      <a:pt x="152" y="166"/>
                      <a:pt x="152" y="166"/>
                    </a:cubicBezTo>
                    <a:cubicBezTo>
                      <a:pt x="153" y="166"/>
                      <a:pt x="153" y="166"/>
                      <a:pt x="153" y="166"/>
                    </a:cubicBezTo>
                    <a:cubicBezTo>
                      <a:pt x="153" y="166"/>
                      <a:pt x="153" y="166"/>
                      <a:pt x="153" y="166"/>
                    </a:cubicBezTo>
                    <a:cubicBezTo>
                      <a:pt x="153" y="166"/>
                      <a:pt x="153" y="166"/>
                      <a:pt x="153" y="166"/>
                    </a:cubicBezTo>
                    <a:cubicBezTo>
                      <a:pt x="153" y="166"/>
                      <a:pt x="153" y="166"/>
                      <a:pt x="153" y="166"/>
                    </a:cubicBezTo>
                    <a:cubicBezTo>
                      <a:pt x="153" y="166"/>
                      <a:pt x="153" y="166"/>
                      <a:pt x="153" y="166"/>
                    </a:cubicBezTo>
                    <a:cubicBezTo>
                      <a:pt x="153" y="166"/>
                      <a:pt x="153" y="166"/>
                      <a:pt x="153" y="166"/>
                    </a:cubicBezTo>
                    <a:cubicBezTo>
                      <a:pt x="153" y="166"/>
                      <a:pt x="153" y="166"/>
                      <a:pt x="153" y="166"/>
                    </a:cubicBezTo>
                    <a:cubicBezTo>
                      <a:pt x="153" y="166"/>
                      <a:pt x="153" y="166"/>
                      <a:pt x="153" y="166"/>
                    </a:cubicBezTo>
                    <a:cubicBezTo>
                      <a:pt x="153" y="166"/>
                      <a:pt x="153" y="166"/>
                      <a:pt x="153" y="166"/>
                    </a:cubicBezTo>
                    <a:cubicBezTo>
                      <a:pt x="154" y="166"/>
                      <a:pt x="154" y="166"/>
                      <a:pt x="155" y="166"/>
                    </a:cubicBezTo>
                    <a:cubicBezTo>
                      <a:pt x="155" y="166"/>
                      <a:pt x="155" y="166"/>
                      <a:pt x="155" y="166"/>
                    </a:cubicBezTo>
                    <a:cubicBezTo>
                      <a:pt x="155" y="166"/>
                      <a:pt x="155" y="166"/>
                      <a:pt x="155" y="166"/>
                    </a:cubicBezTo>
                    <a:cubicBezTo>
                      <a:pt x="155" y="166"/>
                      <a:pt x="155" y="166"/>
                      <a:pt x="155" y="166"/>
                    </a:cubicBezTo>
                    <a:cubicBezTo>
                      <a:pt x="155" y="166"/>
                      <a:pt x="155" y="166"/>
                      <a:pt x="155" y="166"/>
                    </a:cubicBezTo>
                    <a:cubicBezTo>
                      <a:pt x="155" y="166"/>
                      <a:pt x="155" y="166"/>
                      <a:pt x="155" y="166"/>
                    </a:cubicBezTo>
                    <a:cubicBezTo>
                      <a:pt x="155" y="166"/>
                      <a:pt x="155" y="166"/>
                      <a:pt x="155" y="166"/>
                    </a:cubicBezTo>
                    <a:cubicBezTo>
                      <a:pt x="155" y="166"/>
                      <a:pt x="155" y="166"/>
                      <a:pt x="155" y="167"/>
                    </a:cubicBezTo>
                    <a:cubicBezTo>
                      <a:pt x="155" y="167"/>
                      <a:pt x="155" y="167"/>
                      <a:pt x="155" y="167"/>
                    </a:cubicBezTo>
                    <a:cubicBezTo>
                      <a:pt x="155" y="167"/>
                      <a:pt x="155" y="167"/>
                      <a:pt x="155" y="167"/>
                    </a:cubicBezTo>
                    <a:cubicBezTo>
                      <a:pt x="155" y="167"/>
                      <a:pt x="155" y="167"/>
                      <a:pt x="155" y="167"/>
                    </a:cubicBezTo>
                    <a:cubicBezTo>
                      <a:pt x="155" y="167"/>
                      <a:pt x="155" y="167"/>
                      <a:pt x="155" y="167"/>
                    </a:cubicBezTo>
                    <a:cubicBezTo>
                      <a:pt x="155" y="167"/>
                      <a:pt x="155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lose/>
                    <a:moveTo>
                      <a:pt x="156" y="26"/>
                    </a:move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55" y="45"/>
                      <a:pt x="155" y="45"/>
                      <a:pt x="155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3" y="45"/>
                      <a:pt x="153" y="45"/>
                      <a:pt x="153" y="45"/>
                    </a:cubicBezTo>
                    <a:cubicBezTo>
                      <a:pt x="153" y="45"/>
                      <a:pt x="153" y="45"/>
                      <a:pt x="153" y="45"/>
                    </a:cubicBezTo>
                    <a:cubicBezTo>
                      <a:pt x="153" y="45"/>
                      <a:pt x="153" y="45"/>
                      <a:pt x="153" y="45"/>
                    </a:cubicBezTo>
                    <a:cubicBezTo>
                      <a:pt x="153" y="45"/>
                      <a:pt x="153" y="45"/>
                      <a:pt x="153" y="45"/>
                    </a:cubicBezTo>
                    <a:cubicBezTo>
                      <a:pt x="153" y="45"/>
                      <a:pt x="153" y="45"/>
                      <a:pt x="153" y="45"/>
                    </a:cubicBezTo>
                    <a:cubicBezTo>
                      <a:pt x="153" y="45"/>
                      <a:pt x="153" y="45"/>
                      <a:pt x="153" y="45"/>
                    </a:cubicBezTo>
                    <a:cubicBezTo>
                      <a:pt x="153" y="45"/>
                      <a:pt x="153" y="45"/>
                      <a:pt x="153" y="45"/>
                    </a:cubicBezTo>
                    <a:cubicBezTo>
                      <a:pt x="153" y="45"/>
                      <a:pt x="153" y="45"/>
                      <a:pt x="153" y="45"/>
                    </a:cubicBezTo>
                    <a:cubicBezTo>
                      <a:pt x="153" y="45"/>
                      <a:pt x="153" y="45"/>
                      <a:pt x="153" y="45"/>
                    </a:cubicBezTo>
                    <a:cubicBezTo>
                      <a:pt x="153" y="45"/>
                      <a:pt x="153" y="45"/>
                      <a:pt x="153" y="45"/>
                    </a:cubicBezTo>
                    <a:cubicBezTo>
                      <a:pt x="153" y="45"/>
                      <a:pt x="153" y="45"/>
                      <a:pt x="153" y="45"/>
                    </a:cubicBezTo>
                    <a:cubicBezTo>
                      <a:pt x="153" y="45"/>
                      <a:pt x="153" y="45"/>
                      <a:pt x="153" y="45"/>
                    </a:cubicBezTo>
                    <a:cubicBezTo>
                      <a:pt x="153" y="45"/>
                      <a:pt x="152" y="45"/>
                      <a:pt x="152" y="45"/>
                    </a:cubicBezTo>
                    <a:cubicBezTo>
                      <a:pt x="152" y="45"/>
                      <a:pt x="152" y="45"/>
                      <a:pt x="152" y="45"/>
                    </a:cubicBezTo>
                    <a:cubicBezTo>
                      <a:pt x="152" y="45"/>
                      <a:pt x="152" y="45"/>
                      <a:pt x="152" y="45"/>
                    </a:cubicBezTo>
                    <a:cubicBezTo>
                      <a:pt x="152" y="45"/>
                      <a:pt x="152" y="45"/>
                      <a:pt x="152" y="45"/>
                    </a:cubicBezTo>
                    <a:cubicBezTo>
                      <a:pt x="152" y="45"/>
                      <a:pt x="152" y="45"/>
                      <a:pt x="152" y="45"/>
                    </a:cubicBezTo>
                    <a:cubicBezTo>
                      <a:pt x="152" y="45"/>
                      <a:pt x="152" y="45"/>
                      <a:pt x="152" y="45"/>
                    </a:cubicBezTo>
                    <a:cubicBezTo>
                      <a:pt x="152" y="44"/>
                      <a:pt x="152" y="44"/>
                      <a:pt x="152" y="44"/>
                    </a:cubicBezTo>
                    <a:cubicBezTo>
                      <a:pt x="152" y="44"/>
                      <a:pt x="152" y="44"/>
                      <a:pt x="152" y="44"/>
                    </a:cubicBezTo>
                    <a:cubicBezTo>
                      <a:pt x="152" y="44"/>
                      <a:pt x="152" y="44"/>
                      <a:pt x="152" y="44"/>
                    </a:cubicBezTo>
                    <a:cubicBezTo>
                      <a:pt x="152" y="44"/>
                      <a:pt x="152" y="44"/>
                      <a:pt x="151" y="44"/>
                    </a:cubicBezTo>
                    <a:cubicBezTo>
                      <a:pt x="151" y="44"/>
                      <a:pt x="151" y="44"/>
                      <a:pt x="151" y="44"/>
                    </a:cubicBezTo>
                    <a:cubicBezTo>
                      <a:pt x="151" y="44"/>
                      <a:pt x="151" y="44"/>
                      <a:pt x="151" y="44"/>
                    </a:cubicBezTo>
                    <a:cubicBezTo>
                      <a:pt x="151" y="44"/>
                      <a:pt x="151" y="44"/>
                      <a:pt x="151" y="44"/>
                    </a:cubicBezTo>
                    <a:cubicBezTo>
                      <a:pt x="151" y="44"/>
                      <a:pt x="151" y="44"/>
                      <a:pt x="151" y="44"/>
                    </a:cubicBezTo>
                    <a:cubicBezTo>
                      <a:pt x="151" y="44"/>
                      <a:pt x="151" y="44"/>
                      <a:pt x="151" y="44"/>
                    </a:cubicBezTo>
                    <a:cubicBezTo>
                      <a:pt x="151" y="44"/>
                      <a:pt x="151" y="44"/>
                      <a:pt x="151" y="44"/>
                    </a:cubicBezTo>
                    <a:cubicBezTo>
                      <a:pt x="151" y="44"/>
                      <a:pt x="151" y="44"/>
                      <a:pt x="151" y="44"/>
                    </a:cubicBezTo>
                    <a:cubicBezTo>
                      <a:pt x="151" y="44"/>
                      <a:pt x="151" y="44"/>
                      <a:pt x="151" y="44"/>
                    </a:cubicBezTo>
                    <a:cubicBezTo>
                      <a:pt x="151" y="44"/>
                      <a:pt x="151" y="44"/>
                      <a:pt x="151" y="44"/>
                    </a:cubicBezTo>
                    <a:cubicBezTo>
                      <a:pt x="151" y="44"/>
                      <a:pt x="151" y="44"/>
                      <a:pt x="151" y="44"/>
                    </a:cubicBezTo>
                    <a:cubicBezTo>
                      <a:pt x="151" y="44"/>
                      <a:pt x="151" y="44"/>
                      <a:pt x="151" y="44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49" y="44"/>
                      <a:pt x="149" y="44"/>
                      <a:pt x="149" y="44"/>
                    </a:cubicBezTo>
                    <a:cubicBezTo>
                      <a:pt x="149" y="43"/>
                      <a:pt x="149" y="43"/>
                      <a:pt x="149" y="43"/>
                    </a:cubicBezTo>
                    <a:cubicBezTo>
                      <a:pt x="149" y="43"/>
                      <a:pt x="149" y="43"/>
                      <a:pt x="149" y="43"/>
                    </a:cubicBezTo>
                    <a:cubicBezTo>
                      <a:pt x="149" y="43"/>
                      <a:pt x="149" y="43"/>
                      <a:pt x="149" y="43"/>
                    </a:cubicBezTo>
                    <a:cubicBezTo>
                      <a:pt x="149" y="43"/>
                      <a:pt x="149" y="43"/>
                      <a:pt x="149" y="43"/>
                    </a:cubicBezTo>
                    <a:cubicBezTo>
                      <a:pt x="149" y="43"/>
                      <a:pt x="149" y="43"/>
                      <a:pt x="149" y="43"/>
                    </a:cubicBezTo>
                    <a:cubicBezTo>
                      <a:pt x="149" y="43"/>
                      <a:pt x="149" y="43"/>
                      <a:pt x="149" y="43"/>
                    </a:cubicBezTo>
                    <a:cubicBezTo>
                      <a:pt x="149" y="43"/>
                      <a:pt x="149" y="43"/>
                      <a:pt x="149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2"/>
                      <a:pt x="148" y="42"/>
                      <a:pt x="148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6" y="42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6" y="41"/>
                      <a:pt x="146" y="41"/>
                      <a:pt x="146" y="41"/>
                    </a:cubicBezTo>
                    <a:cubicBezTo>
                      <a:pt x="145" y="41"/>
                      <a:pt x="145" y="41"/>
                      <a:pt x="145" y="41"/>
                    </a:cubicBezTo>
                    <a:cubicBezTo>
                      <a:pt x="145" y="41"/>
                      <a:pt x="145" y="41"/>
                      <a:pt x="145" y="41"/>
                    </a:cubicBezTo>
                    <a:cubicBezTo>
                      <a:pt x="145" y="41"/>
                      <a:pt x="145" y="41"/>
                      <a:pt x="145" y="41"/>
                    </a:cubicBezTo>
                    <a:cubicBezTo>
                      <a:pt x="145" y="41"/>
                      <a:pt x="145" y="41"/>
                      <a:pt x="145" y="41"/>
                    </a:cubicBezTo>
                    <a:cubicBezTo>
                      <a:pt x="145" y="41"/>
                      <a:pt x="145" y="41"/>
                      <a:pt x="145" y="41"/>
                    </a:cubicBezTo>
                    <a:cubicBezTo>
                      <a:pt x="145" y="41"/>
                      <a:pt x="145" y="41"/>
                      <a:pt x="145" y="41"/>
                    </a:cubicBezTo>
                    <a:cubicBezTo>
                      <a:pt x="145" y="41"/>
                      <a:pt x="145" y="41"/>
                      <a:pt x="145" y="41"/>
                    </a:cubicBezTo>
                    <a:cubicBezTo>
                      <a:pt x="145" y="41"/>
                      <a:pt x="145" y="41"/>
                      <a:pt x="145" y="41"/>
                    </a:cubicBezTo>
                    <a:cubicBezTo>
                      <a:pt x="145" y="41"/>
                      <a:pt x="145" y="41"/>
                      <a:pt x="145" y="41"/>
                    </a:cubicBezTo>
                    <a:cubicBezTo>
                      <a:pt x="145" y="41"/>
                      <a:pt x="144" y="41"/>
                      <a:pt x="144" y="41"/>
                    </a:cubicBezTo>
                    <a:cubicBezTo>
                      <a:pt x="144" y="41"/>
                      <a:pt x="144" y="41"/>
                      <a:pt x="144" y="41"/>
                    </a:cubicBezTo>
                    <a:cubicBezTo>
                      <a:pt x="144" y="41"/>
                      <a:pt x="144" y="41"/>
                      <a:pt x="144" y="41"/>
                    </a:cubicBezTo>
                    <a:cubicBezTo>
                      <a:pt x="144" y="41"/>
                      <a:pt x="144" y="41"/>
                      <a:pt x="144" y="41"/>
                    </a:cubicBezTo>
                    <a:cubicBezTo>
                      <a:pt x="144" y="41"/>
                      <a:pt x="144" y="41"/>
                      <a:pt x="144" y="41"/>
                    </a:cubicBezTo>
                    <a:cubicBezTo>
                      <a:pt x="144" y="41"/>
                      <a:pt x="144" y="41"/>
                      <a:pt x="144" y="41"/>
                    </a:cubicBezTo>
                    <a:cubicBezTo>
                      <a:pt x="144" y="41"/>
                      <a:pt x="144" y="41"/>
                      <a:pt x="144" y="41"/>
                    </a:cubicBezTo>
                    <a:cubicBezTo>
                      <a:pt x="144" y="41"/>
                      <a:pt x="144" y="41"/>
                      <a:pt x="144" y="41"/>
                    </a:cubicBezTo>
                    <a:cubicBezTo>
                      <a:pt x="144" y="41"/>
                      <a:pt x="144" y="41"/>
                      <a:pt x="144" y="41"/>
                    </a:cubicBezTo>
                    <a:cubicBezTo>
                      <a:pt x="143" y="41"/>
                      <a:pt x="143" y="41"/>
                      <a:pt x="143" y="41"/>
                    </a:cubicBezTo>
                    <a:cubicBezTo>
                      <a:pt x="143" y="41"/>
                      <a:pt x="143" y="41"/>
                      <a:pt x="143" y="41"/>
                    </a:cubicBezTo>
                    <a:cubicBezTo>
                      <a:pt x="143" y="41"/>
                      <a:pt x="143" y="41"/>
                      <a:pt x="143" y="41"/>
                    </a:cubicBezTo>
                    <a:cubicBezTo>
                      <a:pt x="143" y="41"/>
                      <a:pt x="143" y="41"/>
                      <a:pt x="143" y="41"/>
                    </a:cubicBezTo>
                    <a:cubicBezTo>
                      <a:pt x="143" y="41"/>
                      <a:pt x="143" y="41"/>
                      <a:pt x="143" y="41"/>
                    </a:cubicBezTo>
                    <a:cubicBezTo>
                      <a:pt x="143" y="40"/>
                      <a:pt x="143" y="40"/>
                      <a:pt x="143" y="40"/>
                    </a:cubicBezTo>
                    <a:cubicBezTo>
                      <a:pt x="143" y="40"/>
                      <a:pt x="143" y="40"/>
                      <a:pt x="143" y="40"/>
                    </a:cubicBezTo>
                    <a:cubicBezTo>
                      <a:pt x="143" y="40"/>
                      <a:pt x="143" y="40"/>
                      <a:pt x="143" y="40"/>
                    </a:cubicBezTo>
                    <a:cubicBezTo>
                      <a:pt x="143" y="40"/>
                      <a:pt x="143" y="40"/>
                      <a:pt x="143" y="40"/>
                    </a:cubicBezTo>
                    <a:cubicBezTo>
                      <a:pt x="143" y="40"/>
                      <a:pt x="143" y="40"/>
                      <a:pt x="143" y="40"/>
                    </a:cubicBezTo>
                    <a:cubicBezTo>
                      <a:pt x="143" y="40"/>
                      <a:pt x="143" y="40"/>
                      <a:pt x="143" y="40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1" y="40"/>
                      <a:pt x="141" y="40"/>
                      <a:pt x="141" y="40"/>
                    </a:cubicBezTo>
                    <a:cubicBezTo>
                      <a:pt x="141" y="40"/>
                      <a:pt x="141" y="40"/>
                      <a:pt x="141" y="40"/>
                    </a:cubicBezTo>
                    <a:cubicBezTo>
                      <a:pt x="141" y="40"/>
                      <a:pt x="141" y="40"/>
                      <a:pt x="141" y="40"/>
                    </a:cubicBezTo>
                    <a:cubicBezTo>
                      <a:pt x="141" y="40"/>
                      <a:pt x="141" y="40"/>
                      <a:pt x="141" y="40"/>
                    </a:cubicBezTo>
                    <a:cubicBezTo>
                      <a:pt x="141" y="40"/>
                      <a:pt x="141" y="40"/>
                      <a:pt x="141" y="40"/>
                    </a:cubicBezTo>
                    <a:cubicBezTo>
                      <a:pt x="141" y="40"/>
                      <a:pt x="141" y="40"/>
                      <a:pt x="141" y="40"/>
                    </a:cubicBezTo>
                    <a:cubicBezTo>
                      <a:pt x="141" y="40"/>
                      <a:pt x="141" y="40"/>
                      <a:pt x="141" y="40"/>
                    </a:cubicBezTo>
                    <a:cubicBezTo>
                      <a:pt x="141" y="40"/>
                      <a:pt x="141" y="40"/>
                      <a:pt x="141" y="40"/>
                    </a:cubicBezTo>
                    <a:cubicBezTo>
                      <a:pt x="141" y="40"/>
                      <a:pt x="141" y="40"/>
                      <a:pt x="141" y="40"/>
                    </a:cubicBezTo>
                    <a:cubicBezTo>
                      <a:pt x="141" y="40"/>
                      <a:pt x="141" y="40"/>
                      <a:pt x="141" y="40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140" y="39"/>
                      <a:pt x="140" y="39"/>
                      <a:pt x="140" y="39"/>
                    </a:cubicBezTo>
                    <a:cubicBezTo>
                      <a:pt x="140" y="39"/>
                      <a:pt x="140" y="39"/>
                      <a:pt x="140" y="39"/>
                    </a:cubicBezTo>
                    <a:cubicBezTo>
                      <a:pt x="140" y="39"/>
                      <a:pt x="140" y="39"/>
                      <a:pt x="139" y="39"/>
                    </a:cubicBezTo>
                    <a:cubicBezTo>
                      <a:pt x="139" y="39"/>
                      <a:pt x="139" y="39"/>
                      <a:pt x="139" y="39"/>
                    </a:cubicBezTo>
                    <a:cubicBezTo>
                      <a:pt x="139" y="39"/>
                      <a:pt x="139" y="39"/>
                      <a:pt x="139" y="39"/>
                    </a:cubicBezTo>
                    <a:cubicBezTo>
                      <a:pt x="139" y="39"/>
                      <a:pt x="139" y="39"/>
                      <a:pt x="139" y="39"/>
                    </a:cubicBezTo>
                    <a:cubicBezTo>
                      <a:pt x="139" y="39"/>
                      <a:pt x="139" y="39"/>
                      <a:pt x="139" y="39"/>
                    </a:cubicBezTo>
                    <a:cubicBezTo>
                      <a:pt x="139" y="39"/>
                      <a:pt x="139" y="39"/>
                      <a:pt x="139" y="39"/>
                    </a:cubicBezTo>
                    <a:cubicBezTo>
                      <a:pt x="139" y="39"/>
                      <a:pt x="139" y="39"/>
                      <a:pt x="139" y="39"/>
                    </a:cubicBezTo>
                    <a:cubicBezTo>
                      <a:pt x="139" y="39"/>
                      <a:pt x="139" y="39"/>
                      <a:pt x="139" y="39"/>
                    </a:cubicBezTo>
                    <a:cubicBezTo>
                      <a:pt x="139" y="39"/>
                      <a:pt x="139" y="39"/>
                      <a:pt x="139" y="39"/>
                    </a:cubicBezTo>
                    <a:cubicBezTo>
                      <a:pt x="139" y="39"/>
                      <a:pt x="139" y="39"/>
                      <a:pt x="139" y="39"/>
                    </a:cubicBezTo>
                    <a:cubicBezTo>
                      <a:pt x="139" y="39"/>
                      <a:pt x="139" y="39"/>
                      <a:pt x="139" y="39"/>
                    </a:cubicBezTo>
                    <a:cubicBezTo>
                      <a:pt x="139" y="39"/>
                      <a:pt x="139" y="39"/>
                      <a:pt x="139" y="39"/>
                    </a:cubicBezTo>
                    <a:cubicBezTo>
                      <a:pt x="138" y="39"/>
                      <a:pt x="138" y="39"/>
                      <a:pt x="138" y="39"/>
                    </a:cubicBezTo>
                    <a:cubicBezTo>
                      <a:pt x="138" y="39"/>
                      <a:pt x="138" y="39"/>
                      <a:pt x="138" y="39"/>
                    </a:cubicBezTo>
                    <a:cubicBezTo>
                      <a:pt x="138" y="39"/>
                      <a:pt x="138" y="39"/>
                      <a:pt x="138" y="39"/>
                    </a:cubicBezTo>
                    <a:cubicBezTo>
                      <a:pt x="138" y="39"/>
                      <a:pt x="138" y="39"/>
                      <a:pt x="138" y="39"/>
                    </a:cubicBezTo>
                    <a:cubicBezTo>
                      <a:pt x="138" y="39"/>
                      <a:pt x="138" y="39"/>
                      <a:pt x="138" y="39"/>
                    </a:cubicBezTo>
                    <a:cubicBezTo>
                      <a:pt x="138" y="39"/>
                      <a:pt x="138" y="39"/>
                      <a:pt x="138" y="39"/>
                    </a:cubicBezTo>
                    <a:cubicBezTo>
                      <a:pt x="138" y="39"/>
                      <a:pt x="138" y="39"/>
                      <a:pt x="138" y="39"/>
                    </a:cubicBezTo>
                    <a:cubicBezTo>
                      <a:pt x="138" y="39"/>
                      <a:pt x="138" y="39"/>
                      <a:pt x="138" y="39"/>
                    </a:cubicBezTo>
                    <a:cubicBezTo>
                      <a:pt x="138" y="39"/>
                      <a:pt x="138" y="39"/>
                      <a:pt x="138" y="39"/>
                    </a:cubicBezTo>
                    <a:cubicBezTo>
                      <a:pt x="138" y="39"/>
                      <a:pt x="138" y="39"/>
                      <a:pt x="138" y="39"/>
                    </a:cubicBezTo>
                    <a:cubicBezTo>
                      <a:pt x="138" y="39"/>
                      <a:pt x="138" y="39"/>
                      <a:pt x="138" y="39"/>
                    </a:cubicBezTo>
                    <a:cubicBezTo>
                      <a:pt x="138" y="39"/>
                      <a:pt x="138" y="39"/>
                      <a:pt x="137" y="39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6" y="38"/>
                    </a:cubicBezTo>
                    <a:cubicBezTo>
                      <a:pt x="136" y="38"/>
                      <a:pt x="136" y="38"/>
                      <a:pt x="136" y="38"/>
                    </a:cubicBezTo>
                    <a:cubicBezTo>
                      <a:pt x="136" y="38"/>
                      <a:pt x="136" y="38"/>
                      <a:pt x="136" y="38"/>
                    </a:cubicBezTo>
                    <a:cubicBezTo>
                      <a:pt x="136" y="38"/>
                      <a:pt x="136" y="38"/>
                      <a:pt x="136" y="38"/>
                    </a:cubicBezTo>
                    <a:cubicBezTo>
                      <a:pt x="136" y="38"/>
                      <a:pt x="136" y="38"/>
                      <a:pt x="136" y="38"/>
                    </a:cubicBezTo>
                    <a:cubicBezTo>
                      <a:pt x="136" y="38"/>
                      <a:pt x="136" y="38"/>
                      <a:pt x="136" y="38"/>
                    </a:cubicBezTo>
                    <a:cubicBezTo>
                      <a:pt x="136" y="38"/>
                      <a:pt x="136" y="38"/>
                      <a:pt x="136" y="38"/>
                    </a:cubicBezTo>
                    <a:cubicBezTo>
                      <a:pt x="136" y="38"/>
                      <a:pt x="136" y="38"/>
                      <a:pt x="136" y="38"/>
                    </a:cubicBezTo>
                    <a:cubicBezTo>
                      <a:pt x="136" y="38"/>
                      <a:pt x="136" y="38"/>
                      <a:pt x="136" y="38"/>
                    </a:cubicBezTo>
                    <a:cubicBezTo>
                      <a:pt x="136" y="38"/>
                      <a:pt x="136" y="38"/>
                      <a:pt x="136" y="38"/>
                    </a:cubicBezTo>
                    <a:cubicBezTo>
                      <a:pt x="136" y="38"/>
                      <a:pt x="136" y="38"/>
                      <a:pt x="136" y="38"/>
                    </a:cubicBezTo>
                    <a:cubicBezTo>
                      <a:pt x="136" y="38"/>
                      <a:pt x="136" y="38"/>
                      <a:pt x="136" y="38"/>
                    </a:cubicBezTo>
                    <a:cubicBezTo>
                      <a:pt x="136" y="38"/>
                      <a:pt x="136" y="38"/>
                      <a:pt x="136" y="38"/>
                    </a:cubicBezTo>
                    <a:cubicBezTo>
                      <a:pt x="136" y="37"/>
                      <a:pt x="136" y="37"/>
                      <a:pt x="136" y="37"/>
                    </a:cubicBezTo>
                    <a:cubicBezTo>
                      <a:pt x="136" y="37"/>
                      <a:pt x="136" y="37"/>
                      <a:pt x="136" y="37"/>
                    </a:cubicBezTo>
                    <a:cubicBezTo>
                      <a:pt x="136" y="37"/>
                      <a:pt x="136" y="37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35" y="37"/>
                      <a:pt x="135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3" y="37"/>
                      <a:pt x="133" y="37"/>
                      <a:pt x="133" y="37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2" y="36"/>
                      <a:pt x="132" y="36"/>
                      <a:pt x="132" y="36"/>
                    </a:cubicBezTo>
                    <a:cubicBezTo>
                      <a:pt x="132" y="36"/>
                      <a:pt x="132" y="36"/>
                      <a:pt x="132" y="36"/>
                    </a:cubicBezTo>
                    <a:cubicBezTo>
                      <a:pt x="132" y="36"/>
                      <a:pt x="132" y="36"/>
                      <a:pt x="132" y="36"/>
                    </a:cubicBezTo>
                    <a:cubicBezTo>
                      <a:pt x="132" y="36"/>
                      <a:pt x="132" y="36"/>
                      <a:pt x="132" y="36"/>
                    </a:cubicBezTo>
                    <a:cubicBezTo>
                      <a:pt x="132" y="36"/>
                      <a:pt x="132" y="36"/>
                      <a:pt x="132" y="36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4"/>
                      <a:pt x="131" y="34"/>
                      <a:pt x="131" y="34"/>
                    </a:cubicBezTo>
                    <a:cubicBezTo>
                      <a:pt x="131" y="34"/>
                      <a:pt x="131" y="34"/>
                      <a:pt x="131" y="34"/>
                    </a:cubicBezTo>
                    <a:cubicBezTo>
                      <a:pt x="131" y="34"/>
                      <a:pt x="131" y="34"/>
                      <a:pt x="131" y="34"/>
                    </a:cubicBezTo>
                    <a:cubicBezTo>
                      <a:pt x="131" y="34"/>
                      <a:pt x="131" y="34"/>
                      <a:pt x="131" y="34"/>
                    </a:cubicBezTo>
                    <a:cubicBezTo>
                      <a:pt x="131" y="34"/>
                      <a:pt x="131" y="34"/>
                      <a:pt x="131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29" y="34"/>
                    </a:cubicBezTo>
                    <a:cubicBezTo>
                      <a:pt x="129" y="34"/>
                      <a:pt x="129" y="34"/>
                      <a:pt x="129" y="34"/>
                    </a:cubicBezTo>
                    <a:cubicBezTo>
                      <a:pt x="129" y="34"/>
                      <a:pt x="129" y="34"/>
                      <a:pt x="129" y="34"/>
                    </a:cubicBezTo>
                    <a:cubicBezTo>
                      <a:pt x="129" y="34"/>
                      <a:pt x="129" y="34"/>
                      <a:pt x="129" y="34"/>
                    </a:cubicBezTo>
                    <a:cubicBezTo>
                      <a:pt x="129" y="34"/>
                      <a:pt x="129" y="34"/>
                      <a:pt x="129" y="34"/>
                    </a:cubicBezTo>
                    <a:cubicBezTo>
                      <a:pt x="129" y="34"/>
                      <a:pt x="129" y="34"/>
                      <a:pt x="129" y="34"/>
                    </a:cubicBezTo>
                    <a:cubicBezTo>
                      <a:pt x="129" y="34"/>
                      <a:pt x="129" y="34"/>
                      <a:pt x="129" y="34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2"/>
                      <a:pt x="128" y="32"/>
                      <a:pt x="128" y="32"/>
                    </a:cubicBezTo>
                    <a:cubicBezTo>
                      <a:pt x="128" y="32"/>
                      <a:pt x="128" y="32"/>
                      <a:pt x="128" y="32"/>
                    </a:cubicBezTo>
                    <a:cubicBezTo>
                      <a:pt x="128" y="32"/>
                      <a:pt x="128" y="32"/>
                      <a:pt x="128" y="32"/>
                    </a:cubicBezTo>
                    <a:cubicBezTo>
                      <a:pt x="128" y="32"/>
                      <a:pt x="128" y="32"/>
                      <a:pt x="128" y="32"/>
                    </a:cubicBezTo>
                    <a:cubicBezTo>
                      <a:pt x="128" y="32"/>
                      <a:pt x="128" y="32"/>
                      <a:pt x="128" y="32"/>
                    </a:cubicBezTo>
                    <a:cubicBezTo>
                      <a:pt x="128" y="32"/>
                      <a:pt x="128" y="32"/>
                      <a:pt x="128" y="32"/>
                    </a:cubicBezTo>
                    <a:cubicBezTo>
                      <a:pt x="128" y="32"/>
                      <a:pt x="128" y="32"/>
                      <a:pt x="128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8" y="32"/>
                    </a:cubicBezTo>
                    <a:cubicBezTo>
                      <a:pt x="128" y="32"/>
                      <a:pt x="128" y="32"/>
                      <a:pt x="128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0"/>
                      <a:pt x="126" y="30"/>
                      <a:pt x="126" y="30"/>
                    </a:cubicBezTo>
                    <a:cubicBezTo>
                      <a:pt x="126" y="30"/>
                      <a:pt x="126" y="30"/>
                      <a:pt x="126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4" y="30"/>
                      <a:pt x="124" y="30"/>
                      <a:pt x="124" y="30"/>
                    </a:cubicBezTo>
                    <a:cubicBezTo>
                      <a:pt x="124" y="30"/>
                      <a:pt x="124" y="30"/>
                      <a:pt x="124" y="30"/>
                    </a:cubicBezTo>
                    <a:cubicBezTo>
                      <a:pt x="124" y="30"/>
                      <a:pt x="124" y="30"/>
                      <a:pt x="124" y="30"/>
                    </a:cubicBezTo>
                    <a:cubicBezTo>
                      <a:pt x="124" y="30"/>
                      <a:pt x="124" y="30"/>
                      <a:pt x="124" y="30"/>
                    </a:cubicBezTo>
                    <a:cubicBezTo>
                      <a:pt x="124" y="30"/>
                      <a:pt x="124" y="30"/>
                      <a:pt x="124" y="30"/>
                    </a:cubicBezTo>
                    <a:cubicBezTo>
                      <a:pt x="124" y="30"/>
                      <a:pt x="124" y="30"/>
                      <a:pt x="124" y="30"/>
                    </a:cubicBezTo>
                    <a:cubicBezTo>
                      <a:pt x="124" y="30"/>
                      <a:pt x="124" y="30"/>
                      <a:pt x="124" y="30"/>
                    </a:cubicBezTo>
                    <a:cubicBezTo>
                      <a:pt x="124" y="30"/>
                      <a:pt x="124" y="30"/>
                      <a:pt x="124" y="30"/>
                    </a:cubicBezTo>
                    <a:cubicBezTo>
                      <a:pt x="124" y="29"/>
                      <a:pt x="124" y="29"/>
                      <a:pt x="124" y="29"/>
                    </a:cubicBezTo>
                    <a:cubicBezTo>
                      <a:pt x="124" y="29"/>
                      <a:pt x="124" y="29"/>
                      <a:pt x="124" y="29"/>
                    </a:cubicBezTo>
                    <a:cubicBezTo>
                      <a:pt x="124" y="29"/>
                      <a:pt x="124" y="29"/>
                      <a:pt x="124" y="29"/>
                    </a:cubicBezTo>
                    <a:cubicBezTo>
                      <a:pt x="124" y="29"/>
                      <a:pt x="124" y="29"/>
                      <a:pt x="124" y="29"/>
                    </a:cubicBezTo>
                    <a:cubicBezTo>
                      <a:pt x="124" y="29"/>
                      <a:pt x="124" y="29"/>
                      <a:pt x="124" y="29"/>
                    </a:cubicBezTo>
                    <a:cubicBezTo>
                      <a:pt x="124" y="29"/>
                      <a:pt x="124" y="29"/>
                      <a:pt x="124" y="29"/>
                    </a:cubicBezTo>
                    <a:cubicBezTo>
                      <a:pt x="124" y="29"/>
                      <a:pt x="124" y="29"/>
                      <a:pt x="124" y="29"/>
                    </a:cubicBezTo>
                    <a:cubicBezTo>
                      <a:pt x="124" y="29"/>
                      <a:pt x="124" y="29"/>
                      <a:pt x="124" y="29"/>
                    </a:cubicBezTo>
                    <a:cubicBezTo>
                      <a:pt x="124" y="29"/>
                      <a:pt x="124" y="29"/>
                      <a:pt x="124" y="29"/>
                    </a:cubicBezTo>
                    <a:cubicBezTo>
                      <a:pt x="124" y="29"/>
                      <a:pt x="124" y="29"/>
                      <a:pt x="124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8"/>
                      <a:pt x="123" y="28"/>
                      <a:pt x="123" y="28"/>
                    </a:cubicBezTo>
                    <a:cubicBezTo>
                      <a:pt x="123" y="28"/>
                      <a:pt x="123" y="28"/>
                      <a:pt x="123" y="28"/>
                    </a:cubicBezTo>
                    <a:cubicBezTo>
                      <a:pt x="123" y="28"/>
                      <a:pt x="123" y="28"/>
                      <a:pt x="123" y="28"/>
                    </a:cubicBezTo>
                    <a:cubicBezTo>
                      <a:pt x="123" y="28"/>
                      <a:pt x="123" y="28"/>
                      <a:pt x="123" y="28"/>
                    </a:cubicBezTo>
                    <a:cubicBezTo>
                      <a:pt x="123" y="28"/>
                      <a:pt x="123" y="28"/>
                      <a:pt x="123" y="28"/>
                    </a:cubicBezTo>
                    <a:cubicBezTo>
                      <a:pt x="123" y="28"/>
                      <a:pt x="123" y="28"/>
                      <a:pt x="123" y="28"/>
                    </a:cubicBezTo>
                    <a:cubicBezTo>
                      <a:pt x="123" y="28"/>
                      <a:pt x="123" y="28"/>
                      <a:pt x="123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7"/>
                      <a:pt x="122" y="27"/>
                      <a:pt x="122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6"/>
                      <a:pt x="121" y="26"/>
                      <a:pt x="121" y="26"/>
                    </a:cubicBezTo>
                    <a:cubicBezTo>
                      <a:pt x="121" y="26"/>
                      <a:pt x="121" y="26"/>
                      <a:pt x="121" y="26"/>
                    </a:cubicBezTo>
                    <a:cubicBezTo>
                      <a:pt x="121" y="26"/>
                      <a:pt x="121" y="26"/>
                      <a:pt x="121" y="26"/>
                    </a:cubicBezTo>
                    <a:cubicBezTo>
                      <a:pt x="121" y="26"/>
                      <a:pt x="121" y="26"/>
                      <a:pt x="121" y="26"/>
                    </a:cubicBezTo>
                    <a:cubicBezTo>
                      <a:pt x="121" y="26"/>
                      <a:pt x="121" y="26"/>
                      <a:pt x="121" y="26"/>
                    </a:cubicBezTo>
                    <a:cubicBezTo>
                      <a:pt x="121" y="26"/>
                      <a:pt x="121" y="26"/>
                      <a:pt x="121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5"/>
                      <a:pt x="120" y="25"/>
                      <a:pt x="120" y="25"/>
                    </a:cubicBezTo>
                    <a:cubicBezTo>
                      <a:pt x="120" y="25"/>
                      <a:pt x="120" y="25"/>
                      <a:pt x="120" y="25"/>
                    </a:cubicBezTo>
                    <a:cubicBezTo>
                      <a:pt x="120" y="25"/>
                      <a:pt x="120" y="25"/>
                      <a:pt x="120" y="25"/>
                    </a:cubicBezTo>
                    <a:cubicBezTo>
                      <a:pt x="120" y="25"/>
                      <a:pt x="120" y="25"/>
                      <a:pt x="120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8" y="25"/>
                      <a:pt x="118" y="25"/>
                      <a:pt x="118" y="25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6" y="23"/>
                      <a:pt x="116" y="23"/>
                      <a:pt x="116" y="23"/>
                    </a:cubicBezTo>
                    <a:cubicBezTo>
                      <a:pt x="116" y="23"/>
                      <a:pt x="116" y="23"/>
                      <a:pt x="116" y="23"/>
                    </a:cubicBezTo>
                    <a:cubicBezTo>
                      <a:pt x="116" y="23"/>
                      <a:pt x="116" y="23"/>
                      <a:pt x="116" y="23"/>
                    </a:cubicBezTo>
                    <a:cubicBezTo>
                      <a:pt x="116" y="23"/>
                      <a:pt x="116" y="23"/>
                      <a:pt x="116" y="23"/>
                    </a:cubicBezTo>
                    <a:cubicBezTo>
                      <a:pt x="116" y="23"/>
                      <a:pt x="116" y="23"/>
                      <a:pt x="116" y="23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1"/>
                    </a:cubicBezTo>
                    <a:cubicBezTo>
                      <a:pt x="116" y="21"/>
                      <a:pt x="116" y="21"/>
                      <a:pt x="116" y="21"/>
                    </a:cubicBezTo>
                    <a:cubicBezTo>
                      <a:pt x="116" y="21"/>
                      <a:pt x="116" y="21"/>
                      <a:pt x="116" y="21"/>
                    </a:cubicBezTo>
                    <a:cubicBezTo>
                      <a:pt x="116" y="21"/>
                      <a:pt x="116" y="21"/>
                      <a:pt x="116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1" y="17"/>
                      <a:pt x="111" y="17"/>
                      <a:pt x="111" y="17"/>
                    </a:cubicBezTo>
                    <a:cubicBezTo>
                      <a:pt x="111" y="17"/>
                      <a:pt x="111" y="17"/>
                      <a:pt x="111" y="17"/>
                    </a:cubicBezTo>
                    <a:cubicBezTo>
                      <a:pt x="111" y="17"/>
                      <a:pt x="111" y="17"/>
                      <a:pt x="111" y="17"/>
                    </a:cubicBezTo>
                    <a:cubicBezTo>
                      <a:pt x="111" y="17"/>
                      <a:pt x="111" y="17"/>
                      <a:pt x="111" y="17"/>
                    </a:cubicBezTo>
                    <a:cubicBezTo>
                      <a:pt x="111" y="17"/>
                      <a:pt x="111" y="17"/>
                      <a:pt x="111" y="17"/>
                    </a:cubicBezTo>
                    <a:cubicBezTo>
                      <a:pt x="111" y="17"/>
                      <a:pt x="111" y="17"/>
                      <a:pt x="111" y="17"/>
                    </a:cubicBezTo>
                    <a:cubicBezTo>
                      <a:pt x="111" y="17"/>
                      <a:pt x="111" y="17"/>
                      <a:pt x="111" y="17"/>
                    </a:cubicBezTo>
                    <a:cubicBezTo>
                      <a:pt x="111" y="17"/>
                      <a:pt x="111" y="17"/>
                      <a:pt x="111" y="17"/>
                    </a:cubicBezTo>
                    <a:cubicBezTo>
                      <a:pt x="111" y="17"/>
                      <a:pt x="111" y="17"/>
                      <a:pt x="111" y="17"/>
                    </a:cubicBezTo>
                    <a:cubicBezTo>
                      <a:pt x="111" y="17"/>
                      <a:pt x="111" y="17"/>
                      <a:pt x="111" y="17"/>
                    </a:cubicBezTo>
                    <a:cubicBezTo>
                      <a:pt x="111" y="17"/>
                      <a:pt x="111" y="17"/>
                      <a:pt x="111" y="17"/>
                    </a:cubicBezTo>
                    <a:cubicBezTo>
                      <a:pt x="111" y="16"/>
                      <a:pt x="111" y="16"/>
                      <a:pt x="111" y="16"/>
                    </a:cubicBezTo>
                    <a:cubicBezTo>
                      <a:pt x="111" y="16"/>
                      <a:pt x="111" y="16"/>
                      <a:pt x="111" y="16"/>
                    </a:cubicBezTo>
                    <a:cubicBezTo>
                      <a:pt x="111" y="16"/>
                      <a:pt x="111" y="16"/>
                      <a:pt x="111" y="16"/>
                    </a:cubicBezTo>
                    <a:cubicBezTo>
                      <a:pt x="111" y="16"/>
                      <a:pt x="111" y="16"/>
                      <a:pt x="111" y="16"/>
                    </a:cubicBezTo>
                    <a:cubicBezTo>
                      <a:pt x="111" y="16"/>
                      <a:pt x="111" y="16"/>
                      <a:pt x="111" y="16"/>
                    </a:cubicBezTo>
                    <a:cubicBezTo>
                      <a:pt x="111" y="16"/>
                      <a:pt x="111" y="16"/>
                      <a:pt x="111" y="16"/>
                    </a:cubicBezTo>
                    <a:cubicBezTo>
                      <a:pt x="111" y="16"/>
                      <a:pt x="111" y="16"/>
                      <a:pt x="111" y="16"/>
                    </a:cubicBezTo>
                    <a:cubicBezTo>
                      <a:pt x="111" y="16"/>
                      <a:pt x="111" y="16"/>
                      <a:pt x="111" y="16"/>
                    </a:cubicBezTo>
                    <a:cubicBezTo>
                      <a:pt x="111" y="16"/>
                      <a:pt x="111" y="16"/>
                      <a:pt x="111" y="16"/>
                    </a:cubicBezTo>
                    <a:cubicBezTo>
                      <a:pt x="111" y="16"/>
                      <a:pt x="111" y="16"/>
                      <a:pt x="111" y="16"/>
                    </a:cubicBezTo>
                    <a:cubicBezTo>
                      <a:pt x="111" y="16"/>
                      <a:pt x="111" y="16"/>
                      <a:pt x="111" y="16"/>
                    </a:cubicBezTo>
                    <a:cubicBezTo>
                      <a:pt x="111" y="16"/>
                      <a:pt x="111" y="16"/>
                      <a:pt x="111" y="16"/>
                    </a:cubicBezTo>
                    <a:cubicBezTo>
                      <a:pt x="110" y="16"/>
                      <a:pt x="110" y="16"/>
                      <a:pt x="110" y="16"/>
                    </a:cubicBezTo>
                    <a:cubicBezTo>
                      <a:pt x="110" y="16"/>
                      <a:pt x="110" y="16"/>
                      <a:pt x="110" y="16"/>
                    </a:cubicBezTo>
                    <a:cubicBezTo>
                      <a:pt x="110" y="16"/>
                      <a:pt x="110" y="16"/>
                      <a:pt x="110" y="16"/>
                    </a:cubicBezTo>
                    <a:cubicBezTo>
                      <a:pt x="110" y="16"/>
                      <a:pt x="110" y="16"/>
                      <a:pt x="110" y="16"/>
                    </a:cubicBezTo>
                    <a:cubicBezTo>
                      <a:pt x="110" y="16"/>
                      <a:pt x="110" y="16"/>
                      <a:pt x="110" y="16"/>
                    </a:cubicBezTo>
                    <a:cubicBezTo>
                      <a:pt x="110" y="16"/>
                      <a:pt x="110" y="16"/>
                      <a:pt x="110" y="16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09" y="15"/>
                      <a:pt x="109" y="15"/>
                      <a:pt x="109" y="15"/>
                    </a:cubicBezTo>
                    <a:cubicBezTo>
                      <a:pt x="109" y="15"/>
                      <a:pt x="109" y="15"/>
                      <a:pt x="109" y="15"/>
                    </a:cubicBezTo>
                    <a:cubicBezTo>
                      <a:pt x="109" y="15"/>
                      <a:pt x="109" y="15"/>
                      <a:pt x="109" y="15"/>
                    </a:cubicBezTo>
                    <a:cubicBezTo>
                      <a:pt x="109" y="15"/>
                      <a:pt x="109" y="15"/>
                      <a:pt x="109" y="15"/>
                    </a:cubicBezTo>
                    <a:cubicBezTo>
                      <a:pt x="109" y="15"/>
                      <a:pt x="109" y="15"/>
                      <a:pt x="109" y="15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8" y="14"/>
                      <a:pt x="108" y="14"/>
                      <a:pt x="108" y="14"/>
                    </a:cubicBezTo>
                    <a:cubicBezTo>
                      <a:pt x="108" y="14"/>
                      <a:pt x="108" y="14"/>
                      <a:pt x="108" y="14"/>
                    </a:cubicBezTo>
                    <a:cubicBezTo>
                      <a:pt x="108" y="14"/>
                      <a:pt x="108" y="14"/>
                      <a:pt x="108" y="15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8" y="15"/>
                      <a:pt x="108" y="15"/>
                      <a:pt x="109" y="16"/>
                    </a:cubicBezTo>
                    <a:cubicBezTo>
                      <a:pt x="109" y="16"/>
                      <a:pt x="109" y="16"/>
                      <a:pt x="109" y="16"/>
                    </a:cubicBezTo>
                    <a:cubicBezTo>
                      <a:pt x="109" y="16"/>
                      <a:pt x="109" y="16"/>
                      <a:pt x="109" y="17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9" y="17"/>
                      <a:pt x="109" y="17"/>
                      <a:pt x="109" y="18"/>
                    </a:cubicBezTo>
                    <a:cubicBezTo>
                      <a:pt x="109" y="18"/>
                      <a:pt x="109" y="18"/>
                      <a:pt x="109" y="18"/>
                    </a:cubicBezTo>
                    <a:cubicBezTo>
                      <a:pt x="109" y="18"/>
                      <a:pt x="109" y="18"/>
                      <a:pt x="109" y="18"/>
                    </a:cubicBezTo>
                    <a:cubicBezTo>
                      <a:pt x="109" y="18"/>
                      <a:pt x="109" y="18"/>
                      <a:pt x="109" y="18"/>
                    </a:cubicBezTo>
                    <a:cubicBezTo>
                      <a:pt x="109" y="18"/>
                      <a:pt x="109" y="18"/>
                      <a:pt x="109" y="18"/>
                    </a:cubicBezTo>
                    <a:cubicBezTo>
                      <a:pt x="109" y="18"/>
                      <a:pt x="109" y="18"/>
                      <a:pt x="109" y="18"/>
                    </a:cubicBezTo>
                    <a:cubicBezTo>
                      <a:pt x="109" y="18"/>
                      <a:pt x="109" y="18"/>
                      <a:pt x="109" y="18"/>
                    </a:cubicBezTo>
                    <a:cubicBezTo>
                      <a:pt x="109" y="18"/>
                      <a:pt x="109" y="18"/>
                      <a:pt x="109" y="18"/>
                    </a:cubicBezTo>
                    <a:cubicBezTo>
                      <a:pt x="109" y="18"/>
                      <a:pt x="109" y="18"/>
                      <a:pt x="109" y="18"/>
                    </a:cubicBezTo>
                    <a:cubicBezTo>
                      <a:pt x="109" y="18"/>
                      <a:pt x="109" y="18"/>
                      <a:pt x="110" y="18"/>
                    </a:cubicBezTo>
                    <a:cubicBezTo>
                      <a:pt x="110" y="19"/>
                      <a:pt x="110" y="19"/>
                      <a:pt x="110" y="19"/>
                    </a:cubicBezTo>
                    <a:cubicBezTo>
                      <a:pt x="110" y="19"/>
                      <a:pt x="110" y="19"/>
                      <a:pt x="110" y="19"/>
                    </a:cubicBezTo>
                    <a:cubicBezTo>
                      <a:pt x="110" y="19"/>
                      <a:pt x="110" y="19"/>
                      <a:pt x="110" y="19"/>
                    </a:cubicBezTo>
                    <a:cubicBezTo>
                      <a:pt x="110" y="19"/>
                      <a:pt x="110" y="19"/>
                      <a:pt x="110" y="19"/>
                    </a:cubicBezTo>
                    <a:cubicBezTo>
                      <a:pt x="110" y="19"/>
                      <a:pt x="110" y="19"/>
                      <a:pt x="110" y="19"/>
                    </a:cubicBezTo>
                    <a:cubicBezTo>
                      <a:pt x="110" y="19"/>
                      <a:pt x="110" y="19"/>
                      <a:pt x="110" y="19"/>
                    </a:cubicBezTo>
                    <a:cubicBezTo>
                      <a:pt x="110" y="19"/>
                      <a:pt x="110" y="19"/>
                      <a:pt x="110" y="19"/>
                    </a:cubicBezTo>
                    <a:cubicBezTo>
                      <a:pt x="110" y="19"/>
                      <a:pt x="110" y="19"/>
                      <a:pt x="110" y="19"/>
                    </a:cubicBezTo>
                    <a:cubicBezTo>
                      <a:pt x="110" y="19"/>
                      <a:pt x="110" y="19"/>
                      <a:pt x="110" y="19"/>
                    </a:cubicBezTo>
                    <a:cubicBezTo>
                      <a:pt x="110" y="19"/>
                      <a:pt x="110" y="19"/>
                      <a:pt x="110" y="20"/>
                    </a:cubicBezTo>
                    <a:cubicBezTo>
                      <a:pt x="110" y="20"/>
                      <a:pt x="110" y="20"/>
                      <a:pt x="110" y="20"/>
                    </a:cubicBezTo>
                    <a:cubicBezTo>
                      <a:pt x="110" y="20"/>
                      <a:pt x="110" y="20"/>
                      <a:pt x="110" y="20"/>
                    </a:cubicBezTo>
                    <a:cubicBezTo>
                      <a:pt x="110" y="20"/>
                      <a:pt x="110" y="20"/>
                      <a:pt x="110" y="20"/>
                    </a:cubicBezTo>
                    <a:cubicBezTo>
                      <a:pt x="110" y="20"/>
                      <a:pt x="110" y="20"/>
                      <a:pt x="110" y="20"/>
                    </a:cubicBezTo>
                    <a:cubicBezTo>
                      <a:pt x="110" y="20"/>
                      <a:pt x="110" y="20"/>
                      <a:pt x="110" y="20"/>
                    </a:cubicBezTo>
                    <a:cubicBezTo>
                      <a:pt x="110" y="20"/>
                      <a:pt x="110" y="20"/>
                      <a:pt x="110" y="20"/>
                    </a:cubicBezTo>
                    <a:cubicBezTo>
                      <a:pt x="110" y="20"/>
                      <a:pt x="110" y="20"/>
                      <a:pt x="110" y="20"/>
                    </a:cubicBezTo>
                    <a:cubicBezTo>
                      <a:pt x="110" y="20"/>
                      <a:pt x="110" y="20"/>
                      <a:pt x="110" y="20"/>
                    </a:cubicBezTo>
                    <a:cubicBezTo>
                      <a:pt x="110" y="20"/>
                      <a:pt x="110" y="20"/>
                      <a:pt x="110" y="20"/>
                    </a:cubicBezTo>
                    <a:cubicBezTo>
                      <a:pt x="110" y="20"/>
                      <a:pt x="110" y="20"/>
                      <a:pt x="110" y="20"/>
                    </a:cubicBezTo>
                    <a:cubicBezTo>
                      <a:pt x="110" y="20"/>
                      <a:pt x="110" y="20"/>
                      <a:pt x="110" y="21"/>
                    </a:cubicBezTo>
                    <a:cubicBezTo>
                      <a:pt x="110" y="21"/>
                      <a:pt x="110" y="21"/>
                      <a:pt x="111" y="21"/>
                    </a:cubicBezTo>
                    <a:cubicBezTo>
                      <a:pt x="111" y="21"/>
                      <a:pt x="111" y="21"/>
                      <a:pt x="111" y="21"/>
                    </a:cubicBezTo>
                    <a:cubicBezTo>
                      <a:pt x="111" y="21"/>
                      <a:pt x="111" y="21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1" y="22"/>
                      <a:pt x="111" y="22"/>
                      <a:pt x="111" y="23"/>
                    </a:cubicBezTo>
                    <a:cubicBezTo>
                      <a:pt x="111" y="23"/>
                      <a:pt x="111" y="23"/>
                      <a:pt x="111" y="23"/>
                    </a:cubicBezTo>
                    <a:cubicBezTo>
                      <a:pt x="111" y="23"/>
                      <a:pt x="111" y="23"/>
                      <a:pt x="111" y="23"/>
                    </a:cubicBezTo>
                    <a:cubicBezTo>
                      <a:pt x="111" y="23"/>
                      <a:pt x="111" y="23"/>
                      <a:pt x="111" y="23"/>
                    </a:cubicBezTo>
                    <a:cubicBezTo>
                      <a:pt x="111" y="23"/>
                      <a:pt x="111" y="23"/>
                      <a:pt x="111" y="23"/>
                    </a:cubicBezTo>
                    <a:cubicBezTo>
                      <a:pt x="111" y="23"/>
                      <a:pt x="111" y="23"/>
                      <a:pt x="111" y="23"/>
                    </a:cubicBezTo>
                    <a:cubicBezTo>
                      <a:pt x="111" y="23"/>
                      <a:pt x="111" y="23"/>
                      <a:pt x="111" y="23"/>
                    </a:cubicBezTo>
                    <a:cubicBezTo>
                      <a:pt x="111" y="23"/>
                      <a:pt x="111" y="23"/>
                      <a:pt x="111" y="23"/>
                    </a:cubicBezTo>
                    <a:cubicBezTo>
                      <a:pt x="111" y="23"/>
                      <a:pt x="111" y="23"/>
                      <a:pt x="111" y="23"/>
                    </a:cubicBezTo>
                    <a:cubicBezTo>
                      <a:pt x="111" y="23"/>
                      <a:pt x="111" y="23"/>
                      <a:pt x="111" y="23"/>
                    </a:cubicBezTo>
                    <a:cubicBezTo>
                      <a:pt x="111" y="23"/>
                      <a:pt x="111" y="23"/>
                      <a:pt x="111" y="23"/>
                    </a:cubicBezTo>
                    <a:cubicBezTo>
                      <a:pt x="112" y="23"/>
                      <a:pt x="112" y="23"/>
                      <a:pt x="112" y="23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5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13" y="25"/>
                      <a:pt x="113" y="25"/>
                      <a:pt x="113" y="25"/>
                    </a:cubicBezTo>
                    <a:cubicBezTo>
                      <a:pt x="113" y="25"/>
                      <a:pt x="113" y="25"/>
                      <a:pt x="113" y="25"/>
                    </a:cubicBezTo>
                    <a:cubicBezTo>
                      <a:pt x="113" y="25"/>
                      <a:pt x="113" y="25"/>
                      <a:pt x="113" y="25"/>
                    </a:cubicBezTo>
                    <a:cubicBezTo>
                      <a:pt x="113" y="25"/>
                      <a:pt x="113" y="25"/>
                      <a:pt x="113" y="25"/>
                    </a:cubicBezTo>
                    <a:cubicBezTo>
                      <a:pt x="113" y="25"/>
                      <a:pt x="113" y="25"/>
                      <a:pt x="113" y="25"/>
                    </a:cubicBezTo>
                    <a:cubicBezTo>
                      <a:pt x="113" y="25"/>
                      <a:pt x="113" y="25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13" y="27"/>
                      <a:pt x="113" y="27"/>
                      <a:pt x="114" y="27"/>
                    </a:cubicBezTo>
                    <a:cubicBezTo>
                      <a:pt x="114" y="27"/>
                      <a:pt x="114" y="27"/>
                      <a:pt x="114" y="27"/>
                    </a:cubicBezTo>
                    <a:cubicBezTo>
                      <a:pt x="114" y="27"/>
                      <a:pt x="114" y="27"/>
                      <a:pt x="114" y="27"/>
                    </a:cubicBezTo>
                    <a:cubicBezTo>
                      <a:pt x="114" y="27"/>
                      <a:pt x="114" y="27"/>
                      <a:pt x="114" y="27"/>
                    </a:cubicBezTo>
                    <a:cubicBezTo>
                      <a:pt x="114" y="27"/>
                      <a:pt x="114" y="27"/>
                      <a:pt x="114" y="27"/>
                    </a:cubicBezTo>
                    <a:cubicBezTo>
                      <a:pt x="114" y="27"/>
                      <a:pt x="114" y="27"/>
                      <a:pt x="114" y="27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9"/>
                    </a:cubicBezTo>
                    <a:cubicBezTo>
                      <a:pt x="114" y="29"/>
                      <a:pt x="114" y="29"/>
                      <a:pt x="114" y="29"/>
                    </a:cubicBezTo>
                    <a:cubicBezTo>
                      <a:pt x="114" y="29"/>
                      <a:pt x="114" y="29"/>
                      <a:pt x="114" y="29"/>
                    </a:cubicBezTo>
                    <a:cubicBezTo>
                      <a:pt x="114" y="29"/>
                      <a:pt x="114" y="29"/>
                      <a:pt x="114" y="29"/>
                    </a:cubicBezTo>
                    <a:cubicBezTo>
                      <a:pt x="114" y="29"/>
                      <a:pt x="114" y="29"/>
                      <a:pt x="114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30"/>
                      <a:pt x="115" y="30"/>
                      <a:pt x="115" y="30"/>
                    </a:cubicBezTo>
                    <a:cubicBezTo>
                      <a:pt x="115" y="30"/>
                      <a:pt x="115" y="30"/>
                      <a:pt x="115" y="30"/>
                    </a:cubicBezTo>
                    <a:cubicBezTo>
                      <a:pt x="115" y="30"/>
                      <a:pt x="115" y="30"/>
                      <a:pt x="115" y="30"/>
                    </a:cubicBezTo>
                    <a:cubicBezTo>
                      <a:pt x="115" y="30"/>
                      <a:pt x="115" y="30"/>
                      <a:pt x="115" y="30"/>
                    </a:cubicBezTo>
                    <a:cubicBezTo>
                      <a:pt x="115" y="30"/>
                      <a:pt x="115" y="30"/>
                      <a:pt x="115" y="30"/>
                    </a:cubicBezTo>
                    <a:cubicBezTo>
                      <a:pt x="115" y="30"/>
                      <a:pt x="115" y="30"/>
                      <a:pt x="115" y="30"/>
                    </a:cubicBezTo>
                    <a:cubicBezTo>
                      <a:pt x="115" y="30"/>
                      <a:pt x="115" y="30"/>
                      <a:pt x="115" y="30"/>
                    </a:cubicBezTo>
                    <a:cubicBezTo>
                      <a:pt x="115" y="30"/>
                      <a:pt x="115" y="30"/>
                      <a:pt x="115" y="30"/>
                    </a:cubicBezTo>
                    <a:cubicBezTo>
                      <a:pt x="115" y="30"/>
                      <a:pt x="115" y="30"/>
                      <a:pt x="115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7" y="31"/>
                    </a:cubicBezTo>
                    <a:cubicBezTo>
                      <a:pt x="117" y="31"/>
                      <a:pt x="117" y="31"/>
                      <a:pt x="117" y="31"/>
                    </a:cubicBezTo>
                    <a:cubicBezTo>
                      <a:pt x="117" y="31"/>
                      <a:pt x="117" y="31"/>
                      <a:pt x="117" y="31"/>
                    </a:cubicBezTo>
                    <a:cubicBezTo>
                      <a:pt x="117" y="31"/>
                      <a:pt x="117" y="31"/>
                      <a:pt x="117" y="31"/>
                    </a:cubicBezTo>
                    <a:cubicBezTo>
                      <a:pt x="117" y="31"/>
                      <a:pt x="117" y="31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3"/>
                    </a:cubicBezTo>
                    <a:cubicBezTo>
                      <a:pt x="117" y="33"/>
                      <a:pt x="117" y="33"/>
                      <a:pt x="117" y="33"/>
                    </a:cubicBezTo>
                    <a:cubicBezTo>
                      <a:pt x="117" y="33"/>
                      <a:pt x="117" y="33"/>
                      <a:pt x="117" y="33"/>
                    </a:cubicBezTo>
                    <a:cubicBezTo>
                      <a:pt x="117" y="33"/>
                      <a:pt x="117" y="33"/>
                      <a:pt x="117" y="33"/>
                    </a:cubicBezTo>
                    <a:cubicBezTo>
                      <a:pt x="117" y="33"/>
                      <a:pt x="117" y="33"/>
                      <a:pt x="117" y="33"/>
                    </a:cubicBezTo>
                    <a:cubicBezTo>
                      <a:pt x="117" y="33"/>
                      <a:pt x="117" y="33"/>
                      <a:pt x="117" y="33"/>
                    </a:cubicBezTo>
                    <a:cubicBezTo>
                      <a:pt x="117" y="33"/>
                      <a:pt x="117" y="33"/>
                      <a:pt x="117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4"/>
                      <a:pt x="118" y="34"/>
                      <a:pt x="118" y="34"/>
                    </a:cubicBezTo>
                    <a:cubicBezTo>
                      <a:pt x="118" y="34"/>
                      <a:pt x="118" y="34"/>
                      <a:pt x="118" y="34"/>
                    </a:cubicBezTo>
                    <a:cubicBezTo>
                      <a:pt x="118" y="34"/>
                      <a:pt x="118" y="34"/>
                      <a:pt x="118" y="34"/>
                    </a:cubicBezTo>
                    <a:cubicBezTo>
                      <a:pt x="118" y="34"/>
                      <a:pt x="118" y="34"/>
                      <a:pt x="118" y="34"/>
                    </a:cubicBezTo>
                    <a:cubicBezTo>
                      <a:pt x="118" y="34"/>
                      <a:pt x="118" y="34"/>
                      <a:pt x="118" y="34"/>
                    </a:cubicBezTo>
                    <a:cubicBezTo>
                      <a:pt x="118" y="34"/>
                      <a:pt x="118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20" y="34"/>
                      <a:pt x="120" y="34"/>
                      <a:pt x="120" y="34"/>
                    </a:cubicBezTo>
                    <a:cubicBezTo>
                      <a:pt x="120" y="34"/>
                      <a:pt x="120" y="34"/>
                      <a:pt x="120" y="34"/>
                    </a:cubicBezTo>
                    <a:cubicBezTo>
                      <a:pt x="120" y="34"/>
                      <a:pt x="120" y="34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1" y="35"/>
                    </a:cubicBezTo>
                    <a:cubicBezTo>
                      <a:pt x="121" y="35"/>
                      <a:pt x="121" y="35"/>
                      <a:pt x="121" y="35"/>
                    </a:cubicBezTo>
                    <a:cubicBezTo>
                      <a:pt x="121" y="35"/>
                      <a:pt x="121" y="35"/>
                      <a:pt x="121" y="35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21" y="36"/>
                      <a:pt x="121" y="36"/>
                      <a:pt x="121" y="37"/>
                    </a:cubicBezTo>
                    <a:cubicBezTo>
                      <a:pt x="121" y="37"/>
                      <a:pt x="121" y="37"/>
                      <a:pt x="121" y="37"/>
                    </a:cubicBezTo>
                    <a:cubicBezTo>
                      <a:pt x="121" y="37"/>
                      <a:pt x="121" y="37"/>
                      <a:pt x="121" y="37"/>
                    </a:cubicBezTo>
                    <a:cubicBezTo>
                      <a:pt x="121" y="37"/>
                      <a:pt x="121" y="37"/>
                      <a:pt x="121" y="37"/>
                    </a:cubicBezTo>
                    <a:cubicBezTo>
                      <a:pt x="121" y="37"/>
                      <a:pt x="121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8"/>
                      <a:pt x="122" y="38"/>
                    </a:cubicBezTo>
                    <a:cubicBezTo>
                      <a:pt x="122" y="38"/>
                      <a:pt x="122" y="38"/>
                      <a:pt x="122" y="38"/>
                    </a:cubicBezTo>
                    <a:cubicBezTo>
                      <a:pt x="122" y="38"/>
                      <a:pt x="122" y="38"/>
                      <a:pt x="122" y="38"/>
                    </a:cubicBezTo>
                    <a:cubicBezTo>
                      <a:pt x="122" y="38"/>
                      <a:pt x="122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4" y="38"/>
                      <a:pt x="124" y="38"/>
                      <a:pt x="124" y="38"/>
                    </a:cubicBezTo>
                    <a:cubicBezTo>
                      <a:pt x="124" y="38"/>
                      <a:pt x="124" y="38"/>
                      <a:pt x="124" y="38"/>
                    </a:cubicBezTo>
                    <a:cubicBezTo>
                      <a:pt x="124" y="38"/>
                      <a:pt x="124" y="38"/>
                      <a:pt x="124" y="38"/>
                    </a:cubicBezTo>
                    <a:cubicBezTo>
                      <a:pt x="124" y="38"/>
                      <a:pt x="124" y="38"/>
                      <a:pt x="124" y="38"/>
                    </a:cubicBezTo>
                    <a:cubicBezTo>
                      <a:pt x="124" y="38"/>
                      <a:pt x="124" y="38"/>
                      <a:pt x="124" y="38"/>
                    </a:cubicBezTo>
                    <a:cubicBezTo>
                      <a:pt x="124" y="38"/>
                      <a:pt x="124" y="38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5" y="39"/>
                    </a:cubicBezTo>
                    <a:cubicBezTo>
                      <a:pt x="125" y="39"/>
                      <a:pt x="125" y="39"/>
                      <a:pt x="125" y="39"/>
                    </a:cubicBezTo>
                    <a:cubicBezTo>
                      <a:pt x="125" y="39"/>
                      <a:pt x="125" y="39"/>
                      <a:pt x="125" y="39"/>
                    </a:cubicBezTo>
                    <a:cubicBezTo>
                      <a:pt x="125" y="39"/>
                      <a:pt x="125" y="39"/>
                      <a:pt x="125" y="39"/>
                    </a:cubicBezTo>
                    <a:cubicBezTo>
                      <a:pt x="125" y="39"/>
                      <a:pt x="125" y="39"/>
                      <a:pt x="125" y="39"/>
                    </a:cubicBezTo>
                    <a:cubicBezTo>
                      <a:pt x="125" y="39"/>
                      <a:pt x="125" y="39"/>
                      <a:pt x="125" y="39"/>
                    </a:cubicBezTo>
                    <a:cubicBezTo>
                      <a:pt x="125" y="39"/>
                      <a:pt x="125" y="39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6" y="40"/>
                    </a:cubicBezTo>
                    <a:cubicBezTo>
                      <a:pt x="126" y="40"/>
                      <a:pt x="126" y="40"/>
                      <a:pt x="126" y="40"/>
                    </a:cubicBezTo>
                    <a:cubicBezTo>
                      <a:pt x="126" y="40"/>
                      <a:pt x="126" y="40"/>
                      <a:pt x="126" y="40"/>
                    </a:cubicBezTo>
                    <a:cubicBezTo>
                      <a:pt x="126" y="40"/>
                      <a:pt x="126" y="40"/>
                      <a:pt x="126" y="40"/>
                    </a:cubicBezTo>
                    <a:cubicBezTo>
                      <a:pt x="126" y="40"/>
                      <a:pt x="126" y="40"/>
                      <a:pt x="126" y="40"/>
                    </a:cubicBezTo>
                    <a:cubicBezTo>
                      <a:pt x="126" y="40"/>
                      <a:pt x="126" y="40"/>
                      <a:pt x="126" y="40"/>
                    </a:cubicBezTo>
                    <a:cubicBezTo>
                      <a:pt x="126" y="40"/>
                      <a:pt x="126" y="40"/>
                      <a:pt x="126" y="40"/>
                    </a:cubicBezTo>
                    <a:cubicBezTo>
                      <a:pt x="126" y="40"/>
                      <a:pt x="126" y="40"/>
                      <a:pt x="126" y="40"/>
                    </a:cubicBezTo>
                    <a:cubicBezTo>
                      <a:pt x="126" y="40"/>
                      <a:pt x="126" y="40"/>
                      <a:pt x="126" y="40"/>
                    </a:cubicBezTo>
                    <a:cubicBezTo>
                      <a:pt x="126" y="40"/>
                      <a:pt x="126" y="40"/>
                      <a:pt x="126" y="40"/>
                    </a:cubicBezTo>
                    <a:cubicBezTo>
                      <a:pt x="126" y="40"/>
                      <a:pt x="126" y="40"/>
                      <a:pt x="126" y="40"/>
                    </a:cubicBezTo>
                    <a:cubicBezTo>
                      <a:pt x="126" y="40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7" y="41"/>
                    </a:cubicBezTo>
                    <a:cubicBezTo>
                      <a:pt x="127" y="41"/>
                      <a:pt x="127" y="41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3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4"/>
                    </a:cubicBezTo>
                    <a:cubicBezTo>
                      <a:pt x="129" y="44"/>
                      <a:pt x="129" y="44"/>
                      <a:pt x="129" y="44"/>
                    </a:cubicBezTo>
                    <a:cubicBezTo>
                      <a:pt x="129" y="44"/>
                      <a:pt x="129" y="44"/>
                      <a:pt x="129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1" y="44"/>
                      <a:pt x="131" y="44"/>
                      <a:pt x="131" y="44"/>
                    </a:cubicBezTo>
                    <a:cubicBezTo>
                      <a:pt x="131" y="44"/>
                      <a:pt x="131" y="44"/>
                      <a:pt x="131" y="44"/>
                    </a:cubicBezTo>
                    <a:cubicBezTo>
                      <a:pt x="131" y="44"/>
                      <a:pt x="131" y="44"/>
                      <a:pt x="131" y="44"/>
                    </a:cubicBezTo>
                    <a:cubicBezTo>
                      <a:pt x="131" y="44"/>
                      <a:pt x="131" y="44"/>
                      <a:pt x="131" y="44"/>
                    </a:cubicBezTo>
                    <a:cubicBezTo>
                      <a:pt x="131" y="44"/>
                      <a:pt x="131" y="44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2" y="45"/>
                      <a:pt x="132" y="45"/>
                      <a:pt x="132" y="45"/>
                    </a:cubicBezTo>
                    <a:cubicBezTo>
                      <a:pt x="132" y="45"/>
                      <a:pt x="132" y="45"/>
                      <a:pt x="132" y="45"/>
                    </a:cubicBezTo>
                    <a:cubicBezTo>
                      <a:pt x="132" y="45"/>
                      <a:pt x="132" y="45"/>
                      <a:pt x="132" y="45"/>
                    </a:cubicBezTo>
                    <a:cubicBezTo>
                      <a:pt x="132" y="45"/>
                      <a:pt x="132" y="45"/>
                      <a:pt x="132" y="45"/>
                    </a:cubicBezTo>
                    <a:cubicBezTo>
                      <a:pt x="132" y="45"/>
                      <a:pt x="132" y="45"/>
                      <a:pt x="132" y="45"/>
                    </a:cubicBezTo>
                    <a:cubicBezTo>
                      <a:pt x="132" y="45"/>
                      <a:pt x="132" y="45"/>
                      <a:pt x="132" y="45"/>
                    </a:cubicBezTo>
                    <a:cubicBezTo>
                      <a:pt x="132" y="45"/>
                      <a:pt x="132" y="45"/>
                      <a:pt x="132" y="45"/>
                    </a:cubicBezTo>
                    <a:cubicBezTo>
                      <a:pt x="132" y="45"/>
                      <a:pt x="132" y="45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3" y="46"/>
                    </a:cubicBezTo>
                    <a:cubicBezTo>
                      <a:pt x="133" y="46"/>
                      <a:pt x="133" y="46"/>
                      <a:pt x="133" y="46"/>
                    </a:cubicBezTo>
                    <a:cubicBezTo>
                      <a:pt x="133" y="46"/>
                      <a:pt x="133" y="46"/>
                      <a:pt x="133" y="46"/>
                    </a:cubicBezTo>
                    <a:cubicBezTo>
                      <a:pt x="133" y="46"/>
                      <a:pt x="133" y="46"/>
                      <a:pt x="133" y="46"/>
                    </a:cubicBezTo>
                    <a:cubicBezTo>
                      <a:pt x="133" y="46"/>
                      <a:pt x="133" y="46"/>
                      <a:pt x="133" y="46"/>
                    </a:cubicBezTo>
                    <a:cubicBezTo>
                      <a:pt x="133" y="46"/>
                      <a:pt x="133" y="46"/>
                      <a:pt x="133" y="46"/>
                    </a:cubicBezTo>
                    <a:cubicBezTo>
                      <a:pt x="133" y="46"/>
                      <a:pt x="133" y="46"/>
                      <a:pt x="133" y="46"/>
                    </a:cubicBezTo>
                    <a:cubicBezTo>
                      <a:pt x="133" y="46"/>
                      <a:pt x="133" y="46"/>
                      <a:pt x="133" y="46"/>
                    </a:cubicBezTo>
                    <a:cubicBezTo>
                      <a:pt x="133" y="46"/>
                      <a:pt x="133" y="46"/>
                      <a:pt x="133" y="46"/>
                    </a:cubicBezTo>
                    <a:cubicBezTo>
                      <a:pt x="133" y="46"/>
                      <a:pt x="133" y="46"/>
                      <a:pt x="133" y="46"/>
                    </a:cubicBezTo>
                    <a:cubicBezTo>
                      <a:pt x="133" y="46"/>
                      <a:pt x="133" y="46"/>
                      <a:pt x="133" y="46"/>
                    </a:cubicBezTo>
                    <a:cubicBezTo>
                      <a:pt x="133" y="46"/>
                      <a:pt x="133" y="46"/>
                      <a:pt x="133" y="46"/>
                    </a:cubicBezTo>
                    <a:cubicBezTo>
                      <a:pt x="133" y="46"/>
                      <a:pt x="133" y="46"/>
                      <a:pt x="133" y="46"/>
                    </a:cubicBezTo>
                    <a:cubicBezTo>
                      <a:pt x="133" y="46"/>
                      <a:pt x="133" y="46"/>
                      <a:pt x="133" y="47"/>
                    </a:cubicBezTo>
                    <a:cubicBezTo>
                      <a:pt x="133" y="47"/>
                      <a:pt x="133" y="47"/>
                      <a:pt x="133" y="47"/>
                    </a:cubicBezTo>
                    <a:cubicBezTo>
                      <a:pt x="133" y="47"/>
                      <a:pt x="133" y="47"/>
                      <a:pt x="133" y="47"/>
                    </a:cubicBezTo>
                    <a:cubicBezTo>
                      <a:pt x="133" y="47"/>
                      <a:pt x="133" y="47"/>
                      <a:pt x="133" y="47"/>
                    </a:cubicBezTo>
                    <a:cubicBezTo>
                      <a:pt x="133" y="47"/>
                      <a:pt x="133" y="47"/>
                      <a:pt x="133" y="47"/>
                    </a:cubicBezTo>
                    <a:cubicBezTo>
                      <a:pt x="133" y="47"/>
                      <a:pt x="133" y="47"/>
                      <a:pt x="133" y="47"/>
                    </a:cubicBezTo>
                    <a:cubicBezTo>
                      <a:pt x="133" y="47"/>
                      <a:pt x="133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5" y="47"/>
                    </a:cubicBezTo>
                    <a:cubicBezTo>
                      <a:pt x="135" y="47"/>
                      <a:pt x="135" y="47"/>
                      <a:pt x="135" y="47"/>
                    </a:cubicBezTo>
                    <a:cubicBezTo>
                      <a:pt x="135" y="47"/>
                      <a:pt x="135" y="47"/>
                      <a:pt x="135" y="47"/>
                    </a:cubicBezTo>
                    <a:cubicBezTo>
                      <a:pt x="135" y="47"/>
                      <a:pt x="135" y="47"/>
                      <a:pt x="135" y="47"/>
                    </a:cubicBezTo>
                    <a:cubicBezTo>
                      <a:pt x="135" y="47"/>
                      <a:pt x="135" y="47"/>
                      <a:pt x="135" y="47"/>
                    </a:cubicBezTo>
                    <a:cubicBezTo>
                      <a:pt x="135" y="47"/>
                      <a:pt x="135" y="47"/>
                      <a:pt x="135" y="47"/>
                    </a:cubicBezTo>
                    <a:cubicBezTo>
                      <a:pt x="135" y="47"/>
                      <a:pt x="135" y="47"/>
                      <a:pt x="135" y="47"/>
                    </a:cubicBezTo>
                    <a:cubicBezTo>
                      <a:pt x="135" y="48"/>
                      <a:pt x="135" y="48"/>
                      <a:pt x="135" y="48"/>
                    </a:cubicBezTo>
                    <a:cubicBezTo>
                      <a:pt x="135" y="48"/>
                      <a:pt x="135" y="48"/>
                      <a:pt x="135" y="48"/>
                    </a:cubicBezTo>
                    <a:cubicBezTo>
                      <a:pt x="135" y="48"/>
                      <a:pt x="135" y="48"/>
                      <a:pt x="135" y="48"/>
                    </a:cubicBezTo>
                    <a:cubicBezTo>
                      <a:pt x="135" y="48"/>
                      <a:pt x="135" y="48"/>
                      <a:pt x="135" y="48"/>
                    </a:cubicBezTo>
                    <a:cubicBezTo>
                      <a:pt x="135" y="48"/>
                      <a:pt x="135" y="48"/>
                      <a:pt x="135" y="48"/>
                    </a:cubicBezTo>
                    <a:cubicBezTo>
                      <a:pt x="135" y="48"/>
                      <a:pt x="135" y="48"/>
                      <a:pt x="135" y="48"/>
                    </a:cubicBezTo>
                    <a:cubicBezTo>
                      <a:pt x="136" y="48"/>
                      <a:pt x="136" y="48"/>
                      <a:pt x="136" y="48"/>
                    </a:cubicBezTo>
                    <a:cubicBezTo>
                      <a:pt x="136" y="48"/>
                      <a:pt x="136" y="48"/>
                      <a:pt x="136" y="48"/>
                    </a:cubicBezTo>
                    <a:cubicBezTo>
                      <a:pt x="136" y="48"/>
                      <a:pt x="136" y="48"/>
                      <a:pt x="136" y="48"/>
                    </a:cubicBezTo>
                    <a:cubicBezTo>
                      <a:pt x="136" y="48"/>
                      <a:pt x="136" y="48"/>
                      <a:pt x="136" y="48"/>
                    </a:cubicBezTo>
                    <a:cubicBezTo>
                      <a:pt x="136" y="48"/>
                      <a:pt x="136" y="48"/>
                      <a:pt x="136" y="48"/>
                    </a:cubicBezTo>
                    <a:cubicBezTo>
                      <a:pt x="136" y="48"/>
                      <a:pt x="136" y="48"/>
                      <a:pt x="136" y="48"/>
                    </a:cubicBezTo>
                    <a:cubicBezTo>
                      <a:pt x="136" y="48"/>
                      <a:pt x="136" y="48"/>
                      <a:pt x="136" y="48"/>
                    </a:cubicBezTo>
                    <a:cubicBezTo>
                      <a:pt x="136" y="48"/>
                      <a:pt x="136" y="48"/>
                      <a:pt x="136" y="48"/>
                    </a:cubicBezTo>
                    <a:cubicBezTo>
                      <a:pt x="136" y="48"/>
                      <a:pt x="136" y="48"/>
                      <a:pt x="136" y="48"/>
                    </a:cubicBezTo>
                    <a:cubicBezTo>
                      <a:pt x="136" y="48"/>
                      <a:pt x="136" y="48"/>
                      <a:pt x="136" y="48"/>
                    </a:cubicBezTo>
                    <a:cubicBezTo>
                      <a:pt x="136" y="48"/>
                      <a:pt x="136" y="48"/>
                      <a:pt x="137" y="48"/>
                    </a:cubicBezTo>
                    <a:cubicBezTo>
                      <a:pt x="137" y="48"/>
                      <a:pt x="137" y="48"/>
                      <a:pt x="137" y="48"/>
                    </a:cubicBezTo>
                    <a:cubicBezTo>
                      <a:pt x="137" y="48"/>
                      <a:pt x="137" y="48"/>
                      <a:pt x="137" y="48"/>
                    </a:cubicBezTo>
                    <a:cubicBezTo>
                      <a:pt x="137" y="48"/>
                      <a:pt x="137" y="48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50"/>
                    </a:cubicBezTo>
                    <a:cubicBezTo>
                      <a:pt x="137" y="50"/>
                      <a:pt x="137" y="50"/>
                      <a:pt x="137" y="50"/>
                    </a:cubicBezTo>
                    <a:cubicBezTo>
                      <a:pt x="137" y="50"/>
                      <a:pt x="137" y="50"/>
                      <a:pt x="137" y="50"/>
                    </a:cubicBezTo>
                    <a:cubicBezTo>
                      <a:pt x="137" y="50"/>
                      <a:pt x="137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9" y="50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40" y="51"/>
                      <a:pt x="140" y="51"/>
                      <a:pt x="140" y="51"/>
                    </a:cubicBezTo>
                    <a:cubicBezTo>
                      <a:pt x="140" y="51"/>
                      <a:pt x="140" y="51"/>
                      <a:pt x="140" y="51"/>
                    </a:cubicBezTo>
                    <a:cubicBezTo>
                      <a:pt x="140" y="51"/>
                      <a:pt x="140" y="51"/>
                      <a:pt x="140" y="51"/>
                    </a:cubicBezTo>
                    <a:cubicBezTo>
                      <a:pt x="140" y="51"/>
                      <a:pt x="140" y="51"/>
                      <a:pt x="140" y="52"/>
                    </a:cubicBezTo>
                    <a:cubicBezTo>
                      <a:pt x="140" y="52"/>
                      <a:pt x="140" y="52"/>
                      <a:pt x="140" y="52"/>
                    </a:cubicBezTo>
                    <a:cubicBezTo>
                      <a:pt x="140" y="52"/>
                      <a:pt x="140" y="52"/>
                      <a:pt x="140" y="52"/>
                    </a:cubicBezTo>
                    <a:cubicBezTo>
                      <a:pt x="140" y="52"/>
                      <a:pt x="140" y="52"/>
                      <a:pt x="140" y="52"/>
                    </a:cubicBezTo>
                    <a:cubicBezTo>
                      <a:pt x="140" y="52"/>
                      <a:pt x="140" y="52"/>
                      <a:pt x="140" y="52"/>
                    </a:cubicBezTo>
                    <a:cubicBezTo>
                      <a:pt x="140" y="52"/>
                      <a:pt x="140" y="52"/>
                      <a:pt x="140" y="52"/>
                    </a:cubicBezTo>
                    <a:cubicBezTo>
                      <a:pt x="140" y="52"/>
                      <a:pt x="140" y="52"/>
                      <a:pt x="140" y="52"/>
                    </a:cubicBezTo>
                    <a:cubicBezTo>
                      <a:pt x="140" y="52"/>
                      <a:pt x="140" y="52"/>
                      <a:pt x="140" y="52"/>
                    </a:cubicBezTo>
                    <a:cubicBezTo>
                      <a:pt x="140" y="52"/>
                      <a:pt x="140" y="52"/>
                      <a:pt x="140" y="52"/>
                    </a:cubicBezTo>
                    <a:cubicBezTo>
                      <a:pt x="140" y="52"/>
                      <a:pt x="140" y="52"/>
                      <a:pt x="140" y="52"/>
                    </a:cubicBezTo>
                    <a:cubicBezTo>
                      <a:pt x="140" y="52"/>
                      <a:pt x="140" y="52"/>
                      <a:pt x="140" y="52"/>
                    </a:cubicBezTo>
                    <a:cubicBezTo>
                      <a:pt x="140" y="52"/>
                      <a:pt x="140" y="52"/>
                      <a:pt x="140" y="52"/>
                    </a:cubicBezTo>
                    <a:cubicBezTo>
                      <a:pt x="140" y="52"/>
                      <a:pt x="140" y="52"/>
                      <a:pt x="140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3"/>
                    </a:cubicBezTo>
                    <a:cubicBezTo>
                      <a:pt x="141" y="53"/>
                      <a:pt x="141" y="53"/>
                      <a:pt x="141" y="53"/>
                    </a:cubicBezTo>
                    <a:cubicBezTo>
                      <a:pt x="141" y="53"/>
                      <a:pt x="141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3" y="53"/>
                      <a:pt x="143" y="53"/>
                      <a:pt x="143" y="53"/>
                    </a:cubicBezTo>
                    <a:cubicBezTo>
                      <a:pt x="143" y="53"/>
                      <a:pt x="143" y="53"/>
                      <a:pt x="143" y="53"/>
                    </a:cubicBezTo>
                    <a:cubicBezTo>
                      <a:pt x="143" y="53"/>
                      <a:pt x="143" y="53"/>
                      <a:pt x="143" y="53"/>
                    </a:cubicBezTo>
                    <a:cubicBezTo>
                      <a:pt x="143" y="53"/>
                      <a:pt x="143" y="53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5"/>
                    </a:cubicBezTo>
                    <a:cubicBezTo>
                      <a:pt x="144" y="55"/>
                      <a:pt x="144" y="55"/>
                      <a:pt x="144" y="55"/>
                    </a:cubicBezTo>
                    <a:cubicBezTo>
                      <a:pt x="144" y="55"/>
                      <a:pt x="144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6" y="55"/>
                      <a:pt x="146" y="55"/>
                      <a:pt x="146" y="55"/>
                    </a:cubicBezTo>
                    <a:cubicBezTo>
                      <a:pt x="146" y="55"/>
                      <a:pt x="146" y="55"/>
                      <a:pt x="146" y="55"/>
                    </a:cubicBezTo>
                    <a:cubicBezTo>
                      <a:pt x="146" y="55"/>
                      <a:pt x="146" y="55"/>
                      <a:pt x="146" y="55"/>
                    </a:cubicBezTo>
                    <a:cubicBezTo>
                      <a:pt x="146" y="55"/>
                      <a:pt x="146" y="55"/>
                      <a:pt x="146" y="55"/>
                    </a:cubicBezTo>
                    <a:cubicBezTo>
                      <a:pt x="146" y="55"/>
                      <a:pt x="146" y="55"/>
                      <a:pt x="146" y="55"/>
                    </a:cubicBezTo>
                    <a:cubicBezTo>
                      <a:pt x="146" y="55"/>
                      <a:pt x="146" y="55"/>
                      <a:pt x="146" y="55"/>
                    </a:cubicBezTo>
                    <a:cubicBezTo>
                      <a:pt x="146" y="55"/>
                      <a:pt x="146" y="55"/>
                      <a:pt x="146" y="56"/>
                    </a:cubicBezTo>
                    <a:cubicBezTo>
                      <a:pt x="146" y="56"/>
                      <a:pt x="146" y="56"/>
                      <a:pt x="146" y="56"/>
                    </a:cubicBezTo>
                    <a:cubicBezTo>
                      <a:pt x="146" y="56"/>
                      <a:pt x="146" y="56"/>
                      <a:pt x="146" y="56"/>
                    </a:cubicBezTo>
                    <a:cubicBezTo>
                      <a:pt x="146" y="56"/>
                      <a:pt x="146" y="56"/>
                      <a:pt x="146" y="56"/>
                    </a:cubicBezTo>
                    <a:cubicBezTo>
                      <a:pt x="146" y="56"/>
                      <a:pt x="146" y="56"/>
                      <a:pt x="146" y="56"/>
                    </a:cubicBezTo>
                    <a:cubicBezTo>
                      <a:pt x="146" y="56"/>
                      <a:pt x="146" y="56"/>
                      <a:pt x="146" y="56"/>
                    </a:cubicBezTo>
                    <a:cubicBezTo>
                      <a:pt x="146" y="56"/>
                      <a:pt x="146" y="56"/>
                      <a:pt x="146" y="56"/>
                    </a:cubicBezTo>
                    <a:cubicBezTo>
                      <a:pt x="146" y="56"/>
                      <a:pt x="146" y="56"/>
                      <a:pt x="146" y="56"/>
                    </a:cubicBezTo>
                    <a:cubicBezTo>
                      <a:pt x="146" y="56"/>
                      <a:pt x="146" y="56"/>
                      <a:pt x="146" y="56"/>
                    </a:cubicBezTo>
                    <a:cubicBezTo>
                      <a:pt x="146" y="56"/>
                      <a:pt x="146" y="56"/>
                      <a:pt x="146" y="56"/>
                    </a:cubicBezTo>
                    <a:cubicBezTo>
                      <a:pt x="146" y="56"/>
                      <a:pt x="146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8" y="56"/>
                    </a:cubicBezTo>
                    <a:cubicBezTo>
                      <a:pt x="148" y="56"/>
                      <a:pt x="148" y="56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8"/>
                      <a:pt x="149" y="58"/>
                      <a:pt x="149" y="58"/>
                    </a:cubicBezTo>
                    <a:cubicBezTo>
                      <a:pt x="149" y="58"/>
                      <a:pt x="149" y="58"/>
                      <a:pt x="150" y="58"/>
                    </a:cubicBezTo>
                    <a:cubicBezTo>
                      <a:pt x="150" y="58"/>
                      <a:pt x="150" y="58"/>
                      <a:pt x="150" y="58"/>
                    </a:cubicBezTo>
                    <a:cubicBezTo>
                      <a:pt x="150" y="58"/>
                      <a:pt x="150" y="58"/>
                      <a:pt x="150" y="58"/>
                    </a:cubicBezTo>
                    <a:cubicBezTo>
                      <a:pt x="150" y="58"/>
                      <a:pt x="150" y="58"/>
                      <a:pt x="150" y="58"/>
                    </a:cubicBezTo>
                    <a:cubicBezTo>
                      <a:pt x="150" y="58"/>
                      <a:pt x="150" y="58"/>
                      <a:pt x="150" y="58"/>
                    </a:cubicBezTo>
                    <a:cubicBezTo>
                      <a:pt x="150" y="58"/>
                      <a:pt x="150" y="58"/>
                      <a:pt x="150" y="58"/>
                    </a:cubicBezTo>
                    <a:cubicBezTo>
                      <a:pt x="150" y="58"/>
                      <a:pt x="150" y="58"/>
                      <a:pt x="150" y="58"/>
                    </a:cubicBezTo>
                    <a:cubicBezTo>
                      <a:pt x="150" y="58"/>
                      <a:pt x="150" y="58"/>
                      <a:pt x="150" y="58"/>
                    </a:cubicBezTo>
                    <a:cubicBezTo>
                      <a:pt x="150" y="58"/>
                      <a:pt x="150" y="58"/>
                      <a:pt x="150" y="58"/>
                    </a:cubicBezTo>
                    <a:cubicBezTo>
                      <a:pt x="150" y="58"/>
                      <a:pt x="150" y="58"/>
                      <a:pt x="150" y="58"/>
                    </a:cubicBezTo>
                    <a:cubicBezTo>
                      <a:pt x="150" y="58"/>
                      <a:pt x="150" y="58"/>
                      <a:pt x="150" y="58"/>
                    </a:cubicBezTo>
                    <a:cubicBezTo>
                      <a:pt x="150" y="58"/>
                      <a:pt x="150" y="58"/>
                      <a:pt x="150" y="58"/>
                    </a:cubicBezTo>
                    <a:cubicBezTo>
                      <a:pt x="150" y="58"/>
                      <a:pt x="150" y="58"/>
                      <a:pt x="150" y="58"/>
                    </a:cubicBezTo>
                    <a:cubicBezTo>
                      <a:pt x="151" y="58"/>
                      <a:pt x="151" y="58"/>
                      <a:pt x="151" y="58"/>
                    </a:cubicBezTo>
                    <a:cubicBezTo>
                      <a:pt x="151" y="58"/>
                      <a:pt x="151" y="58"/>
                      <a:pt x="151" y="58"/>
                    </a:cubicBezTo>
                    <a:cubicBezTo>
                      <a:pt x="151" y="58"/>
                      <a:pt x="151" y="58"/>
                      <a:pt x="151" y="58"/>
                    </a:cubicBezTo>
                    <a:cubicBezTo>
                      <a:pt x="151" y="58"/>
                      <a:pt x="151" y="58"/>
                      <a:pt x="151" y="58"/>
                    </a:cubicBezTo>
                    <a:cubicBezTo>
                      <a:pt x="151" y="58"/>
                      <a:pt x="151" y="58"/>
                      <a:pt x="151" y="58"/>
                    </a:cubicBezTo>
                    <a:cubicBezTo>
                      <a:pt x="151" y="58"/>
                      <a:pt x="151" y="58"/>
                      <a:pt x="151" y="58"/>
                    </a:cubicBezTo>
                    <a:cubicBezTo>
                      <a:pt x="151" y="58"/>
                      <a:pt x="151" y="58"/>
                      <a:pt x="151" y="58"/>
                    </a:cubicBezTo>
                    <a:cubicBezTo>
                      <a:pt x="151" y="58"/>
                      <a:pt x="151" y="58"/>
                      <a:pt x="151" y="58"/>
                    </a:cubicBezTo>
                    <a:cubicBezTo>
                      <a:pt x="151" y="58"/>
                      <a:pt x="151" y="58"/>
                      <a:pt x="151" y="58"/>
                    </a:cubicBezTo>
                    <a:cubicBezTo>
                      <a:pt x="151" y="58"/>
                      <a:pt x="151" y="58"/>
                      <a:pt x="151" y="58"/>
                    </a:cubicBezTo>
                    <a:cubicBezTo>
                      <a:pt x="151" y="58"/>
                      <a:pt x="151" y="58"/>
                      <a:pt x="151" y="58"/>
                    </a:cubicBezTo>
                    <a:cubicBezTo>
                      <a:pt x="151" y="58"/>
                      <a:pt x="151" y="58"/>
                      <a:pt x="151" y="59"/>
                    </a:cubicBezTo>
                    <a:cubicBezTo>
                      <a:pt x="151" y="59"/>
                      <a:pt x="151" y="59"/>
                      <a:pt x="151" y="59"/>
                    </a:cubicBezTo>
                    <a:cubicBezTo>
                      <a:pt x="151" y="59"/>
                      <a:pt x="151" y="59"/>
                      <a:pt x="151" y="59"/>
                    </a:cubicBezTo>
                    <a:cubicBezTo>
                      <a:pt x="151" y="59"/>
                      <a:pt x="151" y="59"/>
                      <a:pt x="151" y="59"/>
                    </a:cubicBezTo>
                    <a:cubicBezTo>
                      <a:pt x="151" y="59"/>
                      <a:pt x="151" y="59"/>
                      <a:pt x="151" y="59"/>
                    </a:cubicBezTo>
                    <a:cubicBezTo>
                      <a:pt x="151" y="59"/>
                      <a:pt x="151" y="59"/>
                      <a:pt x="151" y="59"/>
                    </a:cubicBezTo>
                    <a:cubicBezTo>
                      <a:pt x="151" y="59"/>
                      <a:pt x="151" y="59"/>
                      <a:pt x="151" y="59"/>
                    </a:cubicBezTo>
                    <a:cubicBezTo>
                      <a:pt x="151" y="59"/>
                      <a:pt x="151" y="59"/>
                      <a:pt x="151" y="59"/>
                    </a:cubicBezTo>
                    <a:cubicBezTo>
                      <a:pt x="151" y="59"/>
                      <a:pt x="151" y="59"/>
                      <a:pt x="151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3" y="59"/>
                      <a:pt x="153" y="59"/>
                      <a:pt x="153" y="59"/>
                    </a:cubicBezTo>
                    <a:cubicBezTo>
                      <a:pt x="153" y="59"/>
                      <a:pt x="153" y="59"/>
                      <a:pt x="153" y="59"/>
                    </a:cubicBezTo>
                    <a:cubicBezTo>
                      <a:pt x="153" y="59"/>
                      <a:pt x="153" y="59"/>
                      <a:pt x="153" y="59"/>
                    </a:cubicBezTo>
                    <a:cubicBezTo>
                      <a:pt x="153" y="59"/>
                      <a:pt x="153" y="59"/>
                      <a:pt x="153" y="59"/>
                    </a:cubicBezTo>
                    <a:cubicBezTo>
                      <a:pt x="153" y="59"/>
                      <a:pt x="153" y="59"/>
                      <a:pt x="154" y="59"/>
                    </a:cubicBezTo>
                    <a:cubicBezTo>
                      <a:pt x="154" y="59"/>
                      <a:pt x="154" y="59"/>
                      <a:pt x="154" y="59"/>
                    </a:cubicBezTo>
                    <a:cubicBezTo>
                      <a:pt x="154" y="59"/>
                      <a:pt x="154" y="59"/>
                      <a:pt x="154" y="59"/>
                    </a:cubicBezTo>
                    <a:cubicBezTo>
                      <a:pt x="154" y="59"/>
                      <a:pt x="154" y="59"/>
                      <a:pt x="154" y="59"/>
                    </a:cubicBezTo>
                    <a:cubicBezTo>
                      <a:pt x="154" y="59"/>
                      <a:pt x="154" y="59"/>
                      <a:pt x="154" y="59"/>
                    </a:cubicBezTo>
                    <a:cubicBezTo>
                      <a:pt x="154" y="59"/>
                      <a:pt x="154" y="59"/>
                      <a:pt x="154" y="59"/>
                    </a:cubicBezTo>
                    <a:cubicBezTo>
                      <a:pt x="154" y="59"/>
                      <a:pt x="154" y="59"/>
                      <a:pt x="154" y="60"/>
                    </a:cubicBezTo>
                    <a:cubicBezTo>
                      <a:pt x="154" y="60"/>
                      <a:pt x="154" y="60"/>
                      <a:pt x="154" y="60"/>
                    </a:cubicBezTo>
                    <a:cubicBezTo>
                      <a:pt x="154" y="60"/>
                      <a:pt x="154" y="60"/>
                      <a:pt x="154" y="60"/>
                    </a:cubicBezTo>
                    <a:cubicBezTo>
                      <a:pt x="154" y="60"/>
                      <a:pt x="154" y="60"/>
                      <a:pt x="154" y="60"/>
                    </a:cubicBezTo>
                    <a:cubicBezTo>
                      <a:pt x="154" y="60"/>
                      <a:pt x="154" y="60"/>
                      <a:pt x="154" y="60"/>
                    </a:cubicBezTo>
                    <a:cubicBezTo>
                      <a:pt x="154" y="60"/>
                      <a:pt x="154" y="60"/>
                      <a:pt x="154" y="60"/>
                    </a:cubicBezTo>
                    <a:cubicBezTo>
                      <a:pt x="154" y="60"/>
                      <a:pt x="154" y="60"/>
                      <a:pt x="154" y="60"/>
                    </a:cubicBezTo>
                    <a:cubicBezTo>
                      <a:pt x="154" y="60"/>
                      <a:pt x="154" y="60"/>
                      <a:pt x="154" y="60"/>
                    </a:cubicBezTo>
                    <a:cubicBezTo>
                      <a:pt x="154" y="60"/>
                      <a:pt x="154" y="60"/>
                      <a:pt x="154" y="60"/>
                    </a:cubicBezTo>
                    <a:cubicBezTo>
                      <a:pt x="154" y="60"/>
                      <a:pt x="154" y="60"/>
                      <a:pt x="154" y="60"/>
                    </a:cubicBezTo>
                    <a:cubicBezTo>
                      <a:pt x="154" y="60"/>
                      <a:pt x="154" y="60"/>
                      <a:pt x="154" y="60"/>
                    </a:cubicBezTo>
                    <a:cubicBezTo>
                      <a:pt x="154" y="60"/>
                      <a:pt x="154" y="60"/>
                      <a:pt x="154" y="60"/>
                    </a:cubicBezTo>
                    <a:cubicBezTo>
                      <a:pt x="154" y="60"/>
                      <a:pt x="154" y="60"/>
                      <a:pt x="155" y="60"/>
                    </a:cubicBezTo>
                    <a:cubicBezTo>
                      <a:pt x="155" y="60"/>
                      <a:pt x="155" y="60"/>
                      <a:pt x="155" y="60"/>
                    </a:cubicBezTo>
                    <a:cubicBezTo>
                      <a:pt x="155" y="60"/>
                      <a:pt x="155" y="60"/>
                      <a:pt x="155" y="60"/>
                    </a:cubicBezTo>
                    <a:cubicBezTo>
                      <a:pt x="155" y="60"/>
                      <a:pt x="155" y="60"/>
                      <a:pt x="155" y="60"/>
                    </a:cubicBezTo>
                    <a:cubicBezTo>
                      <a:pt x="155" y="60"/>
                      <a:pt x="155" y="60"/>
                      <a:pt x="155" y="60"/>
                    </a:cubicBezTo>
                    <a:cubicBezTo>
                      <a:pt x="155" y="60"/>
                      <a:pt x="155" y="60"/>
                      <a:pt x="155" y="60"/>
                    </a:cubicBezTo>
                    <a:cubicBezTo>
                      <a:pt x="155" y="60"/>
                      <a:pt x="155" y="60"/>
                      <a:pt x="155" y="60"/>
                    </a:cubicBezTo>
                    <a:cubicBezTo>
                      <a:pt x="155" y="60"/>
                      <a:pt x="155" y="60"/>
                      <a:pt x="155" y="60"/>
                    </a:cubicBezTo>
                    <a:cubicBezTo>
                      <a:pt x="155" y="60"/>
                      <a:pt x="155" y="60"/>
                      <a:pt x="155" y="60"/>
                    </a:cubicBezTo>
                    <a:cubicBezTo>
                      <a:pt x="155" y="60"/>
                      <a:pt x="155" y="60"/>
                      <a:pt x="155" y="60"/>
                    </a:cubicBezTo>
                    <a:cubicBezTo>
                      <a:pt x="155" y="60"/>
                      <a:pt x="155" y="60"/>
                      <a:pt x="155" y="60"/>
                    </a:cubicBezTo>
                    <a:cubicBezTo>
                      <a:pt x="155" y="60"/>
                      <a:pt x="155" y="60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4" y="88"/>
                      <a:pt x="154" y="88"/>
                      <a:pt x="154" y="88"/>
                    </a:cubicBezTo>
                    <a:cubicBezTo>
                      <a:pt x="154" y="88"/>
                      <a:pt x="154" y="88"/>
                      <a:pt x="154" y="88"/>
                    </a:cubicBezTo>
                    <a:cubicBezTo>
                      <a:pt x="154" y="88"/>
                      <a:pt x="154" y="88"/>
                      <a:pt x="154" y="88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6"/>
                      <a:pt x="153" y="86"/>
                      <a:pt x="153" y="86"/>
                    </a:cubicBezTo>
                    <a:cubicBezTo>
                      <a:pt x="153" y="86"/>
                      <a:pt x="153" y="86"/>
                      <a:pt x="153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1" y="86"/>
                      <a:pt x="151" y="86"/>
                      <a:pt x="151" y="86"/>
                    </a:cubicBezTo>
                    <a:cubicBezTo>
                      <a:pt x="151" y="86"/>
                      <a:pt x="151" y="86"/>
                      <a:pt x="151" y="86"/>
                    </a:cubicBezTo>
                    <a:cubicBezTo>
                      <a:pt x="151" y="86"/>
                      <a:pt x="151" y="86"/>
                      <a:pt x="151" y="86"/>
                    </a:cubicBezTo>
                    <a:cubicBezTo>
                      <a:pt x="151" y="86"/>
                      <a:pt x="151" y="86"/>
                      <a:pt x="151" y="86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49" y="84"/>
                      <a:pt x="149" y="84"/>
                      <a:pt x="149" y="84"/>
                    </a:cubicBezTo>
                    <a:cubicBezTo>
                      <a:pt x="149" y="84"/>
                      <a:pt x="149" y="84"/>
                      <a:pt x="149" y="84"/>
                    </a:cubicBezTo>
                    <a:cubicBezTo>
                      <a:pt x="149" y="84"/>
                      <a:pt x="149" y="84"/>
                      <a:pt x="149" y="84"/>
                    </a:cubicBezTo>
                    <a:cubicBezTo>
                      <a:pt x="149" y="84"/>
                      <a:pt x="149" y="84"/>
                      <a:pt x="149" y="84"/>
                    </a:cubicBezTo>
                    <a:cubicBezTo>
                      <a:pt x="149" y="84"/>
                      <a:pt x="149" y="84"/>
                      <a:pt x="149" y="84"/>
                    </a:cubicBezTo>
                    <a:cubicBezTo>
                      <a:pt x="149" y="84"/>
                      <a:pt x="149" y="84"/>
                      <a:pt x="149" y="84"/>
                    </a:cubicBezTo>
                    <a:cubicBezTo>
                      <a:pt x="149" y="84"/>
                      <a:pt x="149" y="84"/>
                      <a:pt x="149" y="84"/>
                    </a:cubicBezTo>
                    <a:cubicBezTo>
                      <a:pt x="149" y="84"/>
                      <a:pt x="149" y="84"/>
                      <a:pt x="149" y="84"/>
                    </a:cubicBezTo>
                    <a:cubicBezTo>
                      <a:pt x="149" y="84"/>
                      <a:pt x="149" y="84"/>
                      <a:pt x="149" y="84"/>
                    </a:cubicBezTo>
                    <a:cubicBezTo>
                      <a:pt x="149" y="83"/>
                      <a:pt x="149" y="83"/>
                      <a:pt x="149" y="83"/>
                    </a:cubicBezTo>
                    <a:cubicBezTo>
                      <a:pt x="149" y="83"/>
                      <a:pt x="149" y="83"/>
                      <a:pt x="149" y="83"/>
                    </a:cubicBezTo>
                    <a:cubicBezTo>
                      <a:pt x="149" y="83"/>
                      <a:pt x="149" y="83"/>
                      <a:pt x="149" y="83"/>
                    </a:cubicBezTo>
                    <a:cubicBezTo>
                      <a:pt x="149" y="83"/>
                      <a:pt x="149" y="83"/>
                      <a:pt x="149" y="83"/>
                    </a:cubicBezTo>
                    <a:cubicBezTo>
                      <a:pt x="149" y="83"/>
                      <a:pt x="149" y="83"/>
                      <a:pt x="149" y="83"/>
                    </a:cubicBezTo>
                    <a:cubicBezTo>
                      <a:pt x="149" y="83"/>
                      <a:pt x="149" y="83"/>
                      <a:pt x="149" y="83"/>
                    </a:cubicBezTo>
                    <a:cubicBezTo>
                      <a:pt x="149" y="83"/>
                      <a:pt x="149" y="83"/>
                      <a:pt x="149" y="83"/>
                    </a:cubicBezTo>
                    <a:cubicBezTo>
                      <a:pt x="149" y="83"/>
                      <a:pt x="149" y="83"/>
                      <a:pt x="149" y="83"/>
                    </a:cubicBezTo>
                    <a:cubicBezTo>
                      <a:pt x="149" y="83"/>
                      <a:pt x="149" y="83"/>
                      <a:pt x="149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2"/>
                      <a:pt x="148" y="82"/>
                      <a:pt x="147" y="82"/>
                    </a:cubicBezTo>
                    <a:cubicBezTo>
                      <a:pt x="147" y="82"/>
                      <a:pt x="147" y="82"/>
                      <a:pt x="147" y="82"/>
                    </a:cubicBezTo>
                    <a:cubicBezTo>
                      <a:pt x="147" y="82"/>
                      <a:pt x="147" y="82"/>
                      <a:pt x="147" y="82"/>
                    </a:cubicBezTo>
                    <a:cubicBezTo>
                      <a:pt x="147" y="82"/>
                      <a:pt x="147" y="82"/>
                      <a:pt x="147" y="82"/>
                    </a:cubicBezTo>
                    <a:cubicBezTo>
                      <a:pt x="147" y="82"/>
                      <a:pt x="147" y="82"/>
                      <a:pt x="147" y="82"/>
                    </a:cubicBezTo>
                    <a:cubicBezTo>
                      <a:pt x="147" y="82"/>
                      <a:pt x="147" y="82"/>
                      <a:pt x="147" y="82"/>
                    </a:cubicBezTo>
                    <a:cubicBezTo>
                      <a:pt x="147" y="82"/>
                      <a:pt x="147" y="82"/>
                      <a:pt x="147" y="82"/>
                    </a:cubicBezTo>
                    <a:cubicBezTo>
                      <a:pt x="147" y="82"/>
                      <a:pt x="147" y="82"/>
                      <a:pt x="147" y="82"/>
                    </a:cubicBezTo>
                    <a:cubicBezTo>
                      <a:pt x="146" y="82"/>
                      <a:pt x="146" y="82"/>
                      <a:pt x="146" y="82"/>
                    </a:cubicBezTo>
                    <a:cubicBezTo>
                      <a:pt x="146" y="82"/>
                      <a:pt x="146" y="82"/>
                      <a:pt x="146" y="82"/>
                    </a:cubicBezTo>
                    <a:cubicBezTo>
                      <a:pt x="146" y="82"/>
                      <a:pt x="146" y="82"/>
                      <a:pt x="146" y="82"/>
                    </a:cubicBezTo>
                    <a:cubicBezTo>
                      <a:pt x="146" y="82"/>
                      <a:pt x="146" y="82"/>
                      <a:pt x="146" y="82"/>
                    </a:cubicBezTo>
                    <a:cubicBezTo>
                      <a:pt x="146" y="82"/>
                      <a:pt x="146" y="82"/>
                      <a:pt x="146" y="82"/>
                    </a:cubicBezTo>
                    <a:cubicBezTo>
                      <a:pt x="146" y="82"/>
                      <a:pt x="146" y="82"/>
                      <a:pt x="146" y="82"/>
                    </a:cubicBezTo>
                    <a:cubicBezTo>
                      <a:pt x="146" y="82"/>
                      <a:pt x="146" y="82"/>
                      <a:pt x="146" y="82"/>
                    </a:cubicBezTo>
                    <a:cubicBezTo>
                      <a:pt x="146" y="82"/>
                      <a:pt x="146" y="82"/>
                      <a:pt x="146" y="82"/>
                    </a:cubicBezTo>
                    <a:cubicBezTo>
                      <a:pt x="146" y="82"/>
                      <a:pt x="146" y="82"/>
                      <a:pt x="146" y="82"/>
                    </a:cubicBezTo>
                    <a:cubicBezTo>
                      <a:pt x="146" y="82"/>
                      <a:pt x="146" y="82"/>
                      <a:pt x="146" y="82"/>
                    </a:cubicBezTo>
                    <a:cubicBezTo>
                      <a:pt x="145" y="82"/>
                      <a:pt x="145" y="82"/>
                      <a:pt x="145" y="82"/>
                    </a:cubicBezTo>
                    <a:cubicBezTo>
                      <a:pt x="145" y="81"/>
                      <a:pt x="145" y="81"/>
                      <a:pt x="145" y="81"/>
                    </a:cubicBezTo>
                    <a:cubicBezTo>
                      <a:pt x="145" y="81"/>
                      <a:pt x="145" y="81"/>
                      <a:pt x="145" y="81"/>
                    </a:cubicBezTo>
                    <a:cubicBezTo>
                      <a:pt x="145" y="81"/>
                      <a:pt x="145" y="81"/>
                      <a:pt x="145" y="81"/>
                    </a:cubicBezTo>
                    <a:cubicBezTo>
                      <a:pt x="145" y="81"/>
                      <a:pt x="145" y="81"/>
                      <a:pt x="145" y="81"/>
                    </a:cubicBezTo>
                    <a:cubicBezTo>
                      <a:pt x="145" y="81"/>
                      <a:pt x="145" y="81"/>
                      <a:pt x="145" y="81"/>
                    </a:cubicBezTo>
                    <a:cubicBezTo>
                      <a:pt x="145" y="81"/>
                      <a:pt x="145" y="81"/>
                      <a:pt x="145" y="81"/>
                    </a:cubicBezTo>
                    <a:cubicBezTo>
                      <a:pt x="145" y="81"/>
                      <a:pt x="145" y="81"/>
                      <a:pt x="145" y="81"/>
                    </a:cubicBezTo>
                    <a:cubicBezTo>
                      <a:pt x="145" y="81"/>
                      <a:pt x="144" y="81"/>
                      <a:pt x="144" y="81"/>
                    </a:cubicBezTo>
                    <a:cubicBezTo>
                      <a:pt x="144" y="81"/>
                      <a:pt x="144" y="81"/>
                      <a:pt x="144" y="81"/>
                    </a:cubicBezTo>
                    <a:cubicBezTo>
                      <a:pt x="144" y="81"/>
                      <a:pt x="144" y="81"/>
                      <a:pt x="144" y="81"/>
                    </a:cubicBezTo>
                    <a:cubicBezTo>
                      <a:pt x="144" y="81"/>
                      <a:pt x="144" y="81"/>
                      <a:pt x="144" y="81"/>
                    </a:cubicBezTo>
                    <a:cubicBezTo>
                      <a:pt x="144" y="81"/>
                      <a:pt x="144" y="81"/>
                      <a:pt x="144" y="81"/>
                    </a:cubicBezTo>
                    <a:cubicBezTo>
                      <a:pt x="144" y="81"/>
                      <a:pt x="144" y="81"/>
                      <a:pt x="144" y="81"/>
                    </a:cubicBezTo>
                    <a:cubicBezTo>
                      <a:pt x="144" y="81"/>
                      <a:pt x="144" y="81"/>
                      <a:pt x="144" y="81"/>
                    </a:cubicBezTo>
                    <a:cubicBezTo>
                      <a:pt x="144" y="81"/>
                      <a:pt x="144" y="81"/>
                      <a:pt x="144" y="81"/>
                    </a:cubicBezTo>
                    <a:cubicBezTo>
                      <a:pt x="144" y="81"/>
                      <a:pt x="144" y="81"/>
                      <a:pt x="144" y="81"/>
                    </a:cubicBezTo>
                    <a:cubicBezTo>
                      <a:pt x="144" y="81"/>
                      <a:pt x="144" y="81"/>
                      <a:pt x="144" y="81"/>
                    </a:cubicBezTo>
                    <a:cubicBezTo>
                      <a:pt x="143" y="81"/>
                      <a:pt x="143" y="81"/>
                      <a:pt x="143" y="81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79"/>
                      <a:pt x="143" y="79"/>
                      <a:pt x="143" y="79"/>
                    </a:cubicBezTo>
                    <a:cubicBezTo>
                      <a:pt x="143" y="79"/>
                      <a:pt x="143" y="79"/>
                      <a:pt x="143" y="79"/>
                    </a:cubicBezTo>
                    <a:cubicBezTo>
                      <a:pt x="143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1" y="79"/>
                      <a:pt x="141" y="79"/>
                      <a:pt x="141" y="79"/>
                    </a:cubicBezTo>
                    <a:cubicBezTo>
                      <a:pt x="141" y="78"/>
                      <a:pt x="141" y="78"/>
                      <a:pt x="141" y="78"/>
                    </a:cubicBezTo>
                    <a:cubicBezTo>
                      <a:pt x="141" y="78"/>
                      <a:pt x="141" y="78"/>
                      <a:pt x="141" y="78"/>
                    </a:cubicBezTo>
                    <a:cubicBezTo>
                      <a:pt x="141" y="78"/>
                      <a:pt x="141" y="78"/>
                      <a:pt x="141" y="78"/>
                    </a:cubicBezTo>
                    <a:cubicBezTo>
                      <a:pt x="141" y="78"/>
                      <a:pt x="141" y="78"/>
                      <a:pt x="141" y="78"/>
                    </a:cubicBezTo>
                    <a:cubicBezTo>
                      <a:pt x="141" y="78"/>
                      <a:pt x="141" y="78"/>
                      <a:pt x="141" y="78"/>
                    </a:cubicBezTo>
                    <a:cubicBezTo>
                      <a:pt x="141" y="78"/>
                      <a:pt x="141" y="78"/>
                      <a:pt x="141" y="78"/>
                    </a:cubicBezTo>
                    <a:cubicBezTo>
                      <a:pt x="141" y="78"/>
                      <a:pt x="141" y="78"/>
                      <a:pt x="141" y="78"/>
                    </a:cubicBezTo>
                    <a:cubicBezTo>
                      <a:pt x="141" y="78"/>
                      <a:pt x="141" y="78"/>
                      <a:pt x="141" y="78"/>
                    </a:cubicBezTo>
                    <a:cubicBezTo>
                      <a:pt x="141" y="78"/>
                      <a:pt x="141" y="78"/>
                      <a:pt x="141" y="78"/>
                    </a:cubicBezTo>
                    <a:cubicBezTo>
                      <a:pt x="141" y="78"/>
                      <a:pt x="141" y="78"/>
                      <a:pt x="141" y="78"/>
                    </a:cubicBezTo>
                    <a:cubicBezTo>
                      <a:pt x="140" y="78"/>
                      <a:pt x="140" y="78"/>
                      <a:pt x="140" y="78"/>
                    </a:cubicBezTo>
                    <a:cubicBezTo>
                      <a:pt x="140" y="78"/>
                      <a:pt x="140" y="78"/>
                      <a:pt x="140" y="78"/>
                    </a:cubicBezTo>
                    <a:cubicBezTo>
                      <a:pt x="140" y="78"/>
                      <a:pt x="140" y="78"/>
                      <a:pt x="140" y="78"/>
                    </a:cubicBezTo>
                    <a:cubicBezTo>
                      <a:pt x="140" y="78"/>
                      <a:pt x="140" y="78"/>
                      <a:pt x="140" y="78"/>
                    </a:cubicBezTo>
                    <a:cubicBezTo>
                      <a:pt x="140" y="78"/>
                      <a:pt x="140" y="78"/>
                      <a:pt x="140" y="78"/>
                    </a:cubicBezTo>
                    <a:cubicBezTo>
                      <a:pt x="140" y="78"/>
                      <a:pt x="140" y="78"/>
                      <a:pt x="140" y="78"/>
                    </a:cubicBezTo>
                    <a:cubicBezTo>
                      <a:pt x="140" y="78"/>
                      <a:pt x="140" y="78"/>
                      <a:pt x="140" y="78"/>
                    </a:cubicBezTo>
                    <a:cubicBezTo>
                      <a:pt x="140" y="78"/>
                      <a:pt x="140" y="78"/>
                      <a:pt x="140" y="78"/>
                    </a:cubicBezTo>
                    <a:cubicBezTo>
                      <a:pt x="140" y="78"/>
                      <a:pt x="140" y="78"/>
                      <a:pt x="140" y="78"/>
                    </a:cubicBezTo>
                    <a:cubicBezTo>
                      <a:pt x="140" y="78"/>
                      <a:pt x="140" y="78"/>
                      <a:pt x="140" y="78"/>
                    </a:cubicBezTo>
                    <a:cubicBezTo>
                      <a:pt x="140" y="78"/>
                      <a:pt x="140" y="78"/>
                      <a:pt x="140" y="78"/>
                    </a:cubicBezTo>
                    <a:cubicBezTo>
                      <a:pt x="140" y="78"/>
                      <a:pt x="140" y="78"/>
                      <a:pt x="140" y="78"/>
                    </a:cubicBezTo>
                    <a:cubicBezTo>
                      <a:pt x="140" y="77"/>
                      <a:pt x="140" y="77"/>
                      <a:pt x="140" y="77"/>
                    </a:cubicBezTo>
                    <a:cubicBezTo>
                      <a:pt x="140" y="77"/>
                      <a:pt x="140" y="77"/>
                      <a:pt x="140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8" y="77"/>
                      <a:pt x="138" y="77"/>
                      <a:pt x="138" y="77"/>
                    </a:cubicBezTo>
                    <a:cubicBezTo>
                      <a:pt x="138" y="77"/>
                      <a:pt x="138" y="77"/>
                      <a:pt x="138" y="77"/>
                    </a:cubicBezTo>
                    <a:cubicBezTo>
                      <a:pt x="138" y="77"/>
                      <a:pt x="138" y="77"/>
                      <a:pt x="138" y="77"/>
                    </a:cubicBezTo>
                    <a:cubicBezTo>
                      <a:pt x="138" y="77"/>
                      <a:pt x="138" y="77"/>
                      <a:pt x="138" y="77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5"/>
                      <a:pt x="137" y="75"/>
                      <a:pt x="137" y="75"/>
                    </a:cubicBezTo>
                    <a:cubicBezTo>
                      <a:pt x="137" y="75"/>
                      <a:pt x="137" y="75"/>
                      <a:pt x="137" y="75"/>
                    </a:cubicBezTo>
                    <a:cubicBezTo>
                      <a:pt x="137" y="75"/>
                      <a:pt x="137" y="75"/>
                      <a:pt x="137" y="75"/>
                    </a:cubicBezTo>
                    <a:cubicBezTo>
                      <a:pt x="137" y="75"/>
                      <a:pt x="137" y="75"/>
                      <a:pt x="137" y="75"/>
                    </a:cubicBezTo>
                    <a:cubicBezTo>
                      <a:pt x="137" y="75"/>
                      <a:pt x="137" y="75"/>
                      <a:pt x="137" y="75"/>
                    </a:cubicBezTo>
                    <a:cubicBezTo>
                      <a:pt x="137" y="75"/>
                      <a:pt x="137" y="75"/>
                      <a:pt x="137" y="75"/>
                    </a:cubicBezTo>
                    <a:cubicBezTo>
                      <a:pt x="137" y="75"/>
                      <a:pt x="137" y="75"/>
                      <a:pt x="137" y="75"/>
                    </a:cubicBezTo>
                    <a:cubicBezTo>
                      <a:pt x="137" y="75"/>
                      <a:pt x="137" y="75"/>
                      <a:pt x="137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4"/>
                      <a:pt x="136" y="74"/>
                      <a:pt x="136" y="74"/>
                    </a:cubicBezTo>
                    <a:cubicBezTo>
                      <a:pt x="136" y="74"/>
                      <a:pt x="136" y="74"/>
                      <a:pt x="136" y="74"/>
                    </a:cubicBezTo>
                    <a:cubicBezTo>
                      <a:pt x="136" y="74"/>
                      <a:pt x="136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4" y="74"/>
                      <a:pt x="134" y="74"/>
                      <a:pt x="134" y="74"/>
                    </a:cubicBezTo>
                    <a:cubicBezTo>
                      <a:pt x="134" y="74"/>
                      <a:pt x="134" y="74"/>
                      <a:pt x="134" y="74"/>
                    </a:cubicBezTo>
                    <a:cubicBezTo>
                      <a:pt x="134" y="74"/>
                      <a:pt x="134" y="74"/>
                      <a:pt x="134" y="74"/>
                    </a:cubicBezTo>
                    <a:cubicBezTo>
                      <a:pt x="134" y="74"/>
                      <a:pt x="134" y="74"/>
                      <a:pt x="134" y="74"/>
                    </a:cubicBezTo>
                    <a:cubicBezTo>
                      <a:pt x="134" y="74"/>
                      <a:pt x="134" y="74"/>
                      <a:pt x="134" y="74"/>
                    </a:cubicBezTo>
                    <a:cubicBezTo>
                      <a:pt x="134" y="74"/>
                      <a:pt x="134" y="74"/>
                      <a:pt x="134" y="74"/>
                    </a:cubicBezTo>
                    <a:cubicBezTo>
                      <a:pt x="134" y="74"/>
                      <a:pt x="134" y="74"/>
                      <a:pt x="134" y="74"/>
                    </a:cubicBezTo>
                    <a:cubicBezTo>
                      <a:pt x="134" y="74"/>
                      <a:pt x="134" y="74"/>
                      <a:pt x="134" y="74"/>
                    </a:cubicBezTo>
                    <a:cubicBezTo>
                      <a:pt x="134" y="74"/>
                      <a:pt x="134" y="74"/>
                      <a:pt x="134" y="74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3" y="73"/>
                      <a:pt x="133" y="73"/>
                      <a:pt x="133" y="73"/>
                    </a:cubicBezTo>
                    <a:cubicBezTo>
                      <a:pt x="133" y="73"/>
                      <a:pt x="133" y="73"/>
                      <a:pt x="133" y="73"/>
                    </a:cubicBezTo>
                    <a:cubicBezTo>
                      <a:pt x="133" y="73"/>
                      <a:pt x="133" y="73"/>
                      <a:pt x="133" y="73"/>
                    </a:cubicBezTo>
                    <a:cubicBezTo>
                      <a:pt x="133" y="73"/>
                      <a:pt x="133" y="73"/>
                      <a:pt x="133" y="73"/>
                    </a:cubicBezTo>
                    <a:cubicBezTo>
                      <a:pt x="133" y="73"/>
                      <a:pt x="133" y="73"/>
                      <a:pt x="133" y="73"/>
                    </a:cubicBezTo>
                    <a:cubicBezTo>
                      <a:pt x="133" y="73"/>
                      <a:pt x="133" y="73"/>
                      <a:pt x="133" y="73"/>
                    </a:cubicBezTo>
                    <a:cubicBezTo>
                      <a:pt x="133" y="73"/>
                      <a:pt x="133" y="73"/>
                      <a:pt x="133" y="73"/>
                    </a:cubicBezTo>
                    <a:cubicBezTo>
                      <a:pt x="133" y="73"/>
                      <a:pt x="133" y="73"/>
                      <a:pt x="133" y="73"/>
                    </a:cubicBezTo>
                    <a:cubicBezTo>
                      <a:pt x="133" y="73"/>
                      <a:pt x="133" y="73"/>
                      <a:pt x="133" y="73"/>
                    </a:cubicBezTo>
                    <a:cubicBezTo>
                      <a:pt x="133" y="73"/>
                      <a:pt x="133" y="73"/>
                      <a:pt x="133" y="73"/>
                    </a:cubicBezTo>
                    <a:cubicBezTo>
                      <a:pt x="133" y="73"/>
                      <a:pt x="133" y="73"/>
                      <a:pt x="133" y="73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1" y="71"/>
                      <a:pt x="131" y="71"/>
                      <a:pt x="131" y="71"/>
                    </a:cubicBezTo>
                    <a:cubicBezTo>
                      <a:pt x="131" y="71"/>
                      <a:pt x="131" y="71"/>
                      <a:pt x="131" y="71"/>
                    </a:cubicBezTo>
                    <a:cubicBezTo>
                      <a:pt x="131" y="71"/>
                      <a:pt x="131" y="71"/>
                      <a:pt x="131" y="71"/>
                    </a:cubicBezTo>
                    <a:cubicBezTo>
                      <a:pt x="131" y="71"/>
                      <a:pt x="131" y="71"/>
                      <a:pt x="131" y="71"/>
                    </a:cubicBezTo>
                    <a:cubicBezTo>
                      <a:pt x="131" y="71"/>
                      <a:pt x="131" y="71"/>
                      <a:pt x="131" y="71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0" y="70"/>
                      <a:pt x="130" y="70"/>
                      <a:pt x="130" y="70"/>
                    </a:cubicBezTo>
                    <a:cubicBezTo>
                      <a:pt x="130" y="70"/>
                      <a:pt x="130" y="70"/>
                      <a:pt x="130" y="70"/>
                    </a:cubicBezTo>
                    <a:cubicBezTo>
                      <a:pt x="130" y="70"/>
                      <a:pt x="130" y="70"/>
                      <a:pt x="130" y="70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29" y="69"/>
                      <a:pt x="129" y="69"/>
                      <a:pt x="129" y="69"/>
                    </a:cubicBezTo>
                    <a:cubicBezTo>
                      <a:pt x="129" y="69"/>
                      <a:pt x="129" y="69"/>
                      <a:pt x="129" y="69"/>
                    </a:cubicBezTo>
                    <a:cubicBezTo>
                      <a:pt x="129" y="69"/>
                      <a:pt x="129" y="69"/>
                      <a:pt x="129" y="69"/>
                    </a:cubicBezTo>
                    <a:cubicBezTo>
                      <a:pt x="129" y="69"/>
                      <a:pt x="129" y="69"/>
                      <a:pt x="129" y="69"/>
                    </a:cubicBezTo>
                    <a:cubicBezTo>
                      <a:pt x="129" y="68"/>
                      <a:pt x="129" y="68"/>
                      <a:pt x="129" y="68"/>
                    </a:cubicBezTo>
                    <a:cubicBezTo>
                      <a:pt x="129" y="68"/>
                      <a:pt x="129" y="68"/>
                      <a:pt x="129" y="68"/>
                    </a:cubicBezTo>
                    <a:cubicBezTo>
                      <a:pt x="129" y="68"/>
                      <a:pt x="129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7" y="68"/>
                      <a:pt x="127" y="68"/>
                      <a:pt x="127" y="68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6" y="67"/>
                      <a:pt x="126" y="67"/>
                      <a:pt x="126" y="67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5" y="66"/>
                      <a:pt x="125" y="66"/>
                      <a:pt x="125" y="66"/>
                    </a:cubicBezTo>
                    <a:cubicBezTo>
                      <a:pt x="125" y="66"/>
                      <a:pt x="125" y="66"/>
                      <a:pt x="125" y="66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4" y="65"/>
                      <a:pt x="124" y="65"/>
                      <a:pt x="124" y="65"/>
                    </a:cubicBezTo>
                    <a:cubicBezTo>
                      <a:pt x="124" y="65"/>
                      <a:pt x="124" y="65"/>
                      <a:pt x="124" y="65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3"/>
                      <a:pt x="124" y="63"/>
                      <a:pt x="124" y="63"/>
                    </a:cubicBezTo>
                    <a:cubicBezTo>
                      <a:pt x="124" y="63"/>
                      <a:pt x="124" y="63"/>
                      <a:pt x="124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2"/>
                      <a:pt x="123" y="62"/>
                      <a:pt x="123" y="62"/>
                    </a:cubicBezTo>
                    <a:cubicBezTo>
                      <a:pt x="123" y="62"/>
                      <a:pt x="123" y="62"/>
                      <a:pt x="123" y="62"/>
                    </a:cubicBezTo>
                    <a:cubicBezTo>
                      <a:pt x="123" y="62"/>
                      <a:pt x="123" y="62"/>
                      <a:pt x="123" y="62"/>
                    </a:cubicBezTo>
                    <a:cubicBezTo>
                      <a:pt x="123" y="62"/>
                      <a:pt x="123" y="62"/>
                      <a:pt x="123" y="62"/>
                    </a:cubicBezTo>
                    <a:cubicBezTo>
                      <a:pt x="123" y="62"/>
                      <a:pt x="123" y="62"/>
                      <a:pt x="123" y="62"/>
                    </a:cubicBezTo>
                    <a:cubicBezTo>
                      <a:pt x="123" y="62"/>
                      <a:pt x="123" y="62"/>
                      <a:pt x="123" y="62"/>
                    </a:cubicBezTo>
                    <a:cubicBezTo>
                      <a:pt x="123" y="62"/>
                      <a:pt x="123" y="62"/>
                      <a:pt x="123" y="62"/>
                    </a:cubicBezTo>
                    <a:cubicBezTo>
                      <a:pt x="123" y="62"/>
                      <a:pt x="123" y="62"/>
                      <a:pt x="123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1"/>
                      <a:pt x="122" y="61"/>
                      <a:pt x="122" y="61"/>
                    </a:cubicBezTo>
                    <a:cubicBezTo>
                      <a:pt x="122" y="61"/>
                      <a:pt x="122" y="61"/>
                      <a:pt x="122" y="61"/>
                    </a:cubicBezTo>
                    <a:cubicBezTo>
                      <a:pt x="122" y="61"/>
                      <a:pt x="122" y="61"/>
                      <a:pt x="122" y="61"/>
                    </a:cubicBezTo>
                    <a:cubicBezTo>
                      <a:pt x="122" y="61"/>
                      <a:pt x="122" y="61"/>
                      <a:pt x="122" y="61"/>
                    </a:cubicBezTo>
                    <a:cubicBezTo>
                      <a:pt x="122" y="61"/>
                      <a:pt x="122" y="61"/>
                      <a:pt x="122" y="61"/>
                    </a:cubicBezTo>
                    <a:cubicBezTo>
                      <a:pt x="122" y="61"/>
                      <a:pt x="122" y="61"/>
                      <a:pt x="122" y="61"/>
                    </a:cubicBezTo>
                    <a:cubicBezTo>
                      <a:pt x="122" y="61"/>
                      <a:pt x="122" y="61"/>
                      <a:pt x="122" y="61"/>
                    </a:cubicBezTo>
                    <a:cubicBezTo>
                      <a:pt x="122" y="61"/>
                      <a:pt x="122" y="61"/>
                      <a:pt x="122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8" y="58"/>
                      <a:pt x="118" y="58"/>
                      <a:pt x="118" y="58"/>
                    </a:cubicBezTo>
                    <a:cubicBezTo>
                      <a:pt x="118" y="58"/>
                      <a:pt x="118" y="58"/>
                      <a:pt x="118" y="58"/>
                    </a:cubicBezTo>
                    <a:cubicBezTo>
                      <a:pt x="118" y="58"/>
                      <a:pt x="118" y="58"/>
                      <a:pt x="118" y="58"/>
                    </a:cubicBezTo>
                    <a:cubicBezTo>
                      <a:pt x="118" y="58"/>
                      <a:pt x="118" y="58"/>
                      <a:pt x="118" y="58"/>
                    </a:cubicBezTo>
                    <a:cubicBezTo>
                      <a:pt x="118" y="58"/>
                      <a:pt x="118" y="58"/>
                      <a:pt x="118" y="58"/>
                    </a:cubicBezTo>
                    <a:cubicBezTo>
                      <a:pt x="118" y="58"/>
                      <a:pt x="118" y="58"/>
                      <a:pt x="118" y="58"/>
                    </a:cubicBezTo>
                    <a:cubicBezTo>
                      <a:pt x="118" y="58"/>
                      <a:pt x="118" y="58"/>
                      <a:pt x="118" y="58"/>
                    </a:cubicBezTo>
                    <a:cubicBezTo>
                      <a:pt x="118" y="58"/>
                      <a:pt x="118" y="58"/>
                      <a:pt x="118" y="58"/>
                    </a:cubicBezTo>
                    <a:cubicBezTo>
                      <a:pt x="118" y="58"/>
                      <a:pt x="118" y="58"/>
                      <a:pt x="118" y="58"/>
                    </a:cubicBezTo>
                    <a:cubicBezTo>
                      <a:pt x="118" y="58"/>
                      <a:pt x="118" y="58"/>
                      <a:pt x="118" y="58"/>
                    </a:cubicBezTo>
                    <a:cubicBezTo>
                      <a:pt x="118" y="58"/>
                      <a:pt x="118" y="58"/>
                      <a:pt x="118" y="58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7" y="57"/>
                      <a:pt x="117" y="57"/>
                      <a:pt x="117" y="57"/>
                    </a:cubicBezTo>
                    <a:cubicBezTo>
                      <a:pt x="117" y="57"/>
                      <a:pt x="117" y="57"/>
                      <a:pt x="117" y="57"/>
                    </a:cubicBezTo>
                    <a:cubicBezTo>
                      <a:pt x="117" y="57"/>
                      <a:pt x="117" y="57"/>
                      <a:pt x="117" y="57"/>
                    </a:cubicBezTo>
                    <a:cubicBezTo>
                      <a:pt x="117" y="57"/>
                      <a:pt x="117" y="57"/>
                      <a:pt x="117" y="57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6" y="56"/>
                      <a:pt x="116" y="56"/>
                      <a:pt x="116" y="56"/>
                    </a:cubicBezTo>
                    <a:cubicBezTo>
                      <a:pt x="116" y="56"/>
                      <a:pt x="116" y="56"/>
                      <a:pt x="116" y="56"/>
                    </a:cubicBezTo>
                    <a:cubicBezTo>
                      <a:pt x="116" y="56"/>
                      <a:pt x="116" y="56"/>
                      <a:pt x="116" y="56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4"/>
                      <a:pt x="116" y="54"/>
                      <a:pt x="116" y="54"/>
                    </a:cubicBezTo>
                    <a:cubicBezTo>
                      <a:pt x="116" y="54"/>
                      <a:pt x="116" y="54"/>
                      <a:pt x="116" y="54"/>
                    </a:cubicBezTo>
                    <a:cubicBezTo>
                      <a:pt x="116" y="54"/>
                      <a:pt x="116" y="54"/>
                      <a:pt x="116" y="54"/>
                    </a:cubicBezTo>
                    <a:cubicBezTo>
                      <a:pt x="116" y="54"/>
                      <a:pt x="116" y="54"/>
                      <a:pt x="116" y="54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3" y="52"/>
                      <a:pt x="113" y="52"/>
                      <a:pt x="113" y="52"/>
                    </a:cubicBezTo>
                    <a:cubicBezTo>
                      <a:pt x="113" y="52"/>
                      <a:pt x="113" y="52"/>
                      <a:pt x="113" y="52"/>
                    </a:cubicBezTo>
                    <a:cubicBezTo>
                      <a:pt x="113" y="52"/>
                      <a:pt x="113" y="52"/>
                      <a:pt x="113" y="52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0"/>
                      <a:pt x="113" y="50"/>
                      <a:pt x="113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1" y="49"/>
                      <a:pt x="111" y="49"/>
                      <a:pt x="111" y="49"/>
                    </a:cubicBezTo>
                    <a:cubicBezTo>
                      <a:pt x="111" y="49"/>
                      <a:pt x="111" y="49"/>
                      <a:pt x="111" y="49"/>
                    </a:cubicBezTo>
                    <a:cubicBezTo>
                      <a:pt x="111" y="49"/>
                      <a:pt x="111" y="49"/>
                      <a:pt x="111" y="49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0" y="48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09" y="46"/>
                      <a:pt x="109" y="46"/>
                      <a:pt x="109" y="46"/>
                    </a:cubicBezTo>
                    <a:cubicBezTo>
                      <a:pt x="109" y="46"/>
                      <a:pt x="109" y="46"/>
                      <a:pt x="109" y="46"/>
                    </a:cubicBezTo>
                    <a:cubicBezTo>
                      <a:pt x="109" y="46"/>
                      <a:pt x="109" y="46"/>
                      <a:pt x="109" y="46"/>
                    </a:cubicBezTo>
                    <a:cubicBezTo>
                      <a:pt x="109" y="46"/>
                      <a:pt x="109" y="46"/>
                      <a:pt x="109" y="46"/>
                    </a:cubicBezTo>
                    <a:cubicBezTo>
                      <a:pt x="109" y="46"/>
                      <a:pt x="109" y="46"/>
                      <a:pt x="109" y="46"/>
                    </a:cubicBezTo>
                    <a:cubicBezTo>
                      <a:pt x="109" y="46"/>
                      <a:pt x="109" y="46"/>
                      <a:pt x="109" y="46"/>
                    </a:cubicBezTo>
                    <a:cubicBezTo>
                      <a:pt x="109" y="46"/>
                      <a:pt x="109" y="46"/>
                      <a:pt x="109" y="46"/>
                    </a:cubicBezTo>
                    <a:cubicBezTo>
                      <a:pt x="109" y="46"/>
                      <a:pt x="109" y="46"/>
                      <a:pt x="109" y="46"/>
                    </a:cubicBezTo>
                    <a:cubicBezTo>
                      <a:pt x="109" y="46"/>
                      <a:pt x="109" y="46"/>
                      <a:pt x="109" y="46"/>
                    </a:cubicBezTo>
                    <a:cubicBezTo>
                      <a:pt x="109" y="46"/>
                      <a:pt x="109" y="46"/>
                      <a:pt x="109" y="46"/>
                    </a:cubicBezTo>
                    <a:cubicBezTo>
                      <a:pt x="109" y="46"/>
                      <a:pt x="109" y="46"/>
                      <a:pt x="109" y="46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3"/>
                      <a:pt x="108" y="43"/>
                      <a:pt x="108" y="43"/>
                    </a:cubicBezTo>
                    <a:cubicBezTo>
                      <a:pt x="108" y="43"/>
                      <a:pt x="108" y="43"/>
                      <a:pt x="108" y="43"/>
                    </a:cubicBezTo>
                    <a:cubicBezTo>
                      <a:pt x="108" y="43"/>
                      <a:pt x="108" y="43"/>
                      <a:pt x="108" y="43"/>
                    </a:cubicBezTo>
                    <a:cubicBezTo>
                      <a:pt x="108" y="43"/>
                      <a:pt x="108" y="43"/>
                      <a:pt x="108" y="43"/>
                    </a:cubicBezTo>
                    <a:cubicBezTo>
                      <a:pt x="108" y="43"/>
                      <a:pt x="108" y="43"/>
                      <a:pt x="108" y="43"/>
                    </a:cubicBezTo>
                    <a:cubicBezTo>
                      <a:pt x="108" y="43"/>
                      <a:pt x="108" y="43"/>
                      <a:pt x="108" y="43"/>
                    </a:cubicBezTo>
                    <a:cubicBezTo>
                      <a:pt x="108" y="43"/>
                      <a:pt x="108" y="43"/>
                      <a:pt x="108" y="43"/>
                    </a:cubicBezTo>
                    <a:cubicBezTo>
                      <a:pt x="108" y="43"/>
                      <a:pt x="108" y="43"/>
                      <a:pt x="108" y="43"/>
                    </a:cubicBezTo>
                    <a:cubicBezTo>
                      <a:pt x="108" y="43"/>
                      <a:pt x="108" y="43"/>
                      <a:pt x="108" y="43"/>
                    </a:cubicBezTo>
                    <a:cubicBezTo>
                      <a:pt x="107" y="43"/>
                      <a:pt x="107" y="43"/>
                      <a:pt x="107" y="43"/>
                    </a:cubicBezTo>
                    <a:cubicBezTo>
                      <a:pt x="107" y="43"/>
                      <a:pt x="107" y="43"/>
                      <a:pt x="107" y="43"/>
                    </a:cubicBezTo>
                    <a:cubicBezTo>
                      <a:pt x="107" y="43"/>
                      <a:pt x="107" y="43"/>
                      <a:pt x="107" y="43"/>
                    </a:cubicBezTo>
                    <a:cubicBezTo>
                      <a:pt x="107" y="43"/>
                      <a:pt x="107" y="43"/>
                      <a:pt x="107" y="43"/>
                    </a:cubicBezTo>
                    <a:cubicBezTo>
                      <a:pt x="107" y="43"/>
                      <a:pt x="107" y="43"/>
                      <a:pt x="107" y="43"/>
                    </a:cubicBezTo>
                    <a:cubicBezTo>
                      <a:pt x="107" y="43"/>
                      <a:pt x="107" y="43"/>
                      <a:pt x="107" y="43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7" y="42"/>
                      <a:pt x="106" y="42"/>
                      <a:pt x="106" y="42"/>
                    </a:cubicBezTo>
                    <a:cubicBezTo>
                      <a:pt x="106" y="42"/>
                      <a:pt x="106" y="42"/>
                      <a:pt x="106" y="42"/>
                    </a:cubicBezTo>
                    <a:cubicBezTo>
                      <a:pt x="106" y="42"/>
                      <a:pt x="106" y="42"/>
                      <a:pt x="106" y="42"/>
                    </a:cubicBezTo>
                    <a:cubicBezTo>
                      <a:pt x="106" y="42"/>
                      <a:pt x="106" y="42"/>
                      <a:pt x="106" y="42"/>
                    </a:cubicBezTo>
                    <a:cubicBezTo>
                      <a:pt x="106" y="42"/>
                      <a:pt x="106" y="42"/>
                      <a:pt x="106" y="42"/>
                    </a:cubicBezTo>
                    <a:cubicBezTo>
                      <a:pt x="106" y="42"/>
                      <a:pt x="106" y="42"/>
                      <a:pt x="106" y="42"/>
                    </a:cubicBezTo>
                    <a:cubicBezTo>
                      <a:pt x="106" y="42"/>
                      <a:pt x="106" y="42"/>
                      <a:pt x="106" y="42"/>
                    </a:cubicBezTo>
                    <a:cubicBezTo>
                      <a:pt x="106" y="43"/>
                      <a:pt x="106" y="43"/>
                      <a:pt x="106" y="43"/>
                    </a:cubicBezTo>
                    <a:cubicBezTo>
                      <a:pt x="106" y="43"/>
                      <a:pt x="106" y="43"/>
                      <a:pt x="106" y="43"/>
                    </a:cubicBezTo>
                    <a:cubicBezTo>
                      <a:pt x="106" y="43"/>
                      <a:pt x="106" y="43"/>
                      <a:pt x="106" y="43"/>
                    </a:cubicBezTo>
                    <a:cubicBezTo>
                      <a:pt x="106" y="43"/>
                      <a:pt x="106" y="43"/>
                      <a:pt x="106" y="43"/>
                    </a:cubicBezTo>
                    <a:cubicBezTo>
                      <a:pt x="106" y="43"/>
                      <a:pt x="106" y="43"/>
                      <a:pt x="106" y="43"/>
                    </a:cubicBezTo>
                    <a:cubicBezTo>
                      <a:pt x="106" y="43"/>
                      <a:pt x="106" y="43"/>
                      <a:pt x="106" y="43"/>
                    </a:cubicBezTo>
                    <a:cubicBezTo>
                      <a:pt x="106" y="43"/>
                      <a:pt x="106" y="43"/>
                      <a:pt x="106" y="43"/>
                    </a:cubicBezTo>
                    <a:cubicBezTo>
                      <a:pt x="106" y="43"/>
                      <a:pt x="106" y="43"/>
                      <a:pt x="106" y="43"/>
                    </a:cubicBezTo>
                    <a:cubicBezTo>
                      <a:pt x="106" y="43"/>
                      <a:pt x="106" y="43"/>
                      <a:pt x="106" y="43"/>
                    </a:cubicBezTo>
                    <a:cubicBezTo>
                      <a:pt x="106" y="43"/>
                      <a:pt x="106" y="43"/>
                      <a:pt x="106" y="43"/>
                    </a:cubicBezTo>
                    <a:cubicBezTo>
                      <a:pt x="105" y="43"/>
                      <a:pt x="105" y="43"/>
                      <a:pt x="105" y="43"/>
                    </a:cubicBezTo>
                    <a:cubicBezTo>
                      <a:pt x="105" y="43"/>
                      <a:pt x="105" y="43"/>
                      <a:pt x="105" y="43"/>
                    </a:cubicBezTo>
                    <a:cubicBezTo>
                      <a:pt x="105" y="43"/>
                      <a:pt x="105" y="43"/>
                      <a:pt x="105" y="43"/>
                    </a:cubicBezTo>
                    <a:cubicBezTo>
                      <a:pt x="105" y="43"/>
                      <a:pt x="105" y="43"/>
                      <a:pt x="105" y="43"/>
                    </a:cubicBezTo>
                    <a:cubicBezTo>
                      <a:pt x="105" y="43"/>
                      <a:pt x="105" y="43"/>
                      <a:pt x="105" y="43"/>
                    </a:cubicBezTo>
                    <a:cubicBezTo>
                      <a:pt x="105" y="43"/>
                      <a:pt x="105" y="43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5"/>
                      <a:pt x="105" y="45"/>
                      <a:pt x="105" y="45"/>
                    </a:cubicBezTo>
                    <a:cubicBezTo>
                      <a:pt x="105" y="45"/>
                      <a:pt x="105" y="45"/>
                      <a:pt x="105" y="45"/>
                    </a:cubicBezTo>
                    <a:cubicBezTo>
                      <a:pt x="105" y="45"/>
                      <a:pt x="105" y="45"/>
                      <a:pt x="105" y="45"/>
                    </a:cubicBezTo>
                    <a:cubicBezTo>
                      <a:pt x="105" y="45"/>
                      <a:pt x="105" y="45"/>
                      <a:pt x="105" y="45"/>
                    </a:cubicBezTo>
                    <a:cubicBezTo>
                      <a:pt x="105" y="45"/>
                      <a:pt x="105" y="45"/>
                      <a:pt x="105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6"/>
                    </a:cubicBezTo>
                    <a:cubicBezTo>
                      <a:pt x="104" y="46"/>
                      <a:pt x="104" y="46"/>
                      <a:pt x="104" y="46"/>
                    </a:cubicBezTo>
                    <a:cubicBezTo>
                      <a:pt x="104" y="46"/>
                      <a:pt x="104" y="46"/>
                      <a:pt x="104" y="46"/>
                    </a:cubicBezTo>
                    <a:cubicBezTo>
                      <a:pt x="104" y="46"/>
                      <a:pt x="104" y="46"/>
                      <a:pt x="104" y="46"/>
                    </a:cubicBezTo>
                    <a:cubicBezTo>
                      <a:pt x="104" y="46"/>
                      <a:pt x="104" y="46"/>
                      <a:pt x="104" y="46"/>
                    </a:cubicBezTo>
                    <a:cubicBezTo>
                      <a:pt x="104" y="46"/>
                      <a:pt x="104" y="46"/>
                      <a:pt x="104" y="46"/>
                    </a:cubicBezTo>
                    <a:cubicBezTo>
                      <a:pt x="104" y="46"/>
                      <a:pt x="104" y="46"/>
                      <a:pt x="104" y="46"/>
                    </a:cubicBezTo>
                    <a:cubicBezTo>
                      <a:pt x="104" y="46"/>
                      <a:pt x="104" y="46"/>
                      <a:pt x="104" y="46"/>
                    </a:cubicBezTo>
                    <a:cubicBezTo>
                      <a:pt x="104" y="46"/>
                      <a:pt x="104" y="46"/>
                      <a:pt x="104" y="46"/>
                    </a:cubicBezTo>
                    <a:cubicBezTo>
                      <a:pt x="104" y="46"/>
                      <a:pt x="104" y="46"/>
                      <a:pt x="104" y="46"/>
                    </a:cubicBezTo>
                    <a:cubicBezTo>
                      <a:pt x="104" y="46"/>
                      <a:pt x="104" y="46"/>
                      <a:pt x="104" y="46"/>
                    </a:cubicBezTo>
                    <a:cubicBezTo>
                      <a:pt x="103" y="46"/>
                      <a:pt x="103" y="46"/>
                      <a:pt x="103" y="46"/>
                    </a:cubicBezTo>
                    <a:cubicBezTo>
                      <a:pt x="103" y="46"/>
                      <a:pt x="103" y="46"/>
                      <a:pt x="103" y="46"/>
                    </a:cubicBezTo>
                    <a:cubicBezTo>
                      <a:pt x="103" y="46"/>
                      <a:pt x="103" y="46"/>
                      <a:pt x="103" y="46"/>
                    </a:cubicBezTo>
                    <a:cubicBezTo>
                      <a:pt x="103" y="46"/>
                      <a:pt x="103" y="46"/>
                      <a:pt x="103" y="46"/>
                    </a:cubicBezTo>
                    <a:cubicBezTo>
                      <a:pt x="103" y="46"/>
                      <a:pt x="103" y="47"/>
                      <a:pt x="103" y="47"/>
                    </a:cubicBezTo>
                    <a:cubicBezTo>
                      <a:pt x="103" y="47"/>
                      <a:pt x="103" y="47"/>
                      <a:pt x="103" y="47"/>
                    </a:cubicBezTo>
                    <a:cubicBezTo>
                      <a:pt x="103" y="47"/>
                      <a:pt x="103" y="47"/>
                      <a:pt x="103" y="47"/>
                    </a:cubicBezTo>
                    <a:cubicBezTo>
                      <a:pt x="103" y="47"/>
                      <a:pt x="103" y="47"/>
                      <a:pt x="103" y="47"/>
                    </a:cubicBezTo>
                    <a:cubicBezTo>
                      <a:pt x="103" y="47"/>
                      <a:pt x="103" y="47"/>
                      <a:pt x="103" y="47"/>
                    </a:cubicBezTo>
                    <a:cubicBezTo>
                      <a:pt x="103" y="47"/>
                      <a:pt x="103" y="47"/>
                      <a:pt x="103" y="47"/>
                    </a:cubicBezTo>
                    <a:cubicBezTo>
                      <a:pt x="103" y="47"/>
                      <a:pt x="103" y="47"/>
                      <a:pt x="103" y="47"/>
                    </a:cubicBezTo>
                    <a:cubicBezTo>
                      <a:pt x="103" y="47"/>
                      <a:pt x="103" y="47"/>
                      <a:pt x="103" y="47"/>
                    </a:cubicBezTo>
                    <a:cubicBezTo>
                      <a:pt x="103" y="47"/>
                      <a:pt x="103" y="47"/>
                      <a:pt x="103" y="47"/>
                    </a:cubicBezTo>
                    <a:cubicBezTo>
                      <a:pt x="103" y="47"/>
                      <a:pt x="103" y="48"/>
                      <a:pt x="103" y="48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3" y="49"/>
                      <a:pt x="103" y="49"/>
                      <a:pt x="103" y="49"/>
                    </a:cubicBezTo>
                    <a:cubicBezTo>
                      <a:pt x="103" y="49"/>
                      <a:pt x="103" y="49"/>
                      <a:pt x="103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50"/>
                    </a:cubicBezTo>
                    <a:cubicBezTo>
                      <a:pt x="102" y="50"/>
                      <a:pt x="102" y="50"/>
                      <a:pt x="102" y="50"/>
                    </a:cubicBezTo>
                    <a:cubicBezTo>
                      <a:pt x="102" y="50"/>
                      <a:pt x="102" y="50"/>
                      <a:pt x="102" y="50"/>
                    </a:cubicBezTo>
                    <a:cubicBezTo>
                      <a:pt x="102" y="50"/>
                      <a:pt x="102" y="50"/>
                      <a:pt x="102" y="50"/>
                    </a:cubicBezTo>
                    <a:cubicBezTo>
                      <a:pt x="102" y="50"/>
                      <a:pt x="102" y="50"/>
                      <a:pt x="102" y="50"/>
                    </a:cubicBezTo>
                    <a:cubicBezTo>
                      <a:pt x="102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1"/>
                      <a:pt x="101" y="51"/>
                      <a:pt x="101" y="51"/>
                    </a:cubicBezTo>
                    <a:cubicBezTo>
                      <a:pt x="101" y="51"/>
                      <a:pt x="101" y="51"/>
                      <a:pt x="101" y="51"/>
                    </a:cubicBezTo>
                    <a:cubicBezTo>
                      <a:pt x="101" y="51"/>
                      <a:pt x="101" y="51"/>
                      <a:pt x="101" y="51"/>
                    </a:cubicBezTo>
                    <a:cubicBezTo>
                      <a:pt x="101" y="51"/>
                      <a:pt x="101" y="51"/>
                      <a:pt x="101" y="51"/>
                    </a:cubicBezTo>
                    <a:cubicBezTo>
                      <a:pt x="101" y="51"/>
                      <a:pt x="101" y="51"/>
                      <a:pt x="101" y="51"/>
                    </a:cubicBezTo>
                    <a:cubicBezTo>
                      <a:pt x="101" y="51"/>
                      <a:pt x="101" y="51"/>
                      <a:pt x="101" y="51"/>
                    </a:cubicBezTo>
                    <a:cubicBezTo>
                      <a:pt x="101" y="51"/>
                      <a:pt x="101" y="51"/>
                      <a:pt x="101" y="51"/>
                    </a:cubicBezTo>
                    <a:cubicBezTo>
                      <a:pt x="101" y="51"/>
                      <a:pt x="101" y="51"/>
                      <a:pt x="101" y="51"/>
                    </a:cubicBezTo>
                    <a:cubicBezTo>
                      <a:pt x="101" y="51"/>
                      <a:pt x="101" y="51"/>
                      <a:pt x="101" y="51"/>
                    </a:cubicBezTo>
                    <a:cubicBezTo>
                      <a:pt x="101" y="51"/>
                      <a:pt x="101" y="51"/>
                      <a:pt x="101" y="51"/>
                    </a:cubicBezTo>
                    <a:cubicBezTo>
                      <a:pt x="101" y="51"/>
                      <a:pt x="101" y="51"/>
                      <a:pt x="101" y="51"/>
                    </a:cubicBezTo>
                    <a:cubicBezTo>
                      <a:pt x="101" y="51"/>
                      <a:pt x="101" y="51"/>
                      <a:pt x="101" y="52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99" y="53"/>
                      <a:pt x="99" y="53"/>
                      <a:pt x="99" y="53"/>
                    </a:cubicBezTo>
                    <a:cubicBezTo>
                      <a:pt x="99" y="53"/>
                      <a:pt x="99" y="53"/>
                      <a:pt x="99" y="53"/>
                    </a:cubicBezTo>
                    <a:cubicBezTo>
                      <a:pt x="99" y="53"/>
                      <a:pt x="99" y="53"/>
                      <a:pt x="99" y="53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9" y="54"/>
                      <a:pt x="99" y="54"/>
                      <a:pt x="99" y="55"/>
                    </a:cubicBezTo>
                    <a:cubicBezTo>
                      <a:pt x="99" y="55"/>
                      <a:pt x="99" y="55"/>
                      <a:pt x="99" y="55"/>
                    </a:cubicBezTo>
                    <a:cubicBezTo>
                      <a:pt x="99" y="55"/>
                      <a:pt x="99" y="55"/>
                      <a:pt x="99" y="55"/>
                    </a:cubicBezTo>
                    <a:cubicBezTo>
                      <a:pt x="99" y="55"/>
                      <a:pt x="99" y="55"/>
                      <a:pt x="99" y="55"/>
                    </a:cubicBezTo>
                    <a:cubicBezTo>
                      <a:pt x="99" y="55"/>
                      <a:pt x="99" y="55"/>
                      <a:pt x="99" y="55"/>
                    </a:cubicBezTo>
                    <a:cubicBezTo>
                      <a:pt x="99" y="55"/>
                      <a:pt x="99" y="55"/>
                      <a:pt x="99" y="55"/>
                    </a:cubicBezTo>
                    <a:cubicBezTo>
                      <a:pt x="99" y="55"/>
                      <a:pt x="99" y="55"/>
                      <a:pt x="99" y="55"/>
                    </a:cubicBezTo>
                    <a:cubicBezTo>
                      <a:pt x="99" y="55"/>
                      <a:pt x="99" y="55"/>
                      <a:pt x="99" y="55"/>
                    </a:cubicBezTo>
                    <a:cubicBezTo>
                      <a:pt x="99" y="55"/>
                      <a:pt x="99" y="55"/>
                      <a:pt x="99" y="55"/>
                    </a:cubicBezTo>
                    <a:cubicBezTo>
                      <a:pt x="99" y="55"/>
                      <a:pt x="99" y="55"/>
                      <a:pt x="99" y="55"/>
                    </a:cubicBezTo>
                    <a:cubicBezTo>
                      <a:pt x="99" y="55"/>
                      <a:pt x="99" y="55"/>
                      <a:pt x="99" y="55"/>
                    </a:cubicBezTo>
                    <a:cubicBezTo>
                      <a:pt x="99" y="55"/>
                      <a:pt x="99" y="55"/>
                      <a:pt x="99" y="55"/>
                    </a:cubicBezTo>
                    <a:cubicBezTo>
                      <a:pt x="99" y="55"/>
                      <a:pt x="98" y="55"/>
                      <a:pt x="98" y="55"/>
                    </a:cubicBezTo>
                    <a:cubicBezTo>
                      <a:pt x="98" y="55"/>
                      <a:pt x="98" y="55"/>
                      <a:pt x="98" y="55"/>
                    </a:cubicBezTo>
                    <a:cubicBezTo>
                      <a:pt x="98" y="55"/>
                      <a:pt x="98" y="55"/>
                      <a:pt x="98" y="55"/>
                    </a:cubicBezTo>
                    <a:cubicBezTo>
                      <a:pt x="98" y="55"/>
                      <a:pt x="98" y="55"/>
                      <a:pt x="98" y="55"/>
                    </a:cubicBezTo>
                    <a:cubicBezTo>
                      <a:pt x="98" y="55"/>
                      <a:pt x="98" y="55"/>
                      <a:pt x="98" y="55"/>
                    </a:cubicBezTo>
                    <a:cubicBezTo>
                      <a:pt x="98" y="55"/>
                      <a:pt x="98" y="55"/>
                      <a:pt x="98" y="55"/>
                    </a:cubicBezTo>
                    <a:cubicBezTo>
                      <a:pt x="98" y="55"/>
                      <a:pt x="98" y="55"/>
                      <a:pt x="98" y="55"/>
                    </a:cubicBezTo>
                    <a:cubicBezTo>
                      <a:pt x="98" y="55"/>
                      <a:pt x="98" y="55"/>
                      <a:pt x="98" y="55"/>
                    </a:cubicBezTo>
                    <a:cubicBezTo>
                      <a:pt x="98" y="55"/>
                      <a:pt x="98" y="55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7"/>
                    </a:cubicBezTo>
                    <a:cubicBezTo>
                      <a:pt x="98" y="57"/>
                      <a:pt x="98" y="57"/>
                      <a:pt x="98" y="57"/>
                    </a:cubicBezTo>
                    <a:cubicBezTo>
                      <a:pt x="98" y="57"/>
                      <a:pt x="98" y="57"/>
                      <a:pt x="98" y="57"/>
                    </a:cubicBezTo>
                    <a:cubicBezTo>
                      <a:pt x="98" y="57"/>
                      <a:pt x="98" y="57"/>
                      <a:pt x="98" y="57"/>
                    </a:cubicBezTo>
                    <a:cubicBezTo>
                      <a:pt x="98" y="57"/>
                      <a:pt x="98" y="57"/>
                      <a:pt x="98" y="57"/>
                    </a:cubicBezTo>
                    <a:cubicBezTo>
                      <a:pt x="98" y="57"/>
                      <a:pt x="98" y="57"/>
                      <a:pt x="98" y="57"/>
                    </a:cubicBezTo>
                    <a:cubicBezTo>
                      <a:pt x="97" y="57"/>
                      <a:pt x="97" y="57"/>
                      <a:pt x="97" y="57"/>
                    </a:cubicBezTo>
                    <a:cubicBezTo>
                      <a:pt x="97" y="57"/>
                      <a:pt x="97" y="57"/>
                      <a:pt x="97" y="57"/>
                    </a:cubicBezTo>
                    <a:cubicBezTo>
                      <a:pt x="97" y="57"/>
                      <a:pt x="97" y="57"/>
                      <a:pt x="97" y="57"/>
                    </a:cubicBezTo>
                    <a:cubicBezTo>
                      <a:pt x="97" y="57"/>
                      <a:pt x="97" y="57"/>
                      <a:pt x="97" y="57"/>
                    </a:cubicBezTo>
                    <a:cubicBezTo>
                      <a:pt x="97" y="57"/>
                      <a:pt x="97" y="57"/>
                      <a:pt x="97" y="57"/>
                    </a:cubicBezTo>
                    <a:cubicBezTo>
                      <a:pt x="97" y="57"/>
                      <a:pt x="97" y="57"/>
                      <a:pt x="97" y="57"/>
                    </a:cubicBezTo>
                    <a:cubicBezTo>
                      <a:pt x="97" y="57"/>
                      <a:pt x="97" y="57"/>
                      <a:pt x="97" y="57"/>
                    </a:cubicBezTo>
                    <a:cubicBezTo>
                      <a:pt x="97" y="57"/>
                      <a:pt x="97" y="57"/>
                      <a:pt x="97" y="57"/>
                    </a:cubicBezTo>
                    <a:cubicBezTo>
                      <a:pt x="97" y="58"/>
                      <a:pt x="97" y="58"/>
                      <a:pt x="97" y="58"/>
                    </a:cubicBezTo>
                    <a:cubicBezTo>
                      <a:pt x="97" y="58"/>
                      <a:pt x="97" y="58"/>
                      <a:pt x="97" y="58"/>
                    </a:cubicBezTo>
                    <a:cubicBezTo>
                      <a:pt x="97" y="58"/>
                      <a:pt x="97" y="58"/>
                      <a:pt x="97" y="58"/>
                    </a:cubicBezTo>
                    <a:cubicBezTo>
                      <a:pt x="97" y="58"/>
                      <a:pt x="97" y="58"/>
                      <a:pt x="97" y="58"/>
                    </a:cubicBezTo>
                    <a:cubicBezTo>
                      <a:pt x="97" y="58"/>
                      <a:pt x="97" y="58"/>
                      <a:pt x="97" y="58"/>
                    </a:cubicBezTo>
                    <a:cubicBezTo>
                      <a:pt x="97" y="58"/>
                      <a:pt x="97" y="58"/>
                      <a:pt x="97" y="58"/>
                    </a:cubicBezTo>
                    <a:cubicBezTo>
                      <a:pt x="97" y="58"/>
                      <a:pt x="97" y="58"/>
                      <a:pt x="97" y="58"/>
                    </a:cubicBezTo>
                    <a:cubicBezTo>
                      <a:pt x="97" y="58"/>
                      <a:pt x="97" y="58"/>
                      <a:pt x="97" y="58"/>
                    </a:cubicBezTo>
                    <a:cubicBezTo>
                      <a:pt x="97" y="58"/>
                      <a:pt x="97" y="58"/>
                      <a:pt x="97" y="58"/>
                    </a:cubicBezTo>
                    <a:cubicBezTo>
                      <a:pt x="97" y="58"/>
                      <a:pt x="97" y="58"/>
                      <a:pt x="97" y="58"/>
                    </a:cubicBezTo>
                    <a:cubicBezTo>
                      <a:pt x="96" y="58"/>
                      <a:pt x="96" y="58"/>
                      <a:pt x="96" y="58"/>
                    </a:cubicBezTo>
                    <a:cubicBezTo>
                      <a:pt x="96" y="58"/>
                      <a:pt x="96" y="58"/>
                      <a:pt x="96" y="58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5" y="59"/>
                      <a:pt x="95" y="59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4" y="61"/>
                      <a:pt x="94" y="61"/>
                      <a:pt x="94" y="61"/>
                    </a:cubicBezTo>
                    <a:cubicBezTo>
                      <a:pt x="94" y="61"/>
                      <a:pt x="94" y="61"/>
                      <a:pt x="94" y="61"/>
                    </a:cubicBezTo>
                    <a:cubicBezTo>
                      <a:pt x="94" y="61"/>
                      <a:pt x="94" y="61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3" y="62"/>
                      <a:pt x="93" y="62"/>
                      <a:pt x="93" y="62"/>
                    </a:cubicBezTo>
                    <a:cubicBezTo>
                      <a:pt x="93" y="62"/>
                      <a:pt x="93" y="62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4"/>
                    </a:cubicBezTo>
                    <a:cubicBezTo>
                      <a:pt x="93" y="64"/>
                      <a:pt x="93" y="64"/>
                      <a:pt x="93" y="64"/>
                    </a:cubicBezTo>
                    <a:cubicBezTo>
                      <a:pt x="93" y="64"/>
                      <a:pt x="93" y="64"/>
                      <a:pt x="93" y="64"/>
                    </a:cubicBezTo>
                    <a:cubicBezTo>
                      <a:pt x="93" y="64"/>
                      <a:pt x="93" y="64"/>
                      <a:pt x="93" y="64"/>
                    </a:cubicBezTo>
                    <a:cubicBezTo>
                      <a:pt x="93" y="64"/>
                      <a:pt x="93" y="64"/>
                      <a:pt x="93" y="64"/>
                    </a:cubicBezTo>
                    <a:cubicBezTo>
                      <a:pt x="93" y="64"/>
                      <a:pt x="93" y="64"/>
                      <a:pt x="93" y="64"/>
                    </a:cubicBezTo>
                    <a:cubicBezTo>
                      <a:pt x="93" y="64"/>
                      <a:pt x="93" y="64"/>
                      <a:pt x="93" y="64"/>
                    </a:cubicBezTo>
                    <a:cubicBezTo>
                      <a:pt x="93" y="64"/>
                      <a:pt x="93" y="64"/>
                      <a:pt x="93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1" y="65"/>
                      <a:pt x="91" y="65"/>
                      <a:pt x="91" y="65"/>
                    </a:cubicBezTo>
                    <a:cubicBezTo>
                      <a:pt x="91" y="65"/>
                      <a:pt x="91" y="65"/>
                      <a:pt x="91" y="65"/>
                    </a:cubicBezTo>
                    <a:cubicBezTo>
                      <a:pt x="91" y="65"/>
                      <a:pt x="91" y="65"/>
                      <a:pt x="91" y="65"/>
                    </a:cubicBezTo>
                    <a:cubicBezTo>
                      <a:pt x="91" y="65"/>
                      <a:pt x="91" y="65"/>
                      <a:pt x="91" y="65"/>
                    </a:cubicBezTo>
                    <a:cubicBezTo>
                      <a:pt x="91" y="65"/>
                      <a:pt x="91" y="65"/>
                      <a:pt x="91" y="65"/>
                    </a:cubicBezTo>
                    <a:cubicBezTo>
                      <a:pt x="91" y="65"/>
                      <a:pt x="91" y="65"/>
                      <a:pt x="91" y="65"/>
                    </a:cubicBezTo>
                    <a:cubicBezTo>
                      <a:pt x="91" y="65"/>
                      <a:pt x="91" y="65"/>
                      <a:pt x="91" y="65"/>
                    </a:cubicBezTo>
                    <a:cubicBezTo>
                      <a:pt x="91" y="65"/>
                      <a:pt x="91" y="65"/>
                      <a:pt x="91" y="65"/>
                    </a:cubicBezTo>
                    <a:cubicBezTo>
                      <a:pt x="91" y="65"/>
                      <a:pt x="91" y="65"/>
                      <a:pt x="91" y="65"/>
                    </a:cubicBezTo>
                    <a:cubicBezTo>
                      <a:pt x="91" y="65"/>
                      <a:pt x="91" y="65"/>
                      <a:pt x="91" y="65"/>
                    </a:cubicBezTo>
                    <a:cubicBezTo>
                      <a:pt x="91" y="65"/>
                      <a:pt x="91" y="65"/>
                      <a:pt x="91" y="65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6"/>
                      <a:pt x="90" y="66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89" y="67"/>
                      <a:pt x="89" y="67"/>
                      <a:pt x="89" y="67"/>
                    </a:cubicBezTo>
                    <a:cubicBezTo>
                      <a:pt x="89" y="67"/>
                      <a:pt x="89" y="67"/>
                      <a:pt x="89" y="67"/>
                    </a:cubicBezTo>
                    <a:cubicBezTo>
                      <a:pt x="89" y="67"/>
                      <a:pt x="89" y="67"/>
                      <a:pt x="89" y="67"/>
                    </a:cubicBezTo>
                    <a:cubicBezTo>
                      <a:pt x="89" y="67"/>
                      <a:pt x="89" y="67"/>
                      <a:pt x="89" y="67"/>
                    </a:cubicBezTo>
                    <a:cubicBezTo>
                      <a:pt x="89" y="67"/>
                      <a:pt x="89" y="67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8" y="68"/>
                      <a:pt x="88" y="68"/>
                      <a:pt x="88" y="68"/>
                    </a:cubicBezTo>
                    <a:cubicBezTo>
                      <a:pt x="88" y="68"/>
                      <a:pt x="88" y="68"/>
                      <a:pt x="88" y="68"/>
                    </a:cubicBezTo>
                    <a:cubicBezTo>
                      <a:pt x="88" y="68"/>
                      <a:pt x="88" y="68"/>
                      <a:pt x="88" y="68"/>
                    </a:cubicBezTo>
                    <a:cubicBezTo>
                      <a:pt x="88" y="68"/>
                      <a:pt x="88" y="68"/>
                      <a:pt x="88" y="68"/>
                    </a:cubicBezTo>
                    <a:cubicBezTo>
                      <a:pt x="88" y="68"/>
                      <a:pt x="88" y="68"/>
                      <a:pt x="88" y="68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7" y="69"/>
                      <a:pt x="87" y="69"/>
                      <a:pt x="87" y="69"/>
                    </a:cubicBezTo>
                    <a:cubicBezTo>
                      <a:pt x="87" y="69"/>
                      <a:pt x="87" y="69"/>
                      <a:pt x="87" y="69"/>
                    </a:cubicBezTo>
                    <a:cubicBezTo>
                      <a:pt x="87" y="69"/>
                      <a:pt x="87" y="69"/>
                      <a:pt x="87" y="69"/>
                    </a:cubicBezTo>
                    <a:cubicBezTo>
                      <a:pt x="87" y="69"/>
                      <a:pt x="87" y="69"/>
                      <a:pt x="87" y="69"/>
                    </a:cubicBezTo>
                    <a:cubicBezTo>
                      <a:pt x="87" y="69"/>
                      <a:pt x="87" y="69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5" y="71"/>
                      <a:pt x="85" y="71"/>
                      <a:pt x="85" y="71"/>
                    </a:cubicBezTo>
                    <a:cubicBezTo>
                      <a:pt x="85" y="71"/>
                      <a:pt x="85" y="71"/>
                      <a:pt x="85" y="71"/>
                    </a:cubicBezTo>
                    <a:cubicBezTo>
                      <a:pt x="85" y="71"/>
                      <a:pt x="85" y="71"/>
                      <a:pt x="85" y="71"/>
                    </a:cubicBezTo>
                    <a:cubicBezTo>
                      <a:pt x="85" y="71"/>
                      <a:pt x="85" y="71"/>
                      <a:pt x="85" y="71"/>
                    </a:cubicBezTo>
                    <a:cubicBezTo>
                      <a:pt x="85" y="71"/>
                      <a:pt x="85" y="71"/>
                      <a:pt x="85" y="71"/>
                    </a:cubicBezTo>
                    <a:cubicBezTo>
                      <a:pt x="85" y="71"/>
                      <a:pt x="85" y="71"/>
                      <a:pt x="85" y="71"/>
                    </a:cubicBezTo>
                    <a:cubicBezTo>
                      <a:pt x="85" y="71"/>
                      <a:pt x="85" y="71"/>
                      <a:pt x="85" y="71"/>
                    </a:cubicBezTo>
                    <a:cubicBezTo>
                      <a:pt x="85" y="71"/>
                      <a:pt x="85" y="71"/>
                      <a:pt x="85" y="71"/>
                    </a:cubicBezTo>
                    <a:cubicBezTo>
                      <a:pt x="85" y="71"/>
                      <a:pt x="85" y="71"/>
                      <a:pt x="85" y="71"/>
                    </a:cubicBezTo>
                    <a:cubicBezTo>
                      <a:pt x="85" y="71"/>
                      <a:pt x="85" y="71"/>
                      <a:pt x="85" y="71"/>
                    </a:cubicBezTo>
                    <a:cubicBezTo>
                      <a:pt x="85" y="71"/>
                      <a:pt x="85" y="71"/>
                      <a:pt x="85" y="72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84" y="72"/>
                      <a:pt x="84" y="72"/>
                    </a:cubicBezTo>
                    <a:cubicBezTo>
                      <a:pt x="84" y="72"/>
                      <a:pt x="84" y="72"/>
                      <a:pt x="84" y="72"/>
                    </a:cubicBezTo>
                    <a:cubicBezTo>
                      <a:pt x="84" y="72"/>
                      <a:pt x="84" y="72"/>
                      <a:pt x="84" y="72"/>
                    </a:cubicBezTo>
                    <a:cubicBezTo>
                      <a:pt x="84" y="72"/>
                      <a:pt x="84" y="72"/>
                      <a:pt x="84" y="72"/>
                    </a:cubicBezTo>
                    <a:cubicBezTo>
                      <a:pt x="84" y="72"/>
                      <a:pt x="84" y="72"/>
                      <a:pt x="84" y="72"/>
                    </a:cubicBezTo>
                    <a:cubicBezTo>
                      <a:pt x="84" y="72"/>
                      <a:pt x="84" y="72"/>
                      <a:pt x="84" y="73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3" y="73"/>
                      <a:pt x="83" y="73"/>
                      <a:pt x="83" y="73"/>
                    </a:cubicBezTo>
                    <a:cubicBezTo>
                      <a:pt x="83" y="73"/>
                      <a:pt x="83" y="73"/>
                      <a:pt x="83" y="73"/>
                    </a:cubicBezTo>
                    <a:cubicBezTo>
                      <a:pt x="83" y="73"/>
                      <a:pt x="83" y="73"/>
                      <a:pt x="83" y="73"/>
                    </a:cubicBezTo>
                    <a:cubicBezTo>
                      <a:pt x="83" y="73"/>
                      <a:pt x="83" y="73"/>
                      <a:pt x="83" y="73"/>
                    </a:cubicBezTo>
                    <a:cubicBezTo>
                      <a:pt x="83" y="73"/>
                      <a:pt x="83" y="73"/>
                      <a:pt x="83" y="73"/>
                    </a:cubicBezTo>
                    <a:cubicBezTo>
                      <a:pt x="83" y="73"/>
                      <a:pt x="83" y="73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2" y="74"/>
                      <a:pt x="82" y="74"/>
                      <a:pt x="82" y="74"/>
                    </a:cubicBezTo>
                    <a:cubicBezTo>
                      <a:pt x="82" y="74"/>
                      <a:pt x="82" y="74"/>
                      <a:pt x="82" y="74"/>
                    </a:cubicBezTo>
                    <a:cubicBezTo>
                      <a:pt x="82" y="74"/>
                      <a:pt x="82" y="74"/>
                      <a:pt x="82" y="74"/>
                    </a:cubicBezTo>
                    <a:cubicBezTo>
                      <a:pt x="82" y="74"/>
                      <a:pt x="82" y="74"/>
                      <a:pt x="82" y="74"/>
                    </a:cubicBezTo>
                    <a:cubicBezTo>
                      <a:pt x="82" y="74"/>
                      <a:pt x="82" y="74"/>
                      <a:pt x="82" y="74"/>
                    </a:cubicBezTo>
                    <a:cubicBezTo>
                      <a:pt x="82" y="74"/>
                      <a:pt x="82" y="74"/>
                      <a:pt x="82" y="74"/>
                    </a:cubicBezTo>
                    <a:cubicBezTo>
                      <a:pt x="82" y="74"/>
                      <a:pt x="82" y="74"/>
                      <a:pt x="82" y="74"/>
                    </a:cubicBezTo>
                    <a:cubicBezTo>
                      <a:pt x="82" y="74"/>
                      <a:pt x="82" y="74"/>
                      <a:pt x="82" y="74"/>
                    </a:cubicBezTo>
                    <a:cubicBezTo>
                      <a:pt x="82" y="74"/>
                      <a:pt x="82" y="74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0" y="76"/>
                      <a:pt x="80" y="76"/>
                      <a:pt x="80" y="76"/>
                    </a:cubicBezTo>
                    <a:cubicBezTo>
                      <a:pt x="80" y="76"/>
                      <a:pt x="80" y="76"/>
                      <a:pt x="80" y="76"/>
                    </a:cubicBezTo>
                    <a:cubicBezTo>
                      <a:pt x="80" y="76"/>
                      <a:pt x="80" y="76"/>
                      <a:pt x="80" y="76"/>
                    </a:cubicBezTo>
                    <a:cubicBezTo>
                      <a:pt x="80" y="76"/>
                      <a:pt x="80" y="76"/>
                      <a:pt x="80" y="76"/>
                    </a:cubicBezTo>
                    <a:cubicBezTo>
                      <a:pt x="80" y="76"/>
                      <a:pt x="80" y="76"/>
                      <a:pt x="80" y="76"/>
                    </a:cubicBezTo>
                    <a:cubicBezTo>
                      <a:pt x="80" y="76"/>
                      <a:pt x="80" y="76"/>
                      <a:pt x="80" y="76"/>
                    </a:cubicBezTo>
                    <a:cubicBezTo>
                      <a:pt x="80" y="76"/>
                      <a:pt x="80" y="76"/>
                      <a:pt x="80" y="76"/>
                    </a:cubicBezTo>
                    <a:cubicBezTo>
                      <a:pt x="80" y="76"/>
                      <a:pt x="80" y="76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80"/>
                    </a:cubicBezTo>
                    <a:cubicBezTo>
                      <a:pt x="77" y="80"/>
                      <a:pt x="77" y="80"/>
                      <a:pt x="77" y="80"/>
                    </a:cubicBezTo>
                    <a:cubicBezTo>
                      <a:pt x="77" y="80"/>
                      <a:pt x="77" y="80"/>
                      <a:pt x="77" y="80"/>
                    </a:cubicBezTo>
                    <a:cubicBezTo>
                      <a:pt x="77" y="80"/>
                      <a:pt x="77" y="80"/>
                      <a:pt x="77" y="80"/>
                    </a:cubicBezTo>
                    <a:cubicBezTo>
                      <a:pt x="77" y="80"/>
                      <a:pt x="77" y="80"/>
                      <a:pt x="77" y="80"/>
                    </a:cubicBezTo>
                    <a:cubicBezTo>
                      <a:pt x="77" y="80"/>
                      <a:pt x="77" y="80"/>
                      <a:pt x="77" y="80"/>
                    </a:cubicBezTo>
                    <a:cubicBezTo>
                      <a:pt x="77" y="80"/>
                      <a:pt x="77" y="80"/>
                      <a:pt x="77" y="80"/>
                    </a:cubicBezTo>
                    <a:cubicBezTo>
                      <a:pt x="77" y="80"/>
                      <a:pt x="77" y="80"/>
                      <a:pt x="77" y="80"/>
                    </a:cubicBezTo>
                    <a:cubicBezTo>
                      <a:pt x="77" y="80"/>
                      <a:pt x="77" y="80"/>
                      <a:pt x="77" y="80"/>
                    </a:cubicBezTo>
                    <a:cubicBezTo>
                      <a:pt x="77" y="80"/>
                      <a:pt x="77" y="80"/>
                      <a:pt x="77" y="80"/>
                    </a:cubicBezTo>
                    <a:cubicBezTo>
                      <a:pt x="77" y="80"/>
                      <a:pt x="77" y="80"/>
                      <a:pt x="77" y="80"/>
                    </a:cubicBezTo>
                    <a:cubicBezTo>
                      <a:pt x="77" y="80"/>
                      <a:pt x="77" y="80"/>
                      <a:pt x="77" y="80"/>
                    </a:cubicBezTo>
                    <a:cubicBezTo>
                      <a:pt x="76" y="80"/>
                      <a:pt x="76" y="80"/>
                      <a:pt x="76" y="80"/>
                    </a:cubicBezTo>
                    <a:cubicBezTo>
                      <a:pt x="76" y="80"/>
                      <a:pt x="76" y="80"/>
                      <a:pt x="76" y="80"/>
                    </a:cubicBezTo>
                    <a:cubicBezTo>
                      <a:pt x="76" y="80"/>
                      <a:pt x="76" y="80"/>
                      <a:pt x="76" y="80"/>
                    </a:cubicBezTo>
                    <a:cubicBezTo>
                      <a:pt x="76" y="80"/>
                      <a:pt x="76" y="80"/>
                      <a:pt x="76" y="80"/>
                    </a:cubicBezTo>
                    <a:cubicBezTo>
                      <a:pt x="76" y="80"/>
                      <a:pt x="76" y="80"/>
                      <a:pt x="76" y="80"/>
                    </a:cubicBezTo>
                    <a:cubicBezTo>
                      <a:pt x="76" y="80"/>
                      <a:pt x="76" y="80"/>
                      <a:pt x="76" y="80"/>
                    </a:cubicBezTo>
                    <a:cubicBezTo>
                      <a:pt x="76" y="80"/>
                      <a:pt x="76" y="80"/>
                      <a:pt x="76" y="80"/>
                    </a:cubicBezTo>
                    <a:cubicBezTo>
                      <a:pt x="76" y="80"/>
                      <a:pt x="76" y="80"/>
                      <a:pt x="76" y="80"/>
                    </a:cubicBezTo>
                    <a:cubicBezTo>
                      <a:pt x="76" y="80"/>
                      <a:pt x="76" y="80"/>
                      <a:pt x="76" y="81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76" y="81"/>
                      <a:pt x="75" y="81"/>
                      <a:pt x="75" y="81"/>
                    </a:cubicBezTo>
                    <a:cubicBezTo>
                      <a:pt x="75" y="81"/>
                      <a:pt x="75" y="81"/>
                      <a:pt x="75" y="81"/>
                    </a:cubicBezTo>
                    <a:cubicBezTo>
                      <a:pt x="75" y="81"/>
                      <a:pt x="75" y="81"/>
                      <a:pt x="75" y="81"/>
                    </a:cubicBezTo>
                    <a:cubicBezTo>
                      <a:pt x="75" y="81"/>
                      <a:pt x="75" y="81"/>
                      <a:pt x="75" y="81"/>
                    </a:cubicBezTo>
                    <a:cubicBezTo>
                      <a:pt x="75" y="81"/>
                      <a:pt x="75" y="81"/>
                      <a:pt x="75" y="81"/>
                    </a:cubicBezTo>
                    <a:cubicBezTo>
                      <a:pt x="75" y="81"/>
                      <a:pt x="75" y="81"/>
                      <a:pt x="75" y="81"/>
                    </a:cubicBezTo>
                    <a:cubicBezTo>
                      <a:pt x="75" y="81"/>
                      <a:pt x="75" y="81"/>
                      <a:pt x="75" y="81"/>
                    </a:cubicBezTo>
                    <a:cubicBezTo>
                      <a:pt x="75" y="81"/>
                      <a:pt x="75" y="81"/>
                      <a:pt x="75" y="81"/>
                    </a:cubicBezTo>
                    <a:cubicBezTo>
                      <a:pt x="75" y="81"/>
                      <a:pt x="75" y="81"/>
                      <a:pt x="75" y="82"/>
                    </a:cubicBezTo>
                    <a:cubicBezTo>
                      <a:pt x="75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72" y="83"/>
                      <a:pt x="72" y="83"/>
                      <a:pt x="72" y="84"/>
                    </a:cubicBezTo>
                    <a:cubicBezTo>
                      <a:pt x="72" y="84"/>
                      <a:pt x="72" y="84"/>
                      <a:pt x="72" y="84"/>
                    </a:cubicBezTo>
                    <a:cubicBezTo>
                      <a:pt x="72" y="84"/>
                      <a:pt x="72" y="84"/>
                      <a:pt x="72" y="84"/>
                    </a:cubicBezTo>
                    <a:cubicBezTo>
                      <a:pt x="72" y="84"/>
                      <a:pt x="72" y="84"/>
                      <a:pt x="72" y="84"/>
                    </a:cubicBezTo>
                    <a:cubicBezTo>
                      <a:pt x="72" y="84"/>
                      <a:pt x="72" y="84"/>
                      <a:pt x="72" y="84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1" y="84"/>
                      <a:pt x="71" y="85"/>
                      <a:pt x="71" y="85"/>
                    </a:cubicBezTo>
                    <a:cubicBezTo>
                      <a:pt x="71" y="85"/>
                      <a:pt x="71" y="85"/>
                      <a:pt x="71" y="85"/>
                    </a:cubicBezTo>
                    <a:cubicBezTo>
                      <a:pt x="71" y="85"/>
                      <a:pt x="71" y="85"/>
                      <a:pt x="71" y="85"/>
                    </a:cubicBezTo>
                    <a:cubicBezTo>
                      <a:pt x="71" y="85"/>
                      <a:pt x="71" y="85"/>
                      <a:pt x="71" y="85"/>
                    </a:cubicBezTo>
                    <a:cubicBezTo>
                      <a:pt x="71" y="85"/>
                      <a:pt x="71" y="85"/>
                      <a:pt x="71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6"/>
                      <a:pt x="70" y="86"/>
                      <a:pt x="70" y="86"/>
                    </a:cubicBezTo>
                    <a:cubicBezTo>
                      <a:pt x="70" y="86"/>
                      <a:pt x="70" y="86"/>
                      <a:pt x="70" y="86"/>
                    </a:cubicBezTo>
                    <a:cubicBezTo>
                      <a:pt x="70" y="86"/>
                      <a:pt x="70" y="86"/>
                      <a:pt x="70" y="86"/>
                    </a:cubicBezTo>
                    <a:cubicBezTo>
                      <a:pt x="70" y="86"/>
                      <a:pt x="70" y="86"/>
                      <a:pt x="70" y="86"/>
                    </a:cubicBezTo>
                    <a:cubicBezTo>
                      <a:pt x="70" y="86"/>
                      <a:pt x="70" y="86"/>
                      <a:pt x="70" y="86"/>
                    </a:cubicBezTo>
                    <a:cubicBezTo>
                      <a:pt x="70" y="86"/>
                      <a:pt x="70" y="86"/>
                      <a:pt x="70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8" y="86"/>
                      <a:pt x="68" y="86"/>
                      <a:pt x="68" y="86"/>
                    </a:cubicBezTo>
                    <a:cubicBezTo>
                      <a:pt x="68" y="86"/>
                      <a:pt x="68" y="86"/>
                      <a:pt x="68" y="86"/>
                    </a:cubicBezTo>
                    <a:cubicBezTo>
                      <a:pt x="68" y="86"/>
                      <a:pt x="68" y="86"/>
                      <a:pt x="68" y="86"/>
                    </a:cubicBezTo>
                    <a:cubicBezTo>
                      <a:pt x="68" y="86"/>
                      <a:pt x="68" y="86"/>
                      <a:pt x="68" y="86"/>
                    </a:cubicBezTo>
                    <a:cubicBezTo>
                      <a:pt x="68" y="86"/>
                      <a:pt x="68" y="86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9"/>
                      <a:pt x="65" y="89"/>
                    </a:cubicBezTo>
                    <a:cubicBezTo>
                      <a:pt x="65" y="89"/>
                      <a:pt x="65" y="89"/>
                      <a:pt x="65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4" y="89"/>
                      <a:pt x="64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1" y="90"/>
                      <a:pt x="61" y="90"/>
                      <a:pt x="61" y="90"/>
                    </a:cubicBezTo>
                    <a:cubicBezTo>
                      <a:pt x="61" y="90"/>
                      <a:pt x="61" y="90"/>
                      <a:pt x="61" y="90"/>
                    </a:cubicBezTo>
                    <a:cubicBezTo>
                      <a:pt x="61" y="90"/>
                      <a:pt x="61" y="90"/>
                      <a:pt x="61" y="90"/>
                    </a:cubicBezTo>
                    <a:cubicBezTo>
                      <a:pt x="61" y="90"/>
                      <a:pt x="61" y="90"/>
                      <a:pt x="61" y="90"/>
                    </a:cubicBezTo>
                    <a:cubicBezTo>
                      <a:pt x="61" y="90"/>
                      <a:pt x="61" y="90"/>
                      <a:pt x="61" y="91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61" y="91"/>
                      <a:pt x="61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59" y="91"/>
                    </a:cubicBezTo>
                    <a:cubicBezTo>
                      <a:pt x="59" y="91"/>
                      <a:pt x="59" y="91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8" y="92"/>
                      <a:pt x="58" y="92"/>
                      <a:pt x="58" y="92"/>
                    </a:cubicBezTo>
                    <a:cubicBezTo>
                      <a:pt x="58" y="92"/>
                      <a:pt x="58" y="92"/>
                      <a:pt x="58" y="92"/>
                    </a:cubicBezTo>
                    <a:cubicBezTo>
                      <a:pt x="58" y="92"/>
                      <a:pt x="58" y="92"/>
                      <a:pt x="58" y="92"/>
                    </a:cubicBezTo>
                    <a:cubicBezTo>
                      <a:pt x="58" y="92"/>
                      <a:pt x="58" y="92"/>
                      <a:pt x="58" y="92"/>
                    </a:cubicBezTo>
                    <a:cubicBezTo>
                      <a:pt x="58" y="92"/>
                      <a:pt x="58" y="92"/>
                      <a:pt x="58" y="92"/>
                    </a:cubicBezTo>
                    <a:cubicBezTo>
                      <a:pt x="58" y="92"/>
                      <a:pt x="58" y="92"/>
                      <a:pt x="58" y="92"/>
                    </a:cubicBezTo>
                    <a:cubicBezTo>
                      <a:pt x="58" y="92"/>
                      <a:pt x="58" y="92"/>
                      <a:pt x="58" y="92"/>
                    </a:cubicBezTo>
                    <a:cubicBezTo>
                      <a:pt x="58" y="92"/>
                      <a:pt x="58" y="92"/>
                      <a:pt x="58" y="92"/>
                    </a:cubicBezTo>
                    <a:cubicBezTo>
                      <a:pt x="58" y="92"/>
                      <a:pt x="58" y="92"/>
                      <a:pt x="58" y="92"/>
                    </a:cubicBezTo>
                    <a:cubicBezTo>
                      <a:pt x="58" y="92"/>
                      <a:pt x="58" y="92"/>
                      <a:pt x="58" y="92"/>
                    </a:cubicBezTo>
                    <a:cubicBezTo>
                      <a:pt x="58" y="92"/>
                      <a:pt x="58" y="92"/>
                      <a:pt x="58" y="92"/>
                    </a:cubicBezTo>
                    <a:cubicBezTo>
                      <a:pt x="57" y="92"/>
                      <a:pt x="57" y="92"/>
                      <a:pt x="57" y="92"/>
                    </a:cubicBezTo>
                    <a:cubicBezTo>
                      <a:pt x="57" y="92"/>
                      <a:pt x="57" y="92"/>
                      <a:pt x="57" y="92"/>
                    </a:cubicBezTo>
                    <a:cubicBezTo>
                      <a:pt x="57" y="92"/>
                      <a:pt x="57" y="92"/>
                      <a:pt x="57" y="92"/>
                    </a:cubicBezTo>
                    <a:cubicBezTo>
                      <a:pt x="57" y="93"/>
                      <a:pt x="57" y="93"/>
                      <a:pt x="57" y="93"/>
                    </a:cubicBezTo>
                    <a:cubicBezTo>
                      <a:pt x="57" y="93"/>
                      <a:pt x="57" y="93"/>
                      <a:pt x="57" y="93"/>
                    </a:cubicBezTo>
                    <a:cubicBezTo>
                      <a:pt x="57" y="93"/>
                      <a:pt x="57" y="93"/>
                      <a:pt x="57" y="93"/>
                    </a:cubicBezTo>
                    <a:cubicBezTo>
                      <a:pt x="57" y="93"/>
                      <a:pt x="57" y="93"/>
                      <a:pt x="57" y="93"/>
                    </a:cubicBezTo>
                    <a:cubicBezTo>
                      <a:pt x="57" y="93"/>
                      <a:pt x="57" y="93"/>
                      <a:pt x="57" y="93"/>
                    </a:cubicBezTo>
                    <a:cubicBezTo>
                      <a:pt x="57" y="93"/>
                      <a:pt x="57" y="93"/>
                      <a:pt x="57" y="93"/>
                    </a:cubicBezTo>
                    <a:cubicBezTo>
                      <a:pt x="57" y="63"/>
                      <a:pt x="57" y="63"/>
                      <a:pt x="57" y="63"/>
                    </a:cubicBezTo>
                    <a:cubicBezTo>
                      <a:pt x="57" y="63"/>
                      <a:pt x="57" y="63"/>
                      <a:pt x="57" y="63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2"/>
                      <a:pt x="57" y="62"/>
                      <a:pt x="58" y="62"/>
                    </a:cubicBezTo>
                    <a:cubicBezTo>
                      <a:pt x="58" y="62"/>
                      <a:pt x="58" y="62"/>
                      <a:pt x="58" y="62"/>
                    </a:cubicBezTo>
                    <a:cubicBezTo>
                      <a:pt x="58" y="62"/>
                      <a:pt x="58" y="62"/>
                      <a:pt x="58" y="62"/>
                    </a:cubicBezTo>
                    <a:cubicBezTo>
                      <a:pt x="58" y="62"/>
                      <a:pt x="58" y="62"/>
                      <a:pt x="58" y="62"/>
                    </a:cubicBezTo>
                    <a:cubicBezTo>
                      <a:pt x="58" y="62"/>
                      <a:pt x="58" y="62"/>
                      <a:pt x="58" y="62"/>
                    </a:cubicBezTo>
                    <a:cubicBezTo>
                      <a:pt x="58" y="62"/>
                      <a:pt x="58" y="62"/>
                      <a:pt x="58" y="62"/>
                    </a:cubicBezTo>
                    <a:cubicBezTo>
                      <a:pt x="58" y="62"/>
                      <a:pt x="58" y="62"/>
                      <a:pt x="58" y="62"/>
                    </a:cubicBezTo>
                    <a:cubicBezTo>
                      <a:pt x="58" y="62"/>
                      <a:pt x="58" y="62"/>
                      <a:pt x="58" y="62"/>
                    </a:cubicBezTo>
                    <a:cubicBezTo>
                      <a:pt x="58" y="62"/>
                      <a:pt x="58" y="62"/>
                      <a:pt x="58" y="62"/>
                    </a:cubicBezTo>
                    <a:cubicBezTo>
                      <a:pt x="58" y="62"/>
                      <a:pt x="58" y="62"/>
                      <a:pt x="58" y="62"/>
                    </a:cubicBezTo>
                    <a:cubicBezTo>
                      <a:pt x="58" y="62"/>
                      <a:pt x="58" y="62"/>
                      <a:pt x="58" y="62"/>
                    </a:cubicBezTo>
                    <a:cubicBezTo>
                      <a:pt x="58" y="62"/>
                      <a:pt x="58" y="62"/>
                      <a:pt x="58" y="62"/>
                    </a:cubicBezTo>
                    <a:cubicBezTo>
                      <a:pt x="58" y="62"/>
                      <a:pt x="59" y="62"/>
                      <a:pt x="59" y="62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59" y="61"/>
                      <a:pt x="59" y="61"/>
                      <a:pt x="59" y="61"/>
                    </a:cubicBezTo>
                    <a:cubicBezTo>
                      <a:pt x="59" y="61"/>
                      <a:pt x="59" y="61"/>
                      <a:pt x="59" y="61"/>
                    </a:cubicBezTo>
                    <a:cubicBezTo>
                      <a:pt x="59" y="61"/>
                      <a:pt x="59" y="61"/>
                      <a:pt x="59" y="61"/>
                    </a:cubicBezTo>
                    <a:cubicBezTo>
                      <a:pt x="59" y="61"/>
                      <a:pt x="59" y="61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0"/>
                      <a:pt x="60" y="60"/>
                      <a:pt x="60" y="60"/>
                    </a:cubicBezTo>
                    <a:cubicBezTo>
                      <a:pt x="60" y="60"/>
                      <a:pt x="60" y="60"/>
                      <a:pt x="61" y="60"/>
                    </a:cubicBezTo>
                    <a:cubicBezTo>
                      <a:pt x="61" y="60"/>
                      <a:pt x="61" y="60"/>
                      <a:pt x="61" y="60"/>
                    </a:cubicBezTo>
                    <a:cubicBezTo>
                      <a:pt x="61" y="60"/>
                      <a:pt x="61" y="60"/>
                      <a:pt x="61" y="60"/>
                    </a:cubicBezTo>
                    <a:cubicBezTo>
                      <a:pt x="61" y="60"/>
                      <a:pt x="61" y="60"/>
                      <a:pt x="61" y="60"/>
                    </a:cubicBezTo>
                    <a:cubicBezTo>
                      <a:pt x="61" y="60"/>
                      <a:pt x="61" y="60"/>
                      <a:pt x="61" y="60"/>
                    </a:cubicBezTo>
                    <a:cubicBezTo>
                      <a:pt x="61" y="60"/>
                      <a:pt x="61" y="60"/>
                      <a:pt x="61" y="60"/>
                    </a:cubicBezTo>
                    <a:cubicBezTo>
                      <a:pt x="61" y="60"/>
                      <a:pt x="61" y="60"/>
                      <a:pt x="61" y="60"/>
                    </a:cubicBezTo>
                    <a:cubicBezTo>
                      <a:pt x="61" y="60"/>
                      <a:pt x="61" y="60"/>
                      <a:pt x="61" y="60"/>
                    </a:cubicBezTo>
                    <a:cubicBezTo>
                      <a:pt x="61" y="60"/>
                      <a:pt x="61" y="60"/>
                      <a:pt x="61" y="60"/>
                    </a:cubicBezTo>
                    <a:cubicBezTo>
                      <a:pt x="61" y="60"/>
                      <a:pt x="61" y="60"/>
                      <a:pt x="61" y="60"/>
                    </a:cubicBezTo>
                    <a:cubicBezTo>
                      <a:pt x="61" y="60"/>
                      <a:pt x="61" y="60"/>
                      <a:pt x="61" y="60"/>
                    </a:cubicBezTo>
                    <a:cubicBezTo>
                      <a:pt x="61" y="60"/>
                      <a:pt x="61" y="60"/>
                      <a:pt x="61" y="60"/>
                    </a:cubicBezTo>
                    <a:cubicBezTo>
                      <a:pt x="61" y="60"/>
                      <a:pt x="62" y="60"/>
                      <a:pt x="62" y="60"/>
                    </a:cubicBezTo>
                    <a:cubicBezTo>
                      <a:pt x="62" y="60"/>
                      <a:pt x="62" y="60"/>
                      <a:pt x="62" y="60"/>
                    </a:cubicBezTo>
                    <a:cubicBezTo>
                      <a:pt x="62" y="60"/>
                      <a:pt x="62" y="60"/>
                      <a:pt x="62" y="60"/>
                    </a:cubicBezTo>
                    <a:cubicBezTo>
                      <a:pt x="62" y="60"/>
                      <a:pt x="62" y="60"/>
                      <a:pt x="62" y="60"/>
                    </a:cubicBezTo>
                    <a:cubicBezTo>
                      <a:pt x="62" y="59"/>
                      <a:pt x="62" y="59"/>
                      <a:pt x="62" y="59"/>
                    </a:cubicBezTo>
                    <a:cubicBezTo>
                      <a:pt x="62" y="59"/>
                      <a:pt x="62" y="59"/>
                      <a:pt x="62" y="59"/>
                    </a:cubicBezTo>
                    <a:cubicBezTo>
                      <a:pt x="62" y="59"/>
                      <a:pt x="62" y="59"/>
                      <a:pt x="62" y="59"/>
                    </a:cubicBezTo>
                    <a:cubicBezTo>
                      <a:pt x="62" y="59"/>
                      <a:pt x="62" y="59"/>
                      <a:pt x="62" y="59"/>
                    </a:cubicBezTo>
                    <a:cubicBezTo>
                      <a:pt x="62" y="59"/>
                      <a:pt x="62" y="59"/>
                      <a:pt x="62" y="59"/>
                    </a:cubicBezTo>
                    <a:cubicBezTo>
                      <a:pt x="62" y="59"/>
                      <a:pt x="62" y="59"/>
                      <a:pt x="63" y="59"/>
                    </a:cubicBezTo>
                    <a:cubicBezTo>
                      <a:pt x="63" y="59"/>
                      <a:pt x="63" y="59"/>
                      <a:pt x="63" y="59"/>
                    </a:cubicBezTo>
                    <a:cubicBezTo>
                      <a:pt x="63" y="59"/>
                      <a:pt x="63" y="59"/>
                      <a:pt x="63" y="59"/>
                    </a:cubicBezTo>
                    <a:cubicBezTo>
                      <a:pt x="63" y="59"/>
                      <a:pt x="63" y="59"/>
                      <a:pt x="63" y="59"/>
                    </a:cubicBezTo>
                    <a:cubicBezTo>
                      <a:pt x="63" y="59"/>
                      <a:pt x="63" y="59"/>
                      <a:pt x="63" y="59"/>
                    </a:cubicBezTo>
                    <a:cubicBezTo>
                      <a:pt x="63" y="59"/>
                      <a:pt x="63" y="59"/>
                      <a:pt x="63" y="59"/>
                    </a:cubicBezTo>
                    <a:cubicBezTo>
                      <a:pt x="63" y="59"/>
                      <a:pt x="63" y="59"/>
                      <a:pt x="63" y="59"/>
                    </a:cubicBezTo>
                    <a:cubicBezTo>
                      <a:pt x="63" y="59"/>
                      <a:pt x="63" y="59"/>
                      <a:pt x="63" y="59"/>
                    </a:cubicBezTo>
                    <a:cubicBezTo>
                      <a:pt x="63" y="59"/>
                      <a:pt x="63" y="59"/>
                      <a:pt x="63" y="59"/>
                    </a:cubicBezTo>
                    <a:cubicBezTo>
                      <a:pt x="63" y="59"/>
                      <a:pt x="63" y="59"/>
                      <a:pt x="63" y="59"/>
                    </a:cubicBezTo>
                    <a:cubicBezTo>
                      <a:pt x="63" y="59"/>
                      <a:pt x="63" y="59"/>
                      <a:pt x="63" y="59"/>
                    </a:cubicBezTo>
                    <a:cubicBezTo>
                      <a:pt x="63" y="59"/>
                      <a:pt x="63" y="59"/>
                      <a:pt x="63" y="59"/>
                    </a:cubicBezTo>
                    <a:cubicBezTo>
                      <a:pt x="63" y="59"/>
                      <a:pt x="64" y="59"/>
                      <a:pt x="64" y="59"/>
                    </a:cubicBez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4" y="58"/>
                      <a:pt x="64" y="58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6" y="58"/>
                      <a:pt x="66" y="58"/>
                      <a:pt x="66" y="58"/>
                    </a:cubicBezTo>
                    <a:cubicBezTo>
                      <a:pt x="66" y="58"/>
                      <a:pt x="66" y="58"/>
                      <a:pt x="66" y="58"/>
                    </a:cubicBezTo>
                    <a:cubicBezTo>
                      <a:pt x="66" y="58"/>
                      <a:pt x="66" y="58"/>
                      <a:pt x="66" y="58"/>
                    </a:cubicBezTo>
                    <a:cubicBezTo>
                      <a:pt x="66" y="58"/>
                      <a:pt x="66" y="58"/>
                      <a:pt x="66" y="58"/>
                    </a:cubicBezTo>
                    <a:cubicBezTo>
                      <a:pt x="66" y="58"/>
                      <a:pt x="66" y="58"/>
                      <a:pt x="66" y="58"/>
                    </a:cubicBezTo>
                    <a:cubicBezTo>
                      <a:pt x="66" y="58"/>
                      <a:pt x="66" y="58"/>
                      <a:pt x="66" y="58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6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8" y="57"/>
                    </a:cubicBezTo>
                    <a:cubicBezTo>
                      <a:pt x="68" y="57"/>
                      <a:pt x="68" y="57"/>
                      <a:pt x="68" y="57"/>
                    </a:cubicBezTo>
                    <a:cubicBezTo>
                      <a:pt x="68" y="57"/>
                      <a:pt x="68" y="57"/>
                      <a:pt x="68" y="57"/>
                    </a:cubicBezTo>
                    <a:cubicBezTo>
                      <a:pt x="68" y="57"/>
                      <a:pt x="68" y="57"/>
                      <a:pt x="68" y="57"/>
                    </a:cubicBezTo>
                    <a:cubicBezTo>
                      <a:pt x="68" y="57"/>
                      <a:pt x="68" y="57"/>
                      <a:pt x="68" y="57"/>
                    </a:cubicBezTo>
                    <a:cubicBezTo>
                      <a:pt x="68" y="57"/>
                      <a:pt x="68" y="57"/>
                      <a:pt x="68" y="57"/>
                    </a:cubicBezTo>
                    <a:cubicBezTo>
                      <a:pt x="68" y="57"/>
                      <a:pt x="68" y="57"/>
                      <a:pt x="68" y="57"/>
                    </a:cubicBezTo>
                    <a:cubicBezTo>
                      <a:pt x="68" y="57"/>
                      <a:pt x="68" y="57"/>
                      <a:pt x="68" y="57"/>
                    </a:cubicBezTo>
                    <a:cubicBezTo>
                      <a:pt x="68" y="57"/>
                      <a:pt x="68" y="57"/>
                      <a:pt x="68" y="57"/>
                    </a:cubicBezTo>
                    <a:cubicBezTo>
                      <a:pt x="68" y="57"/>
                      <a:pt x="68" y="57"/>
                      <a:pt x="68" y="57"/>
                    </a:cubicBezTo>
                    <a:cubicBezTo>
                      <a:pt x="68" y="56"/>
                      <a:pt x="68" y="56"/>
                      <a:pt x="68" y="56"/>
                    </a:cubicBezTo>
                    <a:cubicBezTo>
                      <a:pt x="68" y="56"/>
                      <a:pt x="68" y="56"/>
                      <a:pt x="68" y="56"/>
                    </a:cubicBezTo>
                    <a:cubicBezTo>
                      <a:pt x="68" y="56"/>
                      <a:pt x="68" y="56"/>
                      <a:pt x="68" y="56"/>
                    </a:cubicBezTo>
                    <a:cubicBezTo>
                      <a:pt x="68" y="56"/>
                      <a:pt x="68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70" y="56"/>
                    </a:cubicBezTo>
                    <a:cubicBezTo>
                      <a:pt x="70" y="56"/>
                      <a:pt x="70" y="56"/>
                      <a:pt x="70" y="56"/>
                    </a:cubicBezTo>
                    <a:cubicBezTo>
                      <a:pt x="70" y="56"/>
                      <a:pt x="70" y="56"/>
                      <a:pt x="70" y="56"/>
                    </a:cubicBezTo>
                    <a:cubicBezTo>
                      <a:pt x="70" y="56"/>
                      <a:pt x="70" y="56"/>
                      <a:pt x="70" y="56"/>
                    </a:cubicBezTo>
                    <a:cubicBezTo>
                      <a:pt x="70" y="56"/>
                      <a:pt x="70" y="56"/>
                      <a:pt x="70" y="56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1" y="55"/>
                      <a:pt x="71" y="55"/>
                      <a:pt x="71" y="55"/>
                    </a:cubicBezTo>
                    <a:cubicBezTo>
                      <a:pt x="71" y="55"/>
                      <a:pt x="71" y="55"/>
                      <a:pt x="71" y="55"/>
                    </a:cubicBezTo>
                    <a:cubicBezTo>
                      <a:pt x="71" y="55"/>
                      <a:pt x="71" y="55"/>
                      <a:pt x="71" y="55"/>
                    </a:cubicBezTo>
                    <a:cubicBezTo>
                      <a:pt x="71" y="55"/>
                      <a:pt x="71" y="55"/>
                      <a:pt x="71" y="55"/>
                    </a:cubicBezTo>
                    <a:cubicBezTo>
                      <a:pt x="71" y="55"/>
                      <a:pt x="71" y="55"/>
                      <a:pt x="71" y="55"/>
                    </a:cubicBezTo>
                    <a:cubicBezTo>
                      <a:pt x="71" y="55"/>
                      <a:pt x="71" y="55"/>
                      <a:pt x="71" y="55"/>
                    </a:cubicBezTo>
                    <a:cubicBezTo>
                      <a:pt x="71" y="54"/>
                      <a:pt x="71" y="54"/>
                      <a:pt x="71" y="54"/>
                    </a:cubicBezTo>
                    <a:cubicBezTo>
                      <a:pt x="71" y="54"/>
                      <a:pt x="71" y="54"/>
                      <a:pt x="71" y="54"/>
                    </a:cubicBezTo>
                    <a:cubicBezTo>
                      <a:pt x="71" y="54"/>
                      <a:pt x="71" y="54"/>
                      <a:pt x="71" y="54"/>
                    </a:cubicBezTo>
                    <a:cubicBezTo>
                      <a:pt x="71" y="54"/>
                      <a:pt x="71" y="54"/>
                      <a:pt x="71" y="54"/>
                    </a:cubicBezTo>
                    <a:cubicBezTo>
                      <a:pt x="71" y="54"/>
                      <a:pt x="71" y="54"/>
                      <a:pt x="71" y="54"/>
                    </a:cubicBezTo>
                    <a:cubicBezTo>
                      <a:pt x="71" y="54"/>
                      <a:pt x="71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3" y="54"/>
                    </a:cubicBezTo>
                    <a:cubicBezTo>
                      <a:pt x="73" y="54"/>
                      <a:pt x="73" y="54"/>
                      <a:pt x="73" y="54"/>
                    </a:cubicBezTo>
                    <a:cubicBezTo>
                      <a:pt x="73" y="54"/>
                      <a:pt x="73" y="54"/>
                      <a:pt x="73" y="54"/>
                    </a:cubicBezTo>
                    <a:cubicBezTo>
                      <a:pt x="73" y="54"/>
                      <a:pt x="73" y="54"/>
                      <a:pt x="73" y="54"/>
                    </a:cubicBezTo>
                    <a:cubicBezTo>
                      <a:pt x="73" y="54"/>
                      <a:pt x="73" y="54"/>
                      <a:pt x="73" y="54"/>
                    </a:cubicBezTo>
                    <a:cubicBezTo>
                      <a:pt x="73" y="54"/>
                      <a:pt x="73" y="54"/>
                      <a:pt x="73" y="54"/>
                    </a:cubicBezTo>
                    <a:cubicBezTo>
                      <a:pt x="73" y="54"/>
                      <a:pt x="73" y="54"/>
                      <a:pt x="73" y="54"/>
                    </a:cubicBezTo>
                    <a:cubicBezTo>
                      <a:pt x="73" y="54"/>
                      <a:pt x="73" y="54"/>
                      <a:pt x="73" y="54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2"/>
                      <a:pt x="74" y="52"/>
                      <a:pt x="74" y="52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52"/>
                      <a:pt x="75" y="52"/>
                      <a:pt x="76" y="52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0"/>
                      <a:pt x="77" y="50"/>
                    </a:cubicBezTo>
                    <a:cubicBezTo>
                      <a:pt x="77" y="50"/>
                      <a:pt x="77" y="50"/>
                      <a:pt x="77" y="50"/>
                    </a:cubicBezTo>
                    <a:cubicBezTo>
                      <a:pt x="77" y="50"/>
                      <a:pt x="77" y="50"/>
                      <a:pt x="77" y="50"/>
                    </a:cubicBezTo>
                    <a:cubicBezTo>
                      <a:pt x="77" y="50"/>
                      <a:pt x="77" y="50"/>
                      <a:pt x="77" y="50"/>
                    </a:cubicBezTo>
                    <a:cubicBezTo>
                      <a:pt x="77" y="50"/>
                      <a:pt x="77" y="50"/>
                      <a:pt x="78" y="50"/>
                    </a:cubicBezTo>
                    <a:cubicBezTo>
                      <a:pt x="78" y="50"/>
                      <a:pt x="78" y="50"/>
                      <a:pt x="78" y="50"/>
                    </a:cubicBezTo>
                    <a:cubicBezTo>
                      <a:pt x="78" y="50"/>
                      <a:pt x="78" y="50"/>
                      <a:pt x="78" y="50"/>
                    </a:cubicBezTo>
                    <a:cubicBezTo>
                      <a:pt x="78" y="50"/>
                      <a:pt x="78" y="50"/>
                      <a:pt x="78" y="50"/>
                    </a:cubicBezTo>
                    <a:cubicBezTo>
                      <a:pt x="78" y="50"/>
                      <a:pt x="78" y="50"/>
                      <a:pt x="78" y="50"/>
                    </a:cubicBezTo>
                    <a:cubicBezTo>
                      <a:pt x="78" y="50"/>
                      <a:pt x="78" y="50"/>
                      <a:pt x="78" y="50"/>
                    </a:cubicBezTo>
                    <a:cubicBezTo>
                      <a:pt x="78" y="50"/>
                      <a:pt x="78" y="50"/>
                      <a:pt x="78" y="50"/>
                    </a:cubicBezTo>
                    <a:cubicBezTo>
                      <a:pt x="78" y="50"/>
                      <a:pt x="78" y="50"/>
                      <a:pt x="78" y="50"/>
                    </a:cubicBezTo>
                    <a:cubicBezTo>
                      <a:pt x="78" y="50"/>
                      <a:pt x="78" y="50"/>
                      <a:pt x="78" y="50"/>
                    </a:cubicBezTo>
                    <a:cubicBezTo>
                      <a:pt x="78" y="50"/>
                      <a:pt x="78" y="50"/>
                      <a:pt x="78" y="50"/>
                    </a:cubicBezTo>
                    <a:cubicBezTo>
                      <a:pt x="78" y="50"/>
                      <a:pt x="78" y="50"/>
                      <a:pt x="79" y="50"/>
                    </a:cubicBezTo>
                    <a:cubicBezTo>
                      <a:pt x="79" y="50"/>
                      <a:pt x="79" y="50"/>
                      <a:pt x="79" y="50"/>
                    </a:cubicBezTo>
                    <a:cubicBezTo>
                      <a:pt x="79" y="50"/>
                      <a:pt x="79" y="50"/>
                      <a:pt x="79" y="50"/>
                    </a:cubicBezTo>
                    <a:cubicBezTo>
                      <a:pt x="79" y="50"/>
                      <a:pt x="79" y="50"/>
                      <a:pt x="79" y="50"/>
                    </a:cubicBezTo>
                    <a:cubicBezTo>
                      <a:pt x="79" y="50"/>
                      <a:pt x="79" y="50"/>
                      <a:pt x="79" y="50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80" y="49"/>
                    </a:cubicBezTo>
                    <a:cubicBezTo>
                      <a:pt x="80" y="49"/>
                      <a:pt x="80" y="49"/>
                      <a:pt x="80" y="49"/>
                    </a:cubicBezTo>
                    <a:cubicBezTo>
                      <a:pt x="80" y="49"/>
                      <a:pt x="80" y="49"/>
                      <a:pt x="80" y="49"/>
                    </a:cubicBezTo>
                    <a:cubicBezTo>
                      <a:pt x="80" y="49"/>
                      <a:pt x="80" y="49"/>
                      <a:pt x="80" y="49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1" y="48"/>
                    </a:cubicBezTo>
                    <a:cubicBezTo>
                      <a:pt x="81" y="48"/>
                      <a:pt x="81" y="48"/>
                      <a:pt x="81" y="48"/>
                    </a:cubicBezTo>
                    <a:cubicBezTo>
                      <a:pt x="81" y="48"/>
                      <a:pt x="81" y="48"/>
                      <a:pt x="81" y="48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2" y="47"/>
                    </a:cubicBezTo>
                    <a:cubicBezTo>
                      <a:pt x="82" y="47"/>
                      <a:pt x="82" y="47"/>
                      <a:pt x="82" y="47"/>
                    </a:cubicBezTo>
                    <a:cubicBezTo>
                      <a:pt x="82" y="47"/>
                      <a:pt x="82" y="47"/>
                      <a:pt x="82" y="47"/>
                    </a:cubicBezTo>
                    <a:cubicBezTo>
                      <a:pt x="82" y="47"/>
                      <a:pt x="82" y="47"/>
                      <a:pt x="82" y="47"/>
                    </a:cubicBezTo>
                    <a:cubicBezTo>
                      <a:pt x="82" y="47"/>
                      <a:pt x="82" y="47"/>
                      <a:pt x="82" y="47"/>
                    </a:cubicBezTo>
                    <a:cubicBezTo>
                      <a:pt x="82" y="47"/>
                      <a:pt x="82" y="47"/>
                      <a:pt x="82" y="47"/>
                    </a:cubicBezTo>
                    <a:cubicBezTo>
                      <a:pt x="82" y="47"/>
                      <a:pt x="82" y="47"/>
                      <a:pt x="82" y="47"/>
                    </a:cubicBezTo>
                    <a:cubicBezTo>
                      <a:pt x="82" y="47"/>
                      <a:pt x="82" y="47"/>
                      <a:pt x="82" y="47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3" y="46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3" y="45"/>
                      <a:pt x="83" y="45"/>
                      <a:pt x="83" y="45"/>
                    </a:cubicBezTo>
                    <a:cubicBezTo>
                      <a:pt x="83" y="45"/>
                      <a:pt x="83" y="45"/>
                      <a:pt x="83" y="45"/>
                    </a:cubicBezTo>
                    <a:cubicBezTo>
                      <a:pt x="83" y="45"/>
                      <a:pt x="83" y="45"/>
                      <a:pt x="83" y="45"/>
                    </a:cubicBezTo>
                    <a:cubicBezTo>
                      <a:pt x="83" y="45"/>
                      <a:pt x="83" y="45"/>
                      <a:pt x="83" y="45"/>
                    </a:cubicBezTo>
                    <a:cubicBezTo>
                      <a:pt x="83" y="45"/>
                      <a:pt x="83" y="45"/>
                      <a:pt x="83" y="45"/>
                    </a:cubicBezTo>
                    <a:cubicBezTo>
                      <a:pt x="83" y="45"/>
                      <a:pt x="83" y="45"/>
                      <a:pt x="83" y="45"/>
                    </a:cubicBezTo>
                    <a:cubicBezTo>
                      <a:pt x="83" y="45"/>
                      <a:pt x="83" y="45"/>
                      <a:pt x="83" y="45"/>
                    </a:cubicBezTo>
                    <a:cubicBezTo>
                      <a:pt x="83" y="45"/>
                      <a:pt x="83" y="45"/>
                      <a:pt x="83" y="45"/>
                    </a:cubicBezTo>
                    <a:cubicBezTo>
                      <a:pt x="83" y="45"/>
                      <a:pt x="83" y="45"/>
                      <a:pt x="83" y="45"/>
                    </a:cubicBezTo>
                    <a:cubicBezTo>
                      <a:pt x="83" y="45"/>
                      <a:pt x="83" y="45"/>
                      <a:pt x="84" y="45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6" y="43"/>
                    </a:cubicBezTo>
                    <a:cubicBezTo>
                      <a:pt x="86" y="43"/>
                      <a:pt x="86" y="43"/>
                      <a:pt x="86" y="43"/>
                    </a:cubicBezTo>
                    <a:cubicBezTo>
                      <a:pt x="86" y="43"/>
                      <a:pt x="86" y="43"/>
                      <a:pt x="86" y="43"/>
                    </a:cubicBezTo>
                    <a:cubicBezTo>
                      <a:pt x="86" y="43"/>
                      <a:pt x="86" y="43"/>
                      <a:pt x="86" y="43"/>
                    </a:cubicBezTo>
                    <a:cubicBezTo>
                      <a:pt x="86" y="43"/>
                      <a:pt x="86" y="43"/>
                      <a:pt x="86" y="43"/>
                    </a:cubicBezTo>
                    <a:cubicBezTo>
                      <a:pt x="86" y="43"/>
                      <a:pt x="86" y="43"/>
                      <a:pt x="86" y="43"/>
                    </a:cubicBezTo>
                    <a:cubicBezTo>
                      <a:pt x="86" y="43"/>
                      <a:pt x="86" y="43"/>
                      <a:pt x="86" y="43"/>
                    </a:cubicBezTo>
                    <a:cubicBezTo>
                      <a:pt x="86" y="43"/>
                      <a:pt x="86" y="43"/>
                      <a:pt x="86" y="43"/>
                    </a:cubicBezTo>
                    <a:cubicBezTo>
                      <a:pt x="86" y="43"/>
                      <a:pt x="86" y="43"/>
                      <a:pt x="86" y="43"/>
                    </a:cubicBezTo>
                    <a:cubicBezTo>
                      <a:pt x="86" y="43"/>
                      <a:pt x="86" y="43"/>
                      <a:pt x="86" y="43"/>
                    </a:cubicBezTo>
                    <a:cubicBezTo>
                      <a:pt x="86" y="43"/>
                      <a:pt x="86" y="43"/>
                      <a:pt x="86" y="43"/>
                    </a:cubicBezTo>
                    <a:cubicBezTo>
                      <a:pt x="86" y="42"/>
                      <a:pt x="86" y="42"/>
                      <a:pt x="86" y="42"/>
                    </a:cubicBezTo>
                    <a:cubicBezTo>
                      <a:pt x="86" y="42"/>
                      <a:pt x="86" y="42"/>
                      <a:pt x="86" y="42"/>
                    </a:cubicBezTo>
                    <a:cubicBezTo>
                      <a:pt x="86" y="42"/>
                      <a:pt x="86" y="42"/>
                      <a:pt x="86" y="42"/>
                    </a:cubicBezTo>
                    <a:cubicBezTo>
                      <a:pt x="86" y="42"/>
                      <a:pt x="86" y="42"/>
                      <a:pt x="86" y="42"/>
                    </a:cubicBezTo>
                    <a:cubicBezTo>
                      <a:pt x="86" y="42"/>
                      <a:pt x="86" y="42"/>
                      <a:pt x="86" y="42"/>
                    </a:cubicBezTo>
                    <a:cubicBezTo>
                      <a:pt x="86" y="42"/>
                      <a:pt x="86" y="42"/>
                      <a:pt x="86" y="42"/>
                    </a:cubicBezTo>
                    <a:cubicBezTo>
                      <a:pt x="86" y="42"/>
                      <a:pt x="86" y="42"/>
                      <a:pt x="86" y="42"/>
                    </a:cubicBezTo>
                    <a:cubicBezTo>
                      <a:pt x="86" y="42"/>
                      <a:pt x="86" y="42"/>
                      <a:pt x="86" y="42"/>
                    </a:cubicBezTo>
                    <a:cubicBezTo>
                      <a:pt x="86" y="42"/>
                      <a:pt x="86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9" y="40"/>
                    </a:cubicBezTo>
                    <a:cubicBezTo>
                      <a:pt x="89" y="40"/>
                      <a:pt x="89" y="40"/>
                      <a:pt x="89" y="40"/>
                    </a:cubicBezTo>
                    <a:cubicBezTo>
                      <a:pt x="89" y="40"/>
                      <a:pt x="89" y="40"/>
                      <a:pt x="89" y="40"/>
                    </a:cubicBezTo>
                    <a:cubicBezTo>
                      <a:pt x="89" y="40"/>
                      <a:pt x="89" y="40"/>
                      <a:pt x="89" y="40"/>
                    </a:cubicBezTo>
                    <a:cubicBezTo>
                      <a:pt x="89" y="40"/>
                      <a:pt x="89" y="40"/>
                      <a:pt x="89" y="40"/>
                    </a:cubicBezTo>
                    <a:cubicBezTo>
                      <a:pt x="89" y="40"/>
                      <a:pt x="89" y="40"/>
                      <a:pt x="89" y="40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39"/>
                      <a:pt x="89" y="39"/>
                      <a:pt x="90" y="39"/>
                    </a:cubicBezTo>
                    <a:cubicBezTo>
                      <a:pt x="90" y="39"/>
                      <a:pt x="90" y="39"/>
                      <a:pt x="90" y="39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7"/>
                      <a:pt x="90" y="37"/>
                      <a:pt x="90" y="37"/>
                    </a:cubicBezTo>
                    <a:cubicBezTo>
                      <a:pt x="90" y="37"/>
                      <a:pt x="90" y="37"/>
                      <a:pt x="90" y="37"/>
                    </a:cubicBezTo>
                    <a:cubicBezTo>
                      <a:pt x="90" y="37"/>
                      <a:pt x="90" y="37"/>
                      <a:pt x="90" y="37"/>
                    </a:cubicBezTo>
                    <a:cubicBezTo>
                      <a:pt x="90" y="37"/>
                      <a:pt x="90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2" y="37"/>
                    </a:cubicBezTo>
                    <a:cubicBezTo>
                      <a:pt x="92" y="36"/>
                      <a:pt x="92" y="36"/>
                      <a:pt x="92" y="36"/>
                    </a:cubicBezTo>
                    <a:cubicBezTo>
                      <a:pt x="92" y="36"/>
                      <a:pt x="92" y="36"/>
                      <a:pt x="92" y="36"/>
                    </a:cubicBezTo>
                    <a:cubicBezTo>
                      <a:pt x="92" y="36"/>
                      <a:pt x="92" y="36"/>
                      <a:pt x="92" y="36"/>
                    </a:cubicBezTo>
                    <a:cubicBezTo>
                      <a:pt x="92" y="36"/>
                      <a:pt x="92" y="36"/>
                      <a:pt x="92" y="36"/>
                    </a:cubicBezTo>
                    <a:cubicBezTo>
                      <a:pt x="92" y="36"/>
                      <a:pt x="92" y="36"/>
                      <a:pt x="92" y="36"/>
                    </a:cubicBezTo>
                    <a:cubicBezTo>
                      <a:pt x="92" y="36"/>
                      <a:pt x="92" y="36"/>
                      <a:pt x="92" y="36"/>
                    </a:cubicBezTo>
                    <a:cubicBezTo>
                      <a:pt x="92" y="36"/>
                      <a:pt x="92" y="36"/>
                      <a:pt x="92" y="36"/>
                    </a:cubicBezTo>
                    <a:cubicBezTo>
                      <a:pt x="92" y="36"/>
                      <a:pt x="92" y="36"/>
                      <a:pt x="92" y="36"/>
                    </a:cubicBezTo>
                    <a:cubicBezTo>
                      <a:pt x="92" y="36"/>
                      <a:pt x="92" y="36"/>
                      <a:pt x="92" y="36"/>
                    </a:cubicBezTo>
                    <a:cubicBezTo>
                      <a:pt x="92" y="36"/>
                      <a:pt x="92" y="35"/>
                      <a:pt x="92" y="35"/>
                    </a:cubicBezTo>
                    <a:cubicBezTo>
                      <a:pt x="92" y="35"/>
                      <a:pt x="92" y="35"/>
                      <a:pt x="92" y="35"/>
                    </a:cubicBezTo>
                    <a:cubicBezTo>
                      <a:pt x="92" y="35"/>
                      <a:pt x="92" y="35"/>
                      <a:pt x="92" y="35"/>
                    </a:cubicBezTo>
                    <a:cubicBezTo>
                      <a:pt x="92" y="35"/>
                      <a:pt x="92" y="35"/>
                      <a:pt x="92" y="35"/>
                    </a:cubicBezTo>
                    <a:cubicBezTo>
                      <a:pt x="92" y="35"/>
                      <a:pt x="92" y="35"/>
                      <a:pt x="92" y="35"/>
                    </a:cubicBezTo>
                    <a:cubicBezTo>
                      <a:pt x="92" y="35"/>
                      <a:pt x="92" y="35"/>
                      <a:pt x="92" y="35"/>
                    </a:cubicBezTo>
                    <a:cubicBezTo>
                      <a:pt x="92" y="35"/>
                      <a:pt x="92" y="35"/>
                      <a:pt x="93" y="35"/>
                    </a:cubicBezTo>
                    <a:cubicBezTo>
                      <a:pt x="93" y="35"/>
                      <a:pt x="93" y="35"/>
                      <a:pt x="93" y="35"/>
                    </a:cubicBezTo>
                    <a:cubicBezTo>
                      <a:pt x="93" y="35"/>
                      <a:pt x="93" y="35"/>
                      <a:pt x="93" y="35"/>
                    </a:cubicBezTo>
                    <a:cubicBezTo>
                      <a:pt x="93" y="35"/>
                      <a:pt x="93" y="35"/>
                      <a:pt x="93" y="35"/>
                    </a:cubicBezTo>
                    <a:cubicBezTo>
                      <a:pt x="93" y="35"/>
                      <a:pt x="93" y="35"/>
                      <a:pt x="93" y="35"/>
                    </a:cubicBezTo>
                    <a:cubicBezTo>
                      <a:pt x="93" y="35"/>
                      <a:pt x="93" y="35"/>
                      <a:pt x="93" y="35"/>
                    </a:cubicBezTo>
                    <a:cubicBezTo>
                      <a:pt x="93" y="35"/>
                      <a:pt x="93" y="35"/>
                      <a:pt x="93" y="35"/>
                    </a:cubicBezTo>
                    <a:cubicBezTo>
                      <a:pt x="93" y="35"/>
                      <a:pt x="93" y="35"/>
                      <a:pt x="93" y="35"/>
                    </a:cubicBezTo>
                    <a:cubicBezTo>
                      <a:pt x="93" y="35"/>
                      <a:pt x="93" y="35"/>
                      <a:pt x="93" y="35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4" y="34"/>
                    </a:cubicBezTo>
                    <a:cubicBezTo>
                      <a:pt x="94" y="34"/>
                      <a:pt x="94" y="34"/>
                      <a:pt x="94" y="34"/>
                    </a:cubicBezTo>
                    <a:cubicBezTo>
                      <a:pt x="94" y="34"/>
                      <a:pt x="94" y="34"/>
                      <a:pt x="94" y="34"/>
                    </a:cubicBezTo>
                    <a:cubicBezTo>
                      <a:pt x="94" y="34"/>
                      <a:pt x="94" y="34"/>
                      <a:pt x="94" y="34"/>
                    </a:cubicBezTo>
                    <a:cubicBezTo>
                      <a:pt x="94" y="34"/>
                      <a:pt x="94" y="34"/>
                      <a:pt x="94" y="34"/>
                    </a:cubicBezTo>
                    <a:cubicBezTo>
                      <a:pt x="94" y="34"/>
                      <a:pt x="94" y="34"/>
                      <a:pt x="94" y="34"/>
                    </a:cubicBezTo>
                    <a:cubicBezTo>
                      <a:pt x="94" y="34"/>
                      <a:pt x="94" y="34"/>
                      <a:pt x="94" y="34"/>
                    </a:cubicBezTo>
                    <a:cubicBezTo>
                      <a:pt x="94" y="34"/>
                      <a:pt x="94" y="34"/>
                      <a:pt x="94" y="34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5" y="33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5" y="32"/>
                      <a:pt x="95" y="32"/>
                      <a:pt x="96" y="32"/>
                    </a:cubicBezTo>
                    <a:cubicBezTo>
                      <a:pt x="96" y="32"/>
                      <a:pt x="96" y="32"/>
                      <a:pt x="96" y="32"/>
                    </a:cubicBezTo>
                    <a:cubicBezTo>
                      <a:pt x="96" y="32"/>
                      <a:pt x="96" y="32"/>
                      <a:pt x="96" y="32"/>
                    </a:cubicBezTo>
                    <a:cubicBezTo>
                      <a:pt x="96" y="32"/>
                      <a:pt x="96" y="32"/>
                      <a:pt x="96" y="32"/>
                    </a:cubicBezTo>
                    <a:cubicBezTo>
                      <a:pt x="96" y="32"/>
                      <a:pt x="96" y="32"/>
                      <a:pt x="96" y="32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7" y="31"/>
                      <a:pt x="97" y="31"/>
                      <a:pt x="97" y="31"/>
                    </a:cubicBezTo>
                    <a:cubicBezTo>
                      <a:pt x="97" y="31"/>
                      <a:pt x="97" y="31"/>
                      <a:pt x="97" y="31"/>
                    </a:cubicBezTo>
                    <a:cubicBezTo>
                      <a:pt x="97" y="31"/>
                      <a:pt x="97" y="31"/>
                      <a:pt x="97" y="31"/>
                    </a:cubicBezTo>
                    <a:cubicBezTo>
                      <a:pt x="97" y="31"/>
                      <a:pt x="97" y="31"/>
                      <a:pt x="97" y="31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29"/>
                      <a:pt x="97" y="29"/>
                      <a:pt x="97" y="29"/>
                    </a:cubicBezTo>
                    <a:cubicBezTo>
                      <a:pt x="97" y="29"/>
                      <a:pt x="97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6"/>
                    </a:cubicBezTo>
                    <a:cubicBezTo>
                      <a:pt x="99" y="26"/>
                      <a:pt x="99" y="26"/>
                      <a:pt x="99" y="26"/>
                    </a:cubicBezTo>
                    <a:cubicBezTo>
                      <a:pt x="99" y="26"/>
                      <a:pt x="99" y="26"/>
                      <a:pt x="99" y="26"/>
                    </a:cubicBezTo>
                    <a:cubicBezTo>
                      <a:pt x="99" y="26"/>
                      <a:pt x="99" y="26"/>
                      <a:pt x="99" y="26"/>
                    </a:cubicBezTo>
                    <a:cubicBezTo>
                      <a:pt x="99" y="26"/>
                      <a:pt x="99" y="26"/>
                      <a:pt x="99" y="26"/>
                    </a:cubicBezTo>
                    <a:cubicBezTo>
                      <a:pt x="99" y="26"/>
                      <a:pt x="99" y="26"/>
                      <a:pt x="100" y="26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3"/>
                      <a:pt x="101" y="23"/>
                      <a:pt x="101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1"/>
                    </a:cubicBezTo>
                    <a:cubicBezTo>
                      <a:pt x="102" y="21"/>
                      <a:pt x="102" y="21"/>
                      <a:pt x="103" y="21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03" y="21"/>
                      <a:pt x="103" y="21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19"/>
                      <a:pt x="103" y="19"/>
                      <a:pt x="103" y="19"/>
                    </a:cubicBezTo>
                    <a:cubicBezTo>
                      <a:pt x="104" y="19"/>
                      <a:pt x="104" y="19"/>
                      <a:pt x="104" y="19"/>
                    </a:cubicBezTo>
                    <a:cubicBezTo>
                      <a:pt x="104" y="19"/>
                      <a:pt x="104" y="19"/>
                      <a:pt x="104" y="19"/>
                    </a:cubicBezTo>
                    <a:cubicBezTo>
                      <a:pt x="104" y="19"/>
                      <a:pt x="104" y="19"/>
                      <a:pt x="104" y="19"/>
                    </a:cubicBezTo>
                    <a:cubicBezTo>
                      <a:pt x="104" y="19"/>
                      <a:pt x="104" y="19"/>
                      <a:pt x="104" y="19"/>
                    </a:cubicBezTo>
                    <a:cubicBezTo>
                      <a:pt x="104" y="19"/>
                      <a:pt x="104" y="19"/>
                      <a:pt x="104" y="19"/>
                    </a:cubicBezTo>
                    <a:cubicBezTo>
                      <a:pt x="104" y="19"/>
                      <a:pt x="104" y="19"/>
                      <a:pt x="104" y="18"/>
                    </a:cubicBezTo>
                    <a:cubicBezTo>
                      <a:pt x="104" y="18"/>
                      <a:pt x="104" y="18"/>
                      <a:pt x="104" y="18"/>
                    </a:cubicBezTo>
                    <a:cubicBezTo>
                      <a:pt x="104" y="18"/>
                      <a:pt x="104" y="18"/>
                      <a:pt x="104" y="18"/>
                    </a:cubicBezTo>
                    <a:cubicBezTo>
                      <a:pt x="104" y="18"/>
                      <a:pt x="104" y="18"/>
                      <a:pt x="104" y="18"/>
                    </a:cubicBezTo>
                    <a:cubicBezTo>
                      <a:pt x="104" y="18"/>
                      <a:pt x="104" y="18"/>
                      <a:pt x="104" y="18"/>
                    </a:cubicBezTo>
                    <a:cubicBezTo>
                      <a:pt x="104" y="18"/>
                      <a:pt x="104" y="18"/>
                      <a:pt x="104" y="18"/>
                    </a:cubicBezTo>
                    <a:cubicBezTo>
                      <a:pt x="104" y="18"/>
                      <a:pt x="104" y="18"/>
                      <a:pt x="104" y="18"/>
                    </a:cubicBezTo>
                    <a:cubicBezTo>
                      <a:pt x="104" y="18"/>
                      <a:pt x="104" y="18"/>
                      <a:pt x="104" y="18"/>
                    </a:cubicBezTo>
                    <a:cubicBezTo>
                      <a:pt x="104" y="18"/>
                      <a:pt x="104" y="18"/>
                      <a:pt x="104" y="18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4" y="16"/>
                      <a:pt x="104" y="16"/>
                      <a:pt x="104" y="16"/>
                    </a:cubicBezTo>
                    <a:cubicBezTo>
                      <a:pt x="104" y="16"/>
                      <a:pt x="104" y="16"/>
                      <a:pt x="104" y="16"/>
                    </a:cubicBezTo>
                    <a:cubicBezTo>
                      <a:pt x="104" y="16"/>
                      <a:pt x="104" y="16"/>
                      <a:pt x="104" y="16"/>
                    </a:cubicBezTo>
                    <a:cubicBezTo>
                      <a:pt x="104" y="16"/>
                      <a:pt x="104" y="16"/>
                      <a:pt x="104" y="16"/>
                    </a:cubicBezTo>
                    <a:cubicBezTo>
                      <a:pt x="104" y="16"/>
                      <a:pt x="104" y="15"/>
                      <a:pt x="104" y="15"/>
                    </a:cubicBezTo>
                    <a:cubicBezTo>
                      <a:pt x="104" y="15"/>
                      <a:pt x="104" y="15"/>
                      <a:pt x="105" y="15"/>
                    </a:cubicBezTo>
                    <a:cubicBezTo>
                      <a:pt x="105" y="15"/>
                      <a:pt x="105" y="15"/>
                      <a:pt x="105" y="15"/>
                    </a:cubicBezTo>
                    <a:cubicBezTo>
                      <a:pt x="105" y="15"/>
                      <a:pt x="105" y="15"/>
                      <a:pt x="105" y="15"/>
                    </a:cubicBezTo>
                    <a:cubicBezTo>
                      <a:pt x="105" y="15"/>
                      <a:pt x="105" y="15"/>
                      <a:pt x="105" y="15"/>
                    </a:cubicBezTo>
                    <a:cubicBezTo>
                      <a:pt x="105" y="15"/>
                      <a:pt x="105" y="15"/>
                      <a:pt x="105" y="15"/>
                    </a:cubicBezTo>
                    <a:cubicBezTo>
                      <a:pt x="105" y="14"/>
                      <a:pt x="105" y="14"/>
                      <a:pt x="105" y="14"/>
                    </a:cubicBezTo>
                    <a:cubicBezTo>
                      <a:pt x="105" y="14"/>
                      <a:pt x="105" y="14"/>
                      <a:pt x="105" y="14"/>
                    </a:cubicBezTo>
                    <a:cubicBezTo>
                      <a:pt x="105" y="14"/>
                      <a:pt x="105" y="14"/>
                      <a:pt x="105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5"/>
                    </a:cubicBezTo>
                    <a:cubicBezTo>
                      <a:pt x="104" y="15"/>
                      <a:pt x="104" y="15"/>
                      <a:pt x="104" y="15"/>
                    </a:cubicBezTo>
                    <a:cubicBezTo>
                      <a:pt x="104" y="15"/>
                      <a:pt x="104" y="15"/>
                      <a:pt x="104" y="15"/>
                    </a:cubicBezTo>
                    <a:cubicBezTo>
                      <a:pt x="104" y="15"/>
                      <a:pt x="104" y="15"/>
                      <a:pt x="104" y="15"/>
                    </a:cubicBezTo>
                    <a:cubicBezTo>
                      <a:pt x="104" y="15"/>
                      <a:pt x="104" y="15"/>
                      <a:pt x="104" y="15"/>
                    </a:cubicBezTo>
                    <a:cubicBezTo>
                      <a:pt x="104" y="15"/>
                      <a:pt x="104" y="15"/>
                      <a:pt x="104" y="15"/>
                    </a:cubicBezTo>
                    <a:cubicBezTo>
                      <a:pt x="104" y="15"/>
                      <a:pt x="104" y="15"/>
                      <a:pt x="104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6"/>
                      <a:pt x="103" y="16"/>
                      <a:pt x="103" y="16"/>
                    </a:cubicBezTo>
                    <a:cubicBezTo>
                      <a:pt x="103" y="16"/>
                      <a:pt x="103" y="16"/>
                      <a:pt x="103" y="16"/>
                    </a:cubicBezTo>
                    <a:cubicBezTo>
                      <a:pt x="103" y="16"/>
                      <a:pt x="103" y="16"/>
                      <a:pt x="103" y="16"/>
                    </a:cubicBezTo>
                    <a:cubicBezTo>
                      <a:pt x="103" y="16"/>
                      <a:pt x="103" y="16"/>
                      <a:pt x="103" y="16"/>
                    </a:cubicBezTo>
                    <a:cubicBezTo>
                      <a:pt x="103" y="16"/>
                      <a:pt x="103" y="16"/>
                      <a:pt x="103" y="16"/>
                    </a:cubicBezTo>
                    <a:cubicBezTo>
                      <a:pt x="103" y="16"/>
                      <a:pt x="103" y="16"/>
                      <a:pt x="103" y="16"/>
                    </a:cubicBezTo>
                    <a:cubicBezTo>
                      <a:pt x="103" y="16"/>
                      <a:pt x="103" y="16"/>
                      <a:pt x="103" y="16"/>
                    </a:cubicBezTo>
                    <a:cubicBezTo>
                      <a:pt x="103" y="16"/>
                      <a:pt x="103" y="16"/>
                      <a:pt x="103" y="16"/>
                    </a:cubicBezTo>
                    <a:cubicBezTo>
                      <a:pt x="103" y="16"/>
                      <a:pt x="103" y="16"/>
                      <a:pt x="103" y="16"/>
                    </a:cubicBezTo>
                    <a:cubicBezTo>
                      <a:pt x="102" y="16"/>
                      <a:pt x="102" y="16"/>
                      <a:pt x="102" y="16"/>
                    </a:cubicBezTo>
                    <a:cubicBezTo>
                      <a:pt x="102" y="16"/>
                      <a:pt x="102" y="16"/>
                      <a:pt x="102" y="16"/>
                    </a:cubicBezTo>
                    <a:cubicBezTo>
                      <a:pt x="102" y="16"/>
                      <a:pt x="102" y="16"/>
                      <a:pt x="102" y="16"/>
                    </a:cubicBezTo>
                    <a:cubicBezTo>
                      <a:pt x="102" y="16"/>
                      <a:pt x="102" y="16"/>
                      <a:pt x="102" y="16"/>
                    </a:cubicBezTo>
                    <a:cubicBezTo>
                      <a:pt x="102" y="16"/>
                      <a:pt x="102" y="16"/>
                      <a:pt x="102" y="16"/>
                    </a:cubicBezTo>
                    <a:cubicBezTo>
                      <a:pt x="102" y="16"/>
                      <a:pt x="102" y="16"/>
                      <a:pt x="102" y="16"/>
                    </a:cubicBezTo>
                    <a:cubicBezTo>
                      <a:pt x="102" y="16"/>
                      <a:pt x="102" y="16"/>
                      <a:pt x="102" y="16"/>
                    </a:cubicBezTo>
                    <a:cubicBezTo>
                      <a:pt x="102" y="16"/>
                      <a:pt x="102" y="16"/>
                      <a:pt x="102" y="16"/>
                    </a:cubicBezTo>
                    <a:cubicBezTo>
                      <a:pt x="102" y="16"/>
                      <a:pt x="102" y="16"/>
                      <a:pt x="102" y="16"/>
                    </a:cubicBezTo>
                    <a:cubicBezTo>
                      <a:pt x="102" y="16"/>
                      <a:pt x="102" y="16"/>
                      <a:pt x="102" y="16"/>
                    </a:cubicBezTo>
                    <a:cubicBezTo>
                      <a:pt x="102" y="16"/>
                      <a:pt x="102" y="16"/>
                      <a:pt x="102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1" y="17"/>
                      <a:pt x="101" y="17"/>
                    </a:cubicBezTo>
                    <a:cubicBezTo>
                      <a:pt x="101" y="17"/>
                      <a:pt x="101" y="17"/>
                      <a:pt x="101" y="17"/>
                    </a:cubicBezTo>
                    <a:cubicBezTo>
                      <a:pt x="101" y="17"/>
                      <a:pt x="101" y="17"/>
                      <a:pt x="101" y="17"/>
                    </a:cubicBezTo>
                    <a:cubicBezTo>
                      <a:pt x="101" y="17"/>
                      <a:pt x="101" y="17"/>
                      <a:pt x="101" y="17"/>
                    </a:cubicBezTo>
                    <a:cubicBezTo>
                      <a:pt x="101" y="17"/>
                      <a:pt x="101" y="17"/>
                      <a:pt x="101" y="17"/>
                    </a:cubicBezTo>
                    <a:cubicBezTo>
                      <a:pt x="101" y="17"/>
                      <a:pt x="101" y="17"/>
                      <a:pt x="101" y="17"/>
                    </a:cubicBezTo>
                    <a:cubicBezTo>
                      <a:pt x="101" y="17"/>
                      <a:pt x="101" y="17"/>
                      <a:pt x="101" y="17"/>
                    </a:cubicBezTo>
                    <a:cubicBezTo>
                      <a:pt x="101" y="17"/>
                      <a:pt x="101" y="17"/>
                      <a:pt x="101" y="17"/>
                    </a:cubicBezTo>
                    <a:cubicBezTo>
                      <a:pt x="101" y="17"/>
                      <a:pt x="101" y="17"/>
                      <a:pt x="101" y="17"/>
                    </a:cubicBezTo>
                    <a:cubicBezTo>
                      <a:pt x="101" y="17"/>
                      <a:pt x="101" y="17"/>
                      <a:pt x="101" y="17"/>
                    </a:cubicBezTo>
                    <a:cubicBezTo>
                      <a:pt x="101" y="17"/>
                      <a:pt x="101" y="17"/>
                      <a:pt x="101" y="17"/>
                    </a:cubicBezTo>
                    <a:cubicBezTo>
                      <a:pt x="101" y="17"/>
                      <a:pt x="101" y="17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0" y="18"/>
                      <a:pt x="100" y="18"/>
                      <a:pt x="100" y="18"/>
                    </a:cubicBezTo>
                    <a:cubicBezTo>
                      <a:pt x="100" y="18"/>
                      <a:pt x="100" y="18"/>
                      <a:pt x="100" y="18"/>
                    </a:cubicBezTo>
                    <a:cubicBezTo>
                      <a:pt x="100" y="18"/>
                      <a:pt x="100" y="18"/>
                      <a:pt x="100" y="18"/>
                    </a:cubicBezTo>
                    <a:cubicBezTo>
                      <a:pt x="100" y="18"/>
                      <a:pt x="100" y="18"/>
                      <a:pt x="100" y="18"/>
                    </a:cubicBezTo>
                    <a:cubicBezTo>
                      <a:pt x="100" y="18"/>
                      <a:pt x="100" y="18"/>
                      <a:pt x="100" y="18"/>
                    </a:cubicBezTo>
                    <a:cubicBezTo>
                      <a:pt x="100" y="18"/>
                      <a:pt x="100" y="18"/>
                      <a:pt x="100" y="18"/>
                    </a:cubicBezTo>
                    <a:cubicBezTo>
                      <a:pt x="100" y="18"/>
                      <a:pt x="100" y="18"/>
                      <a:pt x="100" y="18"/>
                    </a:cubicBezTo>
                    <a:cubicBezTo>
                      <a:pt x="100" y="18"/>
                      <a:pt x="100" y="18"/>
                      <a:pt x="100" y="19"/>
                    </a:cubicBezTo>
                    <a:cubicBezTo>
                      <a:pt x="100" y="19"/>
                      <a:pt x="100" y="19"/>
                      <a:pt x="100" y="19"/>
                    </a:cubicBezTo>
                    <a:cubicBezTo>
                      <a:pt x="100" y="19"/>
                      <a:pt x="100" y="19"/>
                      <a:pt x="100" y="19"/>
                    </a:cubicBezTo>
                    <a:cubicBezTo>
                      <a:pt x="100" y="19"/>
                      <a:pt x="100" y="19"/>
                      <a:pt x="100" y="19"/>
                    </a:cubicBezTo>
                    <a:cubicBezTo>
                      <a:pt x="100" y="19"/>
                      <a:pt x="100" y="19"/>
                      <a:pt x="100" y="19"/>
                    </a:cubicBezTo>
                    <a:cubicBezTo>
                      <a:pt x="100" y="19"/>
                      <a:pt x="100" y="19"/>
                      <a:pt x="100" y="19"/>
                    </a:cubicBezTo>
                    <a:cubicBezTo>
                      <a:pt x="100" y="19"/>
                      <a:pt x="100" y="19"/>
                      <a:pt x="100" y="19"/>
                    </a:cubicBezTo>
                    <a:cubicBezTo>
                      <a:pt x="100" y="19"/>
                      <a:pt x="100" y="19"/>
                      <a:pt x="100" y="19"/>
                    </a:cubicBezTo>
                    <a:cubicBezTo>
                      <a:pt x="100" y="19"/>
                      <a:pt x="100" y="19"/>
                      <a:pt x="100" y="19"/>
                    </a:cubicBezTo>
                    <a:cubicBezTo>
                      <a:pt x="99" y="19"/>
                      <a:pt x="99" y="19"/>
                      <a:pt x="99" y="19"/>
                    </a:cubicBezTo>
                    <a:cubicBezTo>
                      <a:pt x="99" y="19"/>
                      <a:pt x="99" y="19"/>
                      <a:pt x="99" y="19"/>
                    </a:cubicBezTo>
                    <a:cubicBezTo>
                      <a:pt x="99" y="19"/>
                      <a:pt x="99" y="19"/>
                      <a:pt x="99" y="19"/>
                    </a:cubicBezTo>
                    <a:cubicBezTo>
                      <a:pt x="99" y="19"/>
                      <a:pt x="99" y="19"/>
                      <a:pt x="99" y="19"/>
                    </a:cubicBezTo>
                    <a:cubicBezTo>
                      <a:pt x="99" y="19"/>
                      <a:pt x="99" y="19"/>
                      <a:pt x="99" y="19"/>
                    </a:cubicBezTo>
                    <a:cubicBezTo>
                      <a:pt x="99" y="19"/>
                      <a:pt x="99" y="19"/>
                      <a:pt x="99" y="20"/>
                    </a:cubicBezTo>
                    <a:cubicBezTo>
                      <a:pt x="99" y="20"/>
                      <a:pt x="99" y="20"/>
                      <a:pt x="99" y="20"/>
                    </a:cubicBezTo>
                    <a:cubicBezTo>
                      <a:pt x="99" y="20"/>
                      <a:pt x="99" y="20"/>
                      <a:pt x="99" y="20"/>
                    </a:cubicBezTo>
                    <a:cubicBezTo>
                      <a:pt x="99" y="20"/>
                      <a:pt x="99" y="20"/>
                      <a:pt x="99" y="20"/>
                    </a:cubicBezTo>
                    <a:cubicBezTo>
                      <a:pt x="99" y="20"/>
                      <a:pt x="99" y="20"/>
                      <a:pt x="99" y="20"/>
                    </a:cubicBezTo>
                    <a:cubicBezTo>
                      <a:pt x="99" y="20"/>
                      <a:pt x="99" y="20"/>
                      <a:pt x="99" y="20"/>
                    </a:cubicBezTo>
                    <a:cubicBezTo>
                      <a:pt x="99" y="20"/>
                      <a:pt x="99" y="20"/>
                      <a:pt x="99" y="20"/>
                    </a:cubicBezTo>
                    <a:cubicBezTo>
                      <a:pt x="99" y="20"/>
                      <a:pt x="99" y="20"/>
                      <a:pt x="99" y="20"/>
                    </a:cubicBezTo>
                    <a:cubicBezTo>
                      <a:pt x="99" y="20"/>
                      <a:pt x="99" y="20"/>
                      <a:pt x="99" y="20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98" y="20"/>
                      <a:pt x="98" y="20"/>
                      <a:pt x="98" y="21"/>
                    </a:cubicBezTo>
                    <a:cubicBezTo>
                      <a:pt x="98" y="21"/>
                      <a:pt x="98" y="21"/>
                      <a:pt x="98" y="21"/>
                    </a:cubicBezTo>
                    <a:cubicBezTo>
                      <a:pt x="98" y="21"/>
                      <a:pt x="98" y="21"/>
                      <a:pt x="98" y="21"/>
                    </a:cubicBezTo>
                    <a:cubicBezTo>
                      <a:pt x="98" y="21"/>
                      <a:pt x="98" y="21"/>
                      <a:pt x="98" y="21"/>
                    </a:cubicBezTo>
                    <a:cubicBezTo>
                      <a:pt x="98" y="21"/>
                      <a:pt x="98" y="21"/>
                      <a:pt x="98" y="21"/>
                    </a:cubicBezTo>
                    <a:cubicBezTo>
                      <a:pt x="98" y="21"/>
                      <a:pt x="98" y="21"/>
                      <a:pt x="98" y="21"/>
                    </a:cubicBezTo>
                    <a:cubicBezTo>
                      <a:pt x="98" y="21"/>
                      <a:pt x="98" y="21"/>
                      <a:pt x="98" y="21"/>
                    </a:cubicBezTo>
                    <a:cubicBezTo>
                      <a:pt x="97" y="21"/>
                      <a:pt x="97" y="21"/>
                      <a:pt x="97" y="21"/>
                    </a:cubicBezTo>
                    <a:cubicBezTo>
                      <a:pt x="97" y="21"/>
                      <a:pt x="97" y="21"/>
                      <a:pt x="97" y="21"/>
                    </a:cubicBezTo>
                    <a:cubicBezTo>
                      <a:pt x="97" y="21"/>
                      <a:pt x="97" y="21"/>
                      <a:pt x="97" y="21"/>
                    </a:cubicBezTo>
                    <a:cubicBezTo>
                      <a:pt x="97" y="21"/>
                      <a:pt x="97" y="21"/>
                      <a:pt x="97" y="21"/>
                    </a:cubicBezTo>
                    <a:cubicBezTo>
                      <a:pt x="97" y="21"/>
                      <a:pt x="97" y="21"/>
                      <a:pt x="97" y="21"/>
                    </a:cubicBezTo>
                    <a:cubicBezTo>
                      <a:pt x="97" y="21"/>
                      <a:pt x="97" y="21"/>
                      <a:pt x="97" y="21"/>
                    </a:cubicBezTo>
                    <a:cubicBezTo>
                      <a:pt x="97" y="21"/>
                      <a:pt x="97" y="21"/>
                      <a:pt x="97" y="22"/>
                    </a:cubicBezTo>
                    <a:cubicBezTo>
                      <a:pt x="97" y="22"/>
                      <a:pt x="97" y="22"/>
                      <a:pt x="97" y="22"/>
                    </a:cubicBezTo>
                    <a:cubicBezTo>
                      <a:pt x="97" y="22"/>
                      <a:pt x="97" y="22"/>
                      <a:pt x="97" y="22"/>
                    </a:cubicBezTo>
                    <a:cubicBezTo>
                      <a:pt x="97" y="22"/>
                      <a:pt x="97" y="22"/>
                      <a:pt x="97" y="22"/>
                    </a:cubicBezTo>
                    <a:cubicBezTo>
                      <a:pt x="97" y="22"/>
                      <a:pt x="97" y="22"/>
                      <a:pt x="97" y="22"/>
                    </a:cubicBezTo>
                    <a:cubicBezTo>
                      <a:pt x="97" y="22"/>
                      <a:pt x="97" y="22"/>
                      <a:pt x="97" y="22"/>
                    </a:cubicBezTo>
                    <a:cubicBezTo>
                      <a:pt x="97" y="22"/>
                      <a:pt x="97" y="22"/>
                      <a:pt x="97" y="22"/>
                    </a:cubicBezTo>
                    <a:cubicBezTo>
                      <a:pt x="97" y="22"/>
                      <a:pt x="97" y="22"/>
                      <a:pt x="97" y="22"/>
                    </a:cubicBezTo>
                    <a:cubicBezTo>
                      <a:pt x="97" y="22"/>
                      <a:pt x="97" y="22"/>
                      <a:pt x="97" y="22"/>
                    </a:cubicBezTo>
                    <a:cubicBezTo>
                      <a:pt x="97" y="22"/>
                      <a:pt x="97" y="22"/>
                      <a:pt x="97" y="22"/>
                    </a:cubicBezTo>
                    <a:cubicBezTo>
                      <a:pt x="97" y="22"/>
                      <a:pt x="97" y="22"/>
                      <a:pt x="97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3"/>
                    </a:cubicBezTo>
                    <a:cubicBezTo>
                      <a:pt x="96" y="23"/>
                      <a:pt x="96" y="23"/>
                      <a:pt x="96" y="23"/>
                    </a:cubicBezTo>
                    <a:cubicBezTo>
                      <a:pt x="96" y="23"/>
                      <a:pt x="96" y="23"/>
                      <a:pt x="96" y="23"/>
                    </a:cubicBezTo>
                    <a:cubicBezTo>
                      <a:pt x="96" y="23"/>
                      <a:pt x="96" y="23"/>
                      <a:pt x="96" y="23"/>
                    </a:cubicBezTo>
                    <a:cubicBezTo>
                      <a:pt x="96" y="23"/>
                      <a:pt x="96" y="23"/>
                      <a:pt x="96" y="23"/>
                    </a:cubicBezTo>
                    <a:cubicBezTo>
                      <a:pt x="96" y="23"/>
                      <a:pt x="96" y="23"/>
                      <a:pt x="96" y="23"/>
                    </a:cubicBezTo>
                    <a:cubicBezTo>
                      <a:pt x="96" y="23"/>
                      <a:pt x="96" y="23"/>
                      <a:pt x="96" y="23"/>
                    </a:cubicBezTo>
                    <a:cubicBezTo>
                      <a:pt x="96" y="23"/>
                      <a:pt x="96" y="23"/>
                      <a:pt x="96" y="23"/>
                    </a:cubicBezTo>
                    <a:cubicBezTo>
                      <a:pt x="96" y="23"/>
                      <a:pt x="96" y="23"/>
                      <a:pt x="96" y="23"/>
                    </a:cubicBezTo>
                    <a:cubicBezTo>
                      <a:pt x="96" y="23"/>
                      <a:pt x="96" y="23"/>
                      <a:pt x="96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94" y="24"/>
                      <a:pt x="94" y="24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1" y="27"/>
                      <a:pt x="91" y="27"/>
                      <a:pt x="91" y="27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0" y="28"/>
                      <a:pt x="90" y="28"/>
                      <a:pt x="90" y="28"/>
                    </a:cubicBezTo>
                    <a:cubicBezTo>
                      <a:pt x="90" y="28"/>
                      <a:pt x="90" y="28"/>
                      <a:pt x="90" y="28"/>
                    </a:cubicBezTo>
                    <a:cubicBezTo>
                      <a:pt x="90" y="28"/>
                      <a:pt x="90" y="28"/>
                      <a:pt x="90" y="28"/>
                    </a:cubicBezTo>
                    <a:cubicBezTo>
                      <a:pt x="90" y="28"/>
                      <a:pt x="90" y="28"/>
                      <a:pt x="90" y="28"/>
                    </a:cubicBezTo>
                    <a:cubicBezTo>
                      <a:pt x="90" y="28"/>
                      <a:pt x="90" y="28"/>
                      <a:pt x="90" y="28"/>
                    </a:cubicBezTo>
                    <a:cubicBezTo>
                      <a:pt x="90" y="28"/>
                      <a:pt x="90" y="28"/>
                      <a:pt x="90" y="28"/>
                    </a:cubicBezTo>
                    <a:cubicBezTo>
                      <a:pt x="90" y="28"/>
                      <a:pt x="90" y="28"/>
                      <a:pt x="90" y="28"/>
                    </a:cubicBezTo>
                    <a:cubicBezTo>
                      <a:pt x="90" y="28"/>
                      <a:pt x="90" y="28"/>
                      <a:pt x="90" y="28"/>
                    </a:cubicBezTo>
                    <a:cubicBezTo>
                      <a:pt x="90" y="28"/>
                      <a:pt x="90" y="28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30"/>
                    </a:cubicBezTo>
                    <a:cubicBezTo>
                      <a:pt x="89" y="30"/>
                      <a:pt x="89" y="30"/>
                      <a:pt x="89" y="30"/>
                    </a:cubicBezTo>
                    <a:cubicBezTo>
                      <a:pt x="89" y="30"/>
                      <a:pt x="89" y="30"/>
                      <a:pt x="89" y="30"/>
                    </a:cubicBezTo>
                    <a:cubicBezTo>
                      <a:pt x="89" y="30"/>
                      <a:pt x="89" y="30"/>
                      <a:pt x="89" y="30"/>
                    </a:cubicBezTo>
                    <a:cubicBezTo>
                      <a:pt x="89" y="30"/>
                      <a:pt x="89" y="30"/>
                      <a:pt x="89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7" y="30"/>
                      <a:pt x="87" y="30"/>
                      <a:pt x="87" y="30"/>
                    </a:cubicBezTo>
                    <a:cubicBezTo>
                      <a:pt x="87" y="30"/>
                      <a:pt x="87" y="30"/>
                      <a:pt x="87" y="31"/>
                    </a:cubicBezTo>
                    <a:cubicBezTo>
                      <a:pt x="87" y="31"/>
                      <a:pt x="87" y="31"/>
                      <a:pt x="87" y="31"/>
                    </a:cubicBezTo>
                    <a:cubicBezTo>
                      <a:pt x="87" y="31"/>
                      <a:pt x="87" y="31"/>
                      <a:pt x="87" y="31"/>
                    </a:cubicBezTo>
                    <a:cubicBezTo>
                      <a:pt x="87" y="31"/>
                      <a:pt x="87" y="31"/>
                      <a:pt x="87" y="31"/>
                    </a:cubicBezTo>
                    <a:cubicBezTo>
                      <a:pt x="87" y="31"/>
                      <a:pt x="87" y="31"/>
                      <a:pt x="87" y="31"/>
                    </a:cubicBezTo>
                    <a:cubicBezTo>
                      <a:pt x="87" y="31"/>
                      <a:pt x="87" y="31"/>
                      <a:pt x="87" y="31"/>
                    </a:cubicBezTo>
                    <a:cubicBezTo>
                      <a:pt x="87" y="31"/>
                      <a:pt x="87" y="31"/>
                      <a:pt x="87" y="31"/>
                    </a:cubicBezTo>
                    <a:cubicBezTo>
                      <a:pt x="87" y="31"/>
                      <a:pt x="87" y="31"/>
                      <a:pt x="87" y="31"/>
                    </a:cubicBezTo>
                    <a:cubicBezTo>
                      <a:pt x="87" y="31"/>
                      <a:pt x="87" y="31"/>
                      <a:pt x="86" y="31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6" y="31"/>
                      <a:pt x="85" y="31"/>
                      <a:pt x="85" y="31"/>
                    </a:cubicBezTo>
                    <a:cubicBezTo>
                      <a:pt x="85" y="31"/>
                      <a:pt x="85" y="31"/>
                      <a:pt x="85" y="31"/>
                    </a:cubicBezTo>
                    <a:cubicBezTo>
                      <a:pt x="85" y="31"/>
                      <a:pt x="85" y="31"/>
                      <a:pt x="85" y="32"/>
                    </a:cubicBezTo>
                    <a:cubicBezTo>
                      <a:pt x="85" y="32"/>
                      <a:pt x="85" y="32"/>
                      <a:pt x="85" y="32"/>
                    </a:cubicBezTo>
                    <a:cubicBezTo>
                      <a:pt x="85" y="32"/>
                      <a:pt x="85" y="32"/>
                      <a:pt x="85" y="32"/>
                    </a:cubicBezTo>
                    <a:cubicBezTo>
                      <a:pt x="85" y="32"/>
                      <a:pt x="85" y="32"/>
                      <a:pt x="85" y="32"/>
                    </a:cubicBezTo>
                    <a:cubicBezTo>
                      <a:pt x="85" y="32"/>
                      <a:pt x="85" y="32"/>
                      <a:pt x="85" y="32"/>
                    </a:cubicBezTo>
                    <a:cubicBezTo>
                      <a:pt x="85" y="32"/>
                      <a:pt x="85" y="32"/>
                      <a:pt x="85" y="32"/>
                    </a:cubicBezTo>
                    <a:cubicBezTo>
                      <a:pt x="85" y="32"/>
                      <a:pt x="85" y="32"/>
                      <a:pt x="85" y="32"/>
                    </a:cubicBezTo>
                    <a:cubicBezTo>
                      <a:pt x="85" y="32"/>
                      <a:pt x="85" y="32"/>
                      <a:pt x="85" y="32"/>
                    </a:cubicBezTo>
                    <a:cubicBezTo>
                      <a:pt x="85" y="32"/>
                      <a:pt x="85" y="32"/>
                      <a:pt x="85" y="32"/>
                    </a:cubicBezTo>
                    <a:cubicBezTo>
                      <a:pt x="85" y="32"/>
                      <a:pt x="85" y="32"/>
                      <a:pt x="85" y="32"/>
                    </a:cubicBezTo>
                    <a:cubicBezTo>
                      <a:pt x="85" y="32"/>
                      <a:pt x="85" y="32"/>
                      <a:pt x="84" y="32"/>
                    </a:cubicBezTo>
                    <a:cubicBezTo>
                      <a:pt x="84" y="32"/>
                      <a:pt x="84" y="32"/>
                      <a:pt x="84" y="32"/>
                    </a:cubicBezTo>
                    <a:cubicBezTo>
                      <a:pt x="84" y="32"/>
                      <a:pt x="84" y="32"/>
                      <a:pt x="84" y="32"/>
                    </a:cubicBezTo>
                    <a:cubicBezTo>
                      <a:pt x="84" y="32"/>
                      <a:pt x="84" y="32"/>
                      <a:pt x="84" y="32"/>
                    </a:cubicBezTo>
                    <a:cubicBezTo>
                      <a:pt x="84" y="32"/>
                      <a:pt x="84" y="32"/>
                      <a:pt x="84" y="32"/>
                    </a:cubicBezTo>
                    <a:cubicBezTo>
                      <a:pt x="84" y="32"/>
                      <a:pt x="84" y="32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4"/>
                      <a:pt x="83" y="34"/>
                      <a:pt x="83" y="34"/>
                    </a:cubicBezTo>
                    <a:cubicBezTo>
                      <a:pt x="83" y="34"/>
                      <a:pt x="83" y="34"/>
                      <a:pt x="83" y="34"/>
                    </a:cubicBezTo>
                    <a:cubicBezTo>
                      <a:pt x="83" y="34"/>
                      <a:pt x="83" y="34"/>
                      <a:pt x="83" y="34"/>
                    </a:cubicBezTo>
                    <a:cubicBezTo>
                      <a:pt x="83" y="34"/>
                      <a:pt x="83" y="34"/>
                      <a:pt x="83" y="34"/>
                    </a:cubicBezTo>
                    <a:cubicBezTo>
                      <a:pt x="83" y="34"/>
                      <a:pt x="83" y="34"/>
                      <a:pt x="83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81" y="34"/>
                      <a:pt x="81" y="34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6"/>
                    </a:cubicBezTo>
                    <a:cubicBezTo>
                      <a:pt x="80" y="36"/>
                      <a:pt x="80" y="36"/>
                      <a:pt x="80" y="36"/>
                    </a:cubicBezTo>
                    <a:cubicBezTo>
                      <a:pt x="80" y="36"/>
                      <a:pt x="80" y="36"/>
                      <a:pt x="80" y="36"/>
                    </a:cubicBezTo>
                    <a:cubicBezTo>
                      <a:pt x="80" y="36"/>
                      <a:pt x="80" y="36"/>
                      <a:pt x="80" y="36"/>
                    </a:cubicBezTo>
                    <a:cubicBezTo>
                      <a:pt x="80" y="36"/>
                      <a:pt x="80" y="36"/>
                      <a:pt x="80" y="36"/>
                    </a:cubicBezTo>
                    <a:cubicBezTo>
                      <a:pt x="80" y="36"/>
                      <a:pt x="80" y="36"/>
                      <a:pt x="80" y="36"/>
                    </a:cubicBezTo>
                    <a:cubicBezTo>
                      <a:pt x="80" y="36"/>
                      <a:pt x="80" y="36"/>
                      <a:pt x="80" y="36"/>
                    </a:cubicBezTo>
                    <a:cubicBezTo>
                      <a:pt x="80" y="36"/>
                      <a:pt x="80" y="36"/>
                      <a:pt x="80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6" y="37"/>
                      <a:pt x="76" y="37"/>
                      <a:pt x="76" y="37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4" y="38"/>
                      <a:pt x="74" y="38"/>
                      <a:pt x="74" y="38"/>
                    </a:cubicBezTo>
                    <a:cubicBezTo>
                      <a:pt x="74" y="38"/>
                      <a:pt x="74" y="38"/>
                      <a:pt x="74" y="39"/>
                    </a:cubicBezTo>
                    <a:cubicBezTo>
                      <a:pt x="74" y="39"/>
                      <a:pt x="74" y="39"/>
                      <a:pt x="74" y="39"/>
                    </a:cubicBezTo>
                    <a:cubicBezTo>
                      <a:pt x="74" y="39"/>
                      <a:pt x="74" y="39"/>
                      <a:pt x="74" y="39"/>
                    </a:cubicBezTo>
                    <a:cubicBezTo>
                      <a:pt x="74" y="39"/>
                      <a:pt x="74" y="39"/>
                      <a:pt x="74" y="39"/>
                    </a:cubicBezTo>
                    <a:cubicBezTo>
                      <a:pt x="74" y="39"/>
                      <a:pt x="74" y="39"/>
                      <a:pt x="74" y="39"/>
                    </a:cubicBezTo>
                    <a:cubicBezTo>
                      <a:pt x="74" y="39"/>
                      <a:pt x="74" y="39"/>
                      <a:pt x="74" y="39"/>
                    </a:cubicBezTo>
                    <a:cubicBezTo>
                      <a:pt x="74" y="39"/>
                      <a:pt x="74" y="39"/>
                      <a:pt x="74" y="39"/>
                    </a:cubicBezTo>
                    <a:cubicBezTo>
                      <a:pt x="74" y="39"/>
                      <a:pt x="74" y="39"/>
                      <a:pt x="74" y="39"/>
                    </a:cubicBezTo>
                    <a:cubicBezTo>
                      <a:pt x="74" y="39"/>
                      <a:pt x="74" y="39"/>
                      <a:pt x="74" y="39"/>
                    </a:cubicBezTo>
                    <a:cubicBezTo>
                      <a:pt x="74" y="39"/>
                      <a:pt x="74" y="39"/>
                      <a:pt x="74" y="39"/>
                    </a:cubicBezTo>
                    <a:cubicBezTo>
                      <a:pt x="73" y="39"/>
                      <a:pt x="73" y="39"/>
                      <a:pt x="73" y="39"/>
                    </a:cubicBezTo>
                    <a:cubicBezTo>
                      <a:pt x="73" y="39"/>
                      <a:pt x="73" y="39"/>
                      <a:pt x="73" y="39"/>
                    </a:cubicBezTo>
                    <a:cubicBezTo>
                      <a:pt x="73" y="39"/>
                      <a:pt x="73" y="39"/>
                      <a:pt x="73" y="39"/>
                    </a:cubicBezTo>
                    <a:cubicBezTo>
                      <a:pt x="73" y="39"/>
                      <a:pt x="73" y="39"/>
                      <a:pt x="73" y="39"/>
                    </a:cubicBezTo>
                    <a:cubicBezTo>
                      <a:pt x="73" y="39"/>
                      <a:pt x="73" y="39"/>
                      <a:pt x="73" y="39"/>
                    </a:cubicBezTo>
                    <a:cubicBezTo>
                      <a:pt x="73" y="39"/>
                      <a:pt x="73" y="39"/>
                      <a:pt x="73" y="39"/>
                    </a:cubicBezTo>
                    <a:cubicBezTo>
                      <a:pt x="73" y="39"/>
                      <a:pt x="73" y="39"/>
                      <a:pt x="73" y="39"/>
                    </a:cubicBezTo>
                    <a:cubicBezTo>
                      <a:pt x="73" y="39"/>
                      <a:pt x="73" y="39"/>
                      <a:pt x="73" y="39"/>
                    </a:cubicBezTo>
                    <a:cubicBezTo>
                      <a:pt x="73" y="39"/>
                      <a:pt x="73" y="39"/>
                      <a:pt x="73" y="39"/>
                    </a:cubicBezTo>
                    <a:cubicBezTo>
                      <a:pt x="73" y="39"/>
                      <a:pt x="72" y="39"/>
                      <a:pt x="72" y="39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2" y="39"/>
                      <a:pt x="72" y="39"/>
                      <a:pt x="72" y="40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71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69" y="41"/>
                      <a:pt x="69" y="41"/>
                      <a:pt x="69" y="41"/>
                    </a:cubicBezTo>
                    <a:cubicBezTo>
                      <a:pt x="69" y="41"/>
                      <a:pt x="68" y="41"/>
                      <a:pt x="68" y="41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41"/>
                      <a:pt x="67" y="41"/>
                      <a:pt x="67" y="41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6" y="41"/>
                      <a:pt x="66" y="41"/>
                      <a:pt x="66" y="41"/>
                    </a:cubicBezTo>
                    <a:cubicBezTo>
                      <a:pt x="66" y="41"/>
                      <a:pt x="66" y="41"/>
                      <a:pt x="66" y="41"/>
                    </a:cubicBezTo>
                    <a:cubicBezTo>
                      <a:pt x="66" y="41"/>
                      <a:pt x="66" y="41"/>
                      <a:pt x="66" y="41"/>
                    </a:cubicBezTo>
                    <a:cubicBezTo>
                      <a:pt x="66" y="41"/>
                      <a:pt x="66" y="41"/>
                      <a:pt x="66" y="41"/>
                    </a:cubicBezTo>
                    <a:cubicBezTo>
                      <a:pt x="66" y="41"/>
                      <a:pt x="66" y="41"/>
                      <a:pt x="66" y="42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3"/>
                    </a:cubicBezTo>
                    <a:cubicBezTo>
                      <a:pt x="65" y="43"/>
                      <a:pt x="65" y="43"/>
                      <a:pt x="65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3" y="43"/>
                      <a:pt x="63" y="43"/>
                    </a:cubicBezTo>
                    <a:cubicBezTo>
                      <a:pt x="63" y="43"/>
                      <a:pt x="63" y="43"/>
                      <a:pt x="63" y="43"/>
                    </a:cubicBezTo>
                    <a:cubicBezTo>
                      <a:pt x="63" y="43"/>
                      <a:pt x="63" y="43"/>
                      <a:pt x="63" y="43"/>
                    </a:cubicBezTo>
                    <a:cubicBezTo>
                      <a:pt x="63" y="43"/>
                      <a:pt x="63" y="43"/>
                      <a:pt x="63" y="43"/>
                    </a:cubicBezTo>
                    <a:cubicBezTo>
                      <a:pt x="63" y="43"/>
                      <a:pt x="63" y="43"/>
                      <a:pt x="63" y="43"/>
                    </a:cubicBezTo>
                    <a:cubicBezTo>
                      <a:pt x="63" y="43"/>
                      <a:pt x="63" y="43"/>
                      <a:pt x="63" y="43"/>
                    </a:cubicBezTo>
                    <a:cubicBezTo>
                      <a:pt x="63" y="43"/>
                      <a:pt x="63" y="43"/>
                      <a:pt x="63" y="43"/>
                    </a:cubicBezTo>
                    <a:cubicBezTo>
                      <a:pt x="63" y="43"/>
                      <a:pt x="63" y="43"/>
                      <a:pt x="63" y="43"/>
                    </a:cubicBezTo>
                    <a:cubicBezTo>
                      <a:pt x="63" y="43"/>
                      <a:pt x="63" y="43"/>
                      <a:pt x="63" y="44"/>
                    </a:cubicBezTo>
                    <a:cubicBezTo>
                      <a:pt x="62" y="44"/>
                      <a:pt x="62" y="44"/>
                      <a:pt x="62" y="44"/>
                    </a:cubicBezTo>
                    <a:cubicBezTo>
                      <a:pt x="62" y="44"/>
                      <a:pt x="62" y="44"/>
                      <a:pt x="62" y="44"/>
                    </a:cubicBezTo>
                    <a:cubicBezTo>
                      <a:pt x="62" y="44"/>
                      <a:pt x="62" y="44"/>
                      <a:pt x="62" y="44"/>
                    </a:cubicBezTo>
                    <a:cubicBezTo>
                      <a:pt x="62" y="44"/>
                      <a:pt x="62" y="44"/>
                      <a:pt x="62" y="44"/>
                    </a:cubicBezTo>
                    <a:cubicBezTo>
                      <a:pt x="62" y="44"/>
                      <a:pt x="62" y="44"/>
                      <a:pt x="62" y="44"/>
                    </a:cubicBezTo>
                    <a:cubicBezTo>
                      <a:pt x="62" y="44"/>
                      <a:pt x="62" y="44"/>
                      <a:pt x="62" y="44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0" y="44"/>
                      <a:pt x="60" y="44"/>
                      <a:pt x="60" y="45"/>
                    </a:cubicBezTo>
                    <a:cubicBezTo>
                      <a:pt x="60" y="45"/>
                      <a:pt x="60" y="45"/>
                      <a:pt x="60" y="45"/>
                    </a:cubicBezTo>
                    <a:cubicBezTo>
                      <a:pt x="60" y="45"/>
                      <a:pt x="59" y="45"/>
                      <a:pt x="59" y="45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57" y="26"/>
                      <a:pt x="57" y="26"/>
                      <a:pt x="58" y="26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9" y="26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9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1" y="24"/>
                      <a:pt x="61" y="24"/>
                      <a:pt x="62" y="24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4"/>
                      <a:pt x="62" y="24"/>
                      <a:pt x="63" y="24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4" y="24"/>
                      <a:pt x="64" y="24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4" y="23"/>
                      <a:pt x="64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6" y="23"/>
                      <a:pt x="66" y="23"/>
                      <a:pt x="67" y="23"/>
                    </a:cubicBezTo>
                    <a:cubicBezTo>
                      <a:pt x="67" y="23"/>
                      <a:pt x="67" y="23"/>
                      <a:pt x="67" y="23"/>
                    </a:cubicBezTo>
                    <a:cubicBezTo>
                      <a:pt x="67" y="23"/>
                      <a:pt x="67" y="23"/>
                      <a:pt x="67" y="23"/>
                    </a:cubicBezTo>
                    <a:cubicBezTo>
                      <a:pt x="67" y="23"/>
                      <a:pt x="67" y="23"/>
                      <a:pt x="67" y="23"/>
                    </a:cubicBezTo>
                    <a:cubicBezTo>
                      <a:pt x="67" y="22"/>
                      <a:pt x="67" y="22"/>
                      <a:pt x="68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22"/>
                      <a:pt x="68" y="22"/>
                      <a:pt x="69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70" y="22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22"/>
                      <a:pt x="70" y="22"/>
                      <a:pt x="71" y="22"/>
                    </a:cubicBezTo>
                    <a:cubicBezTo>
                      <a:pt x="71" y="22"/>
                      <a:pt x="71" y="22"/>
                      <a:pt x="71" y="22"/>
                    </a:cubicBezTo>
                    <a:cubicBezTo>
                      <a:pt x="71" y="22"/>
                      <a:pt x="71" y="22"/>
                      <a:pt x="71" y="22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2" y="21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2" y="20"/>
                      <a:pt x="72" y="20"/>
                      <a:pt x="73" y="20"/>
                    </a:cubicBezTo>
                    <a:cubicBezTo>
                      <a:pt x="73" y="20"/>
                      <a:pt x="73" y="20"/>
                      <a:pt x="73" y="20"/>
                    </a:cubicBezTo>
                    <a:cubicBezTo>
                      <a:pt x="73" y="20"/>
                      <a:pt x="73" y="20"/>
                      <a:pt x="73" y="20"/>
                    </a:cubicBezTo>
                    <a:cubicBezTo>
                      <a:pt x="73" y="20"/>
                      <a:pt x="73" y="20"/>
                      <a:pt x="73" y="20"/>
                    </a:cubicBezTo>
                    <a:cubicBezTo>
                      <a:pt x="73" y="20"/>
                      <a:pt x="73" y="20"/>
                      <a:pt x="73" y="20"/>
                    </a:cubicBezTo>
                    <a:cubicBezTo>
                      <a:pt x="73" y="20"/>
                      <a:pt x="73" y="20"/>
                      <a:pt x="73" y="20"/>
                    </a:cubicBezTo>
                    <a:cubicBezTo>
                      <a:pt x="73" y="20"/>
                      <a:pt x="73" y="20"/>
                      <a:pt x="73" y="20"/>
                    </a:cubicBezTo>
                    <a:cubicBezTo>
                      <a:pt x="73" y="20"/>
                      <a:pt x="73" y="20"/>
                      <a:pt x="73" y="20"/>
                    </a:cubicBezTo>
                    <a:cubicBezTo>
                      <a:pt x="73" y="20"/>
                      <a:pt x="73" y="20"/>
                      <a:pt x="73" y="20"/>
                    </a:cubicBezTo>
                    <a:cubicBezTo>
                      <a:pt x="74" y="20"/>
                      <a:pt x="74" y="20"/>
                      <a:pt x="74" y="20"/>
                    </a:cubicBezTo>
                    <a:cubicBezTo>
                      <a:pt x="74" y="20"/>
                      <a:pt x="74" y="20"/>
                      <a:pt x="74" y="20"/>
                    </a:cubicBezTo>
                    <a:cubicBezTo>
                      <a:pt x="74" y="20"/>
                      <a:pt x="74" y="20"/>
                      <a:pt x="74" y="20"/>
                    </a:cubicBezTo>
                    <a:cubicBezTo>
                      <a:pt x="74" y="20"/>
                      <a:pt x="75" y="20"/>
                      <a:pt x="75" y="20"/>
                    </a:cubicBezTo>
                    <a:cubicBezTo>
                      <a:pt x="75" y="20"/>
                      <a:pt x="75" y="20"/>
                      <a:pt x="75" y="20"/>
                    </a:cubicBezTo>
                    <a:cubicBezTo>
                      <a:pt x="75" y="20"/>
                      <a:pt x="75" y="20"/>
                      <a:pt x="75" y="20"/>
                    </a:cubicBezTo>
                    <a:cubicBezTo>
                      <a:pt x="75" y="20"/>
                      <a:pt x="75" y="20"/>
                      <a:pt x="75" y="20"/>
                    </a:cubicBezTo>
                    <a:cubicBezTo>
                      <a:pt x="75" y="20"/>
                      <a:pt x="75" y="20"/>
                      <a:pt x="75" y="20"/>
                    </a:cubicBezTo>
                    <a:cubicBezTo>
                      <a:pt x="75" y="20"/>
                      <a:pt x="75" y="20"/>
                      <a:pt x="75" y="20"/>
                    </a:cubicBezTo>
                    <a:cubicBezTo>
                      <a:pt x="75" y="20"/>
                      <a:pt x="75" y="20"/>
                      <a:pt x="75" y="20"/>
                    </a:cubicBezTo>
                    <a:cubicBezTo>
                      <a:pt x="75" y="20"/>
                      <a:pt x="75" y="20"/>
                      <a:pt x="76" y="20"/>
                    </a:cubicBezTo>
                    <a:cubicBezTo>
                      <a:pt x="76" y="20"/>
                      <a:pt x="76" y="20"/>
                      <a:pt x="76" y="20"/>
                    </a:cubicBezTo>
                    <a:cubicBezTo>
                      <a:pt x="76" y="20"/>
                      <a:pt x="76" y="20"/>
                      <a:pt x="76" y="20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8"/>
                      <a:pt x="78" y="18"/>
                      <a:pt x="78" y="18"/>
                    </a:cubicBezTo>
                    <a:cubicBezTo>
                      <a:pt x="78" y="18"/>
                      <a:pt x="78" y="18"/>
                      <a:pt x="78" y="18"/>
                    </a:cubicBezTo>
                    <a:cubicBezTo>
                      <a:pt x="79" y="18"/>
                      <a:pt x="79" y="18"/>
                      <a:pt x="79" y="18"/>
                    </a:cubicBezTo>
                    <a:cubicBezTo>
                      <a:pt x="79" y="18"/>
                      <a:pt x="79" y="18"/>
                      <a:pt x="79" y="18"/>
                    </a:cubicBezTo>
                    <a:cubicBezTo>
                      <a:pt x="79" y="18"/>
                      <a:pt x="79" y="18"/>
                      <a:pt x="79" y="18"/>
                    </a:cubicBezTo>
                    <a:cubicBezTo>
                      <a:pt x="79" y="18"/>
                      <a:pt x="79" y="18"/>
                      <a:pt x="79" y="18"/>
                    </a:cubicBezTo>
                    <a:cubicBezTo>
                      <a:pt x="79" y="18"/>
                      <a:pt x="79" y="18"/>
                      <a:pt x="79" y="18"/>
                    </a:cubicBezTo>
                    <a:cubicBezTo>
                      <a:pt x="79" y="18"/>
                      <a:pt x="79" y="18"/>
                      <a:pt x="79" y="18"/>
                    </a:cubicBezTo>
                    <a:cubicBezTo>
                      <a:pt x="79" y="18"/>
                      <a:pt x="79" y="18"/>
                      <a:pt x="79" y="18"/>
                    </a:cubicBezTo>
                    <a:cubicBezTo>
                      <a:pt x="79" y="18"/>
                      <a:pt x="79" y="18"/>
                      <a:pt x="79" y="18"/>
                    </a:cubicBezTo>
                    <a:cubicBezTo>
                      <a:pt x="79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1" y="18"/>
                      <a:pt x="81" y="18"/>
                      <a:pt x="81" y="18"/>
                    </a:cubicBezTo>
                    <a:cubicBezTo>
                      <a:pt x="81" y="18"/>
                      <a:pt x="81" y="18"/>
                      <a:pt x="81" y="18"/>
                    </a:cubicBezTo>
                    <a:cubicBezTo>
                      <a:pt x="81" y="18"/>
                      <a:pt x="81" y="18"/>
                      <a:pt x="81" y="18"/>
                    </a:cubicBezTo>
                    <a:cubicBezTo>
                      <a:pt x="81" y="18"/>
                      <a:pt x="81" y="18"/>
                      <a:pt x="81" y="18"/>
                    </a:cubicBezTo>
                    <a:cubicBezTo>
                      <a:pt x="81" y="18"/>
                      <a:pt x="81" y="18"/>
                      <a:pt x="81" y="18"/>
                    </a:cubicBezTo>
                    <a:cubicBezTo>
                      <a:pt x="81" y="18"/>
                      <a:pt x="81" y="18"/>
                      <a:pt x="81" y="18"/>
                    </a:cubicBezTo>
                    <a:cubicBezTo>
                      <a:pt x="81" y="18"/>
                      <a:pt x="81" y="18"/>
                      <a:pt x="81" y="18"/>
                    </a:cubicBezTo>
                    <a:cubicBezTo>
                      <a:pt x="81" y="18"/>
                      <a:pt x="81" y="18"/>
                      <a:pt x="81" y="18"/>
                    </a:cubicBezTo>
                    <a:cubicBezTo>
                      <a:pt x="81" y="18"/>
                      <a:pt x="81" y="18"/>
                      <a:pt x="81" y="18"/>
                    </a:cubicBezTo>
                    <a:cubicBezTo>
                      <a:pt x="81" y="18"/>
                      <a:pt x="81" y="18"/>
                      <a:pt x="81" y="18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7"/>
                      <a:pt x="81" y="17"/>
                      <a:pt x="82" y="17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7"/>
                      <a:pt x="82" y="17"/>
                      <a:pt x="83" y="17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83" y="16"/>
                      <a:pt x="83" y="16"/>
                      <a:pt x="83" y="16"/>
                    </a:cubicBezTo>
                    <a:cubicBezTo>
                      <a:pt x="83" y="16"/>
                      <a:pt x="83" y="16"/>
                      <a:pt x="83" y="16"/>
                    </a:cubicBezTo>
                    <a:cubicBezTo>
                      <a:pt x="83" y="16"/>
                      <a:pt x="83" y="16"/>
                      <a:pt x="83" y="16"/>
                    </a:cubicBezTo>
                    <a:cubicBezTo>
                      <a:pt x="83" y="16"/>
                      <a:pt x="83" y="16"/>
                      <a:pt x="83" y="16"/>
                    </a:cubicBezTo>
                    <a:cubicBezTo>
                      <a:pt x="83" y="16"/>
                      <a:pt x="83" y="16"/>
                      <a:pt x="83" y="16"/>
                    </a:cubicBezTo>
                    <a:cubicBezTo>
                      <a:pt x="83" y="16"/>
                      <a:pt x="83" y="16"/>
                      <a:pt x="83" y="16"/>
                    </a:cubicBezTo>
                    <a:cubicBezTo>
                      <a:pt x="83" y="16"/>
                      <a:pt x="83" y="16"/>
                      <a:pt x="83" y="16"/>
                    </a:cubicBezTo>
                    <a:cubicBezTo>
                      <a:pt x="83" y="16"/>
                      <a:pt x="83" y="16"/>
                      <a:pt x="83" y="16"/>
                    </a:cubicBezTo>
                    <a:cubicBezTo>
                      <a:pt x="83" y="16"/>
                      <a:pt x="83" y="16"/>
                      <a:pt x="83" y="16"/>
                    </a:cubicBezTo>
                    <a:cubicBezTo>
                      <a:pt x="83" y="16"/>
                      <a:pt x="83" y="16"/>
                      <a:pt x="84" y="16"/>
                    </a:cubicBezTo>
                    <a:cubicBezTo>
                      <a:pt x="84" y="16"/>
                      <a:pt x="84" y="16"/>
                      <a:pt x="84" y="16"/>
                    </a:cubicBezTo>
                    <a:cubicBezTo>
                      <a:pt x="84" y="16"/>
                      <a:pt x="84" y="16"/>
                      <a:pt x="84" y="16"/>
                    </a:cubicBezTo>
                    <a:cubicBezTo>
                      <a:pt x="84" y="16"/>
                      <a:pt x="84" y="16"/>
                      <a:pt x="84" y="16"/>
                    </a:cubicBezTo>
                    <a:cubicBezTo>
                      <a:pt x="84" y="16"/>
                      <a:pt x="84" y="16"/>
                      <a:pt x="84" y="16"/>
                    </a:cubicBezTo>
                    <a:cubicBezTo>
                      <a:pt x="84" y="16"/>
                      <a:pt x="84" y="16"/>
                      <a:pt x="84" y="16"/>
                    </a:cubicBezTo>
                    <a:cubicBezTo>
                      <a:pt x="84" y="16"/>
                      <a:pt x="84" y="16"/>
                      <a:pt x="84" y="16"/>
                    </a:cubicBezTo>
                    <a:cubicBezTo>
                      <a:pt x="84" y="16"/>
                      <a:pt x="84" y="16"/>
                      <a:pt x="84" y="16"/>
                    </a:cubicBezTo>
                    <a:cubicBezTo>
                      <a:pt x="84" y="16"/>
                      <a:pt x="84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5"/>
                      <a:pt x="85" y="15"/>
                      <a:pt x="85" y="15"/>
                    </a:cubicBezTo>
                    <a:cubicBezTo>
                      <a:pt x="85" y="15"/>
                      <a:pt x="85" y="15"/>
                      <a:pt x="85" y="15"/>
                    </a:cubicBezTo>
                    <a:cubicBezTo>
                      <a:pt x="85" y="15"/>
                      <a:pt x="85" y="15"/>
                      <a:pt x="85" y="15"/>
                    </a:cubicBezTo>
                    <a:cubicBezTo>
                      <a:pt x="85" y="15"/>
                      <a:pt x="85" y="15"/>
                      <a:pt x="85" y="15"/>
                    </a:cubicBezTo>
                    <a:cubicBezTo>
                      <a:pt x="85" y="15"/>
                      <a:pt x="85" y="15"/>
                      <a:pt x="85" y="15"/>
                    </a:cubicBezTo>
                    <a:cubicBezTo>
                      <a:pt x="85" y="15"/>
                      <a:pt x="85" y="15"/>
                      <a:pt x="85" y="15"/>
                    </a:cubicBezTo>
                    <a:cubicBezTo>
                      <a:pt x="85" y="15"/>
                      <a:pt x="85" y="15"/>
                      <a:pt x="85" y="15"/>
                    </a:cubicBezTo>
                    <a:cubicBezTo>
                      <a:pt x="85" y="15"/>
                      <a:pt x="85" y="15"/>
                      <a:pt x="85" y="15"/>
                    </a:cubicBezTo>
                    <a:cubicBezTo>
                      <a:pt x="85" y="15"/>
                      <a:pt x="85" y="15"/>
                      <a:pt x="86" y="15"/>
                    </a:cubicBezTo>
                    <a:cubicBezTo>
                      <a:pt x="86" y="15"/>
                      <a:pt x="86" y="15"/>
                      <a:pt x="86" y="15"/>
                    </a:cubicBezTo>
                    <a:cubicBezTo>
                      <a:pt x="86" y="15"/>
                      <a:pt x="86" y="15"/>
                      <a:pt x="86" y="15"/>
                    </a:cubicBezTo>
                    <a:cubicBezTo>
                      <a:pt x="86" y="15"/>
                      <a:pt x="86" y="15"/>
                      <a:pt x="86" y="15"/>
                    </a:cubicBezTo>
                    <a:cubicBezTo>
                      <a:pt x="86" y="15"/>
                      <a:pt x="86" y="15"/>
                      <a:pt x="86" y="15"/>
                    </a:cubicBezTo>
                    <a:cubicBezTo>
                      <a:pt x="86" y="15"/>
                      <a:pt x="86" y="15"/>
                      <a:pt x="86" y="15"/>
                    </a:cubicBezTo>
                    <a:cubicBezTo>
                      <a:pt x="86" y="15"/>
                      <a:pt x="86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8" y="15"/>
                      <a:pt x="88" y="15"/>
                      <a:pt x="88" y="15"/>
                    </a:cubicBezTo>
                    <a:cubicBezTo>
                      <a:pt x="88" y="14"/>
                      <a:pt x="88" y="14"/>
                      <a:pt x="88" y="14"/>
                    </a:cubicBezTo>
                    <a:cubicBezTo>
                      <a:pt x="88" y="14"/>
                      <a:pt x="88" y="14"/>
                      <a:pt x="88" y="14"/>
                    </a:cubicBezTo>
                    <a:cubicBezTo>
                      <a:pt x="88" y="14"/>
                      <a:pt x="88" y="14"/>
                      <a:pt x="88" y="14"/>
                    </a:cubicBezTo>
                    <a:cubicBezTo>
                      <a:pt x="88" y="14"/>
                      <a:pt x="88" y="14"/>
                      <a:pt x="88" y="14"/>
                    </a:cubicBezTo>
                    <a:cubicBezTo>
                      <a:pt x="88" y="14"/>
                      <a:pt x="88" y="14"/>
                      <a:pt x="88" y="14"/>
                    </a:cubicBezTo>
                    <a:cubicBezTo>
                      <a:pt x="88" y="14"/>
                      <a:pt x="88" y="14"/>
                      <a:pt x="88" y="14"/>
                    </a:cubicBezTo>
                    <a:cubicBezTo>
                      <a:pt x="88" y="14"/>
                      <a:pt x="88" y="14"/>
                      <a:pt x="88" y="14"/>
                    </a:cubicBezTo>
                    <a:cubicBezTo>
                      <a:pt x="88" y="14"/>
                      <a:pt x="88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90" y="14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1" y="13"/>
                    </a:cubicBezTo>
                    <a:cubicBezTo>
                      <a:pt x="91" y="13"/>
                      <a:pt x="91" y="13"/>
                      <a:pt x="91" y="13"/>
                    </a:cubicBezTo>
                    <a:cubicBezTo>
                      <a:pt x="91" y="13"/>
                      <a:pt x="91" y="13"/>
                      <a:pt x="91" y="13"/>
                    </a:cubicBezTo>
                    <a:cubicBezTo>
                      <a:pt x="91" y="13"/>
                      <a:pt x="91" y="13"/>
                      <a:pt x="91" y="13"/>
                    </a:cubicBezTo>
                    <a:cubicBezTo>
                      <a:pt x="91" y="13"/>
                      <a:pt x="91" y="13"/>
                      <a:pt x="91" y="13"/>
                    </a:cubicBezTo>
                    <a:cubicBezTo>
                      <a:pt x="91" y="12"/>
                      <a:pt x="91" y="12"/>
                      <a:pt x="91" y="12"/>
                    </a:cubicBezTo>
                    <a:cubicBezTo>
                      <a:pt x="91" y="12"/>
                      <a:pt x="91" y="12"/>
                      <a:pt x="91" y="12"/>
                    </a:cubicBezTo>
                    <a:cubicBezTo>
                      <a:pt x="91" y="12"/>
                      <a:pt x="91" y="12"/>
                      <a:pt x="91" y="12"/>
                    </a:cubicBezTo>
                    <a:cubicBezTo>
                      <a:pt x="91" y="12"/>
                      <a:pt x="91" y="12"/>
                      <a:pt x="91" y="12"/>
                    </a:cubicBezTo>
                    <a:cubicBezTo>
                      <a:pt x="91" y="12"/>
                      <a:pt x="91" y="12"/>
                      <a:pt x="91" y="12"/>
                    </a:cubicBezTo>
                    <a:cubicBezTo>
                      <a:pt x="91" y="12"/>
                      <a:pt x="91" y="12"/>
                      <a:pt x="91" y="12"/>
                    </a:cubicBezTo>
                    <a:cubicBezTo>
                      <a:pt x="91" y="12"/>
                      <a:pt x="91" y="12"/>
                      <a:pt x="91" y="12"/>
                    </a:cubicBezTo>
                    <a:cubicBezTo>
                      <a:pt x="91" y="12"/>
                      <a:pt x="91" y="12"/>
                      <a:pt x="91" y="12"/>
                    </a:cubicBezTo>
                    <a:cubicBezTo>
                      <a:pt x="91" y="12"/>
                      <a:pt x="91" y="12"/>
                      <a:pt x="92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12"/>
                      <a:pt x="92" y="12"/>
                      <a:pt x="93" y="12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4" y="11"/>
                    </a:cubicBezTo>
                    <a:cubicBezTo>
                      <a:pt x="94" y="11"/>
                      <a:pt x="94" y="11"/>
                      <a:pt x="94" y="11"/>
                    </a:cubicBezTo>
                    <a:cubicBezTo>
                      <a:pt x="94" y="11"/>
                      <a:pt x="94" y="11"/>
                      <a:pt x="94" y="11"/>
                    </a:cubicBezTo>
                    <a:cubicBezTo>
                      <a:pt x="94" y="11"/>
                      <a:pt x="94" y="11"/>
                      <a:pt x="94" y="11"/>
                    </a:cubicBezTo>
                    <a:cubicBezTo>
                      <a:pt x="94" y="11"/>
                      <a:pt x="94" y="11"/>
                      <a:pt x="94" y="11"/>
                    </a:cubicBezTo>
                    <a:cubicBezTo>
                      <a:pt x="94" y="10"/>
                      <a:pt x="94" y="10"/>
                      <a:pt x="94" y="10"/>
                    </a:cubicBezTo>
                    <a:cubicBezTo>
                      <a:pt x="94" y="10"/>
                      <a:pt x="94" y="10"/>
                      <a:pt x="94" y="10"/>
                    </a:cubicBezTo>
                    <a:cubicBezTo>
                      <a:pt x="94" y="10"/>
                      <a:pt x="94" y="10"/>
                      <a:pt x="94" y="10"/>
                    </a:cubicBezTo>
                    <a:cubicBezTo>
                      <a:pt x="94" y="10"/>
                      <a:pt x="94" y="10"/>
                      <a:pt x="94" y="10"/>
                    </a:cubicBezTo>
                    <a:cubicBezTo>
                      <a:pt x="94" y="10"/>
                      <a:pt x="94" y="10"/>
                      <a:pt x="94" y="10"/>
                    </a:cubicBezTo>
                    <a:cubicBezTo>
                      <a:pt x="94" y="10"/>
                      <a:pt x="94" y="10"/>
                      <a:pt x="94" y="10"/>
                    </a:cubicBezTo>
                    <a:cubicBezTo>
                      <a:pt x="94" y="10"/>
                      <a:pt x="94" y="10"/>
                      <a:pt x="94" y="10"/>
                    </a:cubicBezTo>
                    <a:cubicBezTo>
                      <a:pt x="94" y="10"/>
                      <a:pt x="94" y="10"/>
                      <a:pt x="94" y="10"/>
                    </a:cubicBezTo>
                    <a:cubicBezTo>
                      <a:pt x="94" y="10"/>
                      <a:pt x="94" y="10"/>
                      <a:pt x="94" y="10"/>
                    </a:cubicBezTo>
                    <a:cubicBezTo>
                      <a:pt x="94" y="10"/>
                      <a:pt x="94" y="10"/>
                      <a:pt x="95" y="10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5" y="9"/>
                      <a:pt x="95" y="9"/>
                      <a:pt x="95" y="9"/>
                    </a:cubicBezTo>
                    <a:cubicBezTo>
                      <a:pt x="95" y="9"/>
                      <a:pt x="95" y="9"/>
                      <a:pt x="95" y="9"/>
                    </a:cubicBezTo>
                    <a:cubicBezTo>
                      <a:pt x="95" y="9"/>
                      <a:pt x="95" y="9"/>
                      <a:pt x="95" y="9"/>
                    </a:cubicBezTo>
                    <a:cubicBezTo>
                      <a:pt x="95" y="9"/>
                      <a:pt x="95" y="9"/>
                      <a:pt x="95" y="9"/>
                    </a:cubicBezTo>
                    <a:cubicBezTo>
                      <a:pt x="95" y="9"/>
                      <a:pt x="95" y="9"/>
                      <a:pt x="95" y="9"/>
                    </a:cubicBezTo>
                    <a:cubicBezTo>
                      <a:pt x="95" y="9"/>
                      <a:pt x="95" y="9"/>
                      <a:pt x="95" y="9"/>
                    </a:cubicBezTo>
                    <a:cubicBezTo>
                      <a:pt x="95" y="9"/>
                      <a:pt x="95" y="9"/>
                      <a:pt x="95" y="9"/>
                    </a:cubicBezTo>
                    <a:cubicBezTo>
                      <a:pt x="95" y="9"/>
                      <a:pt x="95" y="9"/>
                      <a:pt x="95" y="9"/>
                    </a:cubicBezTo>
                    <a:cubicBezTo>
                      <a:pt x="95" y="9"/>
                      <a:pt x="95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7" y="9"/>
                      <a:pt x="97" y="9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100" y="7"/>
                    </a:cubicBezTo>
                    <a:cubicBezTo>
                      <a:pt x="100" y="7"/>
                      <a:pt x="100" y="7"/>
                      <a:pt x="100" y="7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1" y="6"/>
                    </a:cubicBezTo>
                    <a:cubicBezTo>
                      <a:pt x="101" y="6"/>
                      <a:pt x="101" y="6"/>
                      <a:pt x="101" y="6"/>
                    </a:cubicBezTo>
                    <a:cubicBezTo>
                      <a:pt x="101" y="6"/>
                      <a:pt x="101" y="6"/>
                      <a:pt x="101" y="6"/>
                    </a:cubicBezTo>
                    <a:cubicBezTo>
                      <a:pt x="101" y="6"/>
                      <a:pt x="101" y="6"/>
                      <a:pt x="101" y="6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5"/>
                      <a:pt x="102" y="5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2"/>
                    </a:cubicBezTo>
                    <a:cubicBezTo>
                      <a:pt x="103" y="2"/>
                      <a:pt x="103" y="2"/>
                      <a:pt x="103" y="2"/>
                    </a:cubicBezTo>
                    <a:cubicBezTo>
                      <a:pt x="103" y="2"/>
                      <a:pt x="103" y="2"/>
                      <a:pt x="103" y="2"/>
                    </a:cubicBezTo>
                    <a:cubicBezTo>
                      <a:pt x="103" y="2"/>
                      <a:pt x="103" y="2"/>
                      <a:pt x="103" y="2"/>
                    </a:cubicBezTo>
                    <a:cubicBezTo>
                      <a:pt x="103" y="2"/>
                      <a:pt x="103" y="2"/>
                      <a:pt x="103" y="2"/>
                    </a:cubicBezTo>
                    <a:cubicBezTo>
                      <a:pt x="103" y="2"/>
                      <a:pt x="103" y="2"/>
                      <a:pt x="103" y="2"/>
                    </a:cubicBezTo>
                    <a:cubicBezTo>
                      <a:pt x="103" y="2"/>
                      <a:pt x="103" y="2"/>
                      <a:pt x="103" y="2"/>
                    </a:cubicBezTo>
                    <a:cubicBezTo>
                      <a:pt x="103" y="2"/>
                      <a:pt x="103" y="2"/>
                      <a:pt x="103" y="2"/>
                    </a:cubicBezTo>
                    <a:cubicBezTo>
                      <a:pt x="104" y="2"/>
                      <a:pt x="104" y="2"/>
                      <a:pt x="104" y="2"/>
                    </a:cubicBezTo>
                    <a:cubicBezTo>
                      <a:pt x="104" y="2"/>
                      <a:pt x="104" y="2"/>
                      <a:pt x="104" y="2"/>
                    </a:cubicBezTo>
                    <a:cubicBezTo>
                      <a:pt x="104" y="2"/>
                      <a:pt x="104" y="2"/>
                      <a:pt x="104" y="2"/>
                    </a:cubicBezTo>
                    <a:cubicBezTo>
                      <a:pt x="104" y="2"/>
                      <a:pt x="104" y="2"/>
                      <a:pt x="104" y="2"/>
                    </a:cubicBezTo>
                    <a:cubicBezTo>
                      <a:pt x="104" y="2"/>
                      <a:pt x="104" y="2"/>
                      <a:pt x="104" y="2"/>
                    </a:cubicBezTo>
                    <a:cubicBezTo>
                      <a:pt x="104" y="2"/>
                      <a:pt x="104" y="2"/>
                      <a:pt x="104" y="2"/>
                    </a:cubicBezTo>
                    <a:cubicBezTo>
                      <a:pt x="104" y="2"/>
                      <a:pt x="104" y="2"/>
                      <a:pt x="104" y="2"/>
                    </a:cubicBezTo>
                    <a:cubicBezTo>
                      <a:pt x="104" y="2"/>
                      <a:pt x="104" y="2"/>
                      <a:pt x="104" y="2"/>
                    </a:cubicBezTo>
                    <a:cubicBezTo>
                      <a:pt x="104" y="2"/>
                      <a:pt x="104" y="2"/>
                      <a:pt x="104" y="2"/>
                    </a:cubicBezTo>
                    <a:cubicBezTo>
                      <a:pt x="104" y="2"/>
                      <a:pt x="104" y="2"/>
                      <a:pt x="104" y="2"/>
                    </a:cubicBezTo>
                    <a:cubicBezTo>
                      <a:pt x="104" y="2"/>
                      <a:pt x="104" y="2"/>
                      <a:pt x="104" y="2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  <a:cubicBezTo>
                      <a:pt x="106" y="0"/>
                      <a:pt x="106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1"/>
                    </a:cubicBezTo>
                    <a:cubicBezTo>
                      <a:pt x="107" y="1"/>
                      <a:pt x="107" y="1"/>
                      <a:pt x="107" y="1"/>
                    </a:cubicBezTo>
                    <a:cubicBezTo>
                      <a:pt x="107" y="1"/>
                      <a:pt x="107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9" y="1"/>
                      <a:pt x="109" y="1"/>
                      <a:pt x="109" y="1"/>
                    </a:cubicBezTo>
                    <a:cubicBezTo>
                      <a:pt x="109" y="1"/>
                      <a:pt x="109" y="1"/>
                      <a:pt x="109" y="1"/>
                    </a:cubicBezTo>
                    <a:cubicBezTo>
                      <a:pt x="109" y="1"/>
                      <a:pt x="109" y="1"/>
                      <a:pt x="109" y="2"/>
                    </a:cubicBezTo>
                    <a:cubicBezTo>
                      <a:pt x="109" y="2"/>
                      <a:pt x="109" y="2"/>
                      <a:pt x="109" y="2"/>
                    </a:cubicBezTo>
                    <a:cubicBezTo>
                      <a:pt x="109" y="2"/>
                      <a:pt x="109" y="2"/>
                      <a:pt x="109" y="2"/>
                    </a:cubicBezTo>
                    <a:cubicBezTo>
                      <a:pt x="109" y="2"/>
                      <a:pt x="109" y="2"/>
                      <a:pt x="109" y="2"/>
                    </a:cubicBezTo>
                    <a:cubicBezTo>
                      <a:pt x="109" y="2"/>
                      <a:pt x="109" y="2"/>
                      <a:pt x="109" y="2"/>
                    </a:cubicBezTo>
                    <a:cubicBezTo>
                      <a:pt x="109" y="2"/>
                      <a:pt x="109" y="2"/>
                      <a:pt x="109" y="2"/>
                    </a:cubicBezTo>
                    <a:cubicBezTo>
                      <a:pt x="109" y="2"/>
                      <a:pt x="109" y="2"/>
                      <a:pt x="109" y="2"/>
                    </a:cubicBezTo>
                    <a:cubicBezTo>
                      <a:pt x="109" y="2"/>
                      <a:pt x="109" y="2"/>
                      <a:pt x="109" y="2"/>
                    </a:cubicBezTo>
                    <a:cubicBezTo>
                      <a:pt x="109" y="2"/>
                      <a:pt x="109" y="2"/>
                      <a:pt x="109" y="2"/>
                    </a:cubicBezTo>
                    <a:cubicBezTo>
                      <a:pt x="109" y="2"/>
                      <a:pt x="109" y="2"/>
                      <a:pt x="109" y="2"/>
                    </a:cubicBezTo>
                    <a:cubicBezTo>
                      <a:pt x="109" y="2"/>
                      <a:pt x="109" y="2"/>
                      <a:pt x="109" y="2"/>
                    </a:cubicBezTo>
                    <a:cubicBezTo>
                      <a:pt x="109" y="2"/>
                      <a:pt x="109" y="2"/>
                      <a:pt x="109" y="2"/>
                    </a:cubicBezTo>
                    <a:cubicBezTo>
                      <a:pt x="109" y="2"/>
                      <a:pt x="109" y="2"/>
                      <a:pt x="109" y="3"/>
                    </a:cubicBezTo>
                    <a:cubicBezTo>
                      <a:pt x="109" y="3"/>
                      <a:pt x="109" y="3"/>
                      <a:pt x="109" y="3"/>
                    </a:cubicBezTo>
                    <a:cubicBezTo>
                      <a:pt x="109" y="3"/>
                      <a:pt x="109" y="3"/>
                      <a:pt x="109" y="3"/>
                    </a:cubicBezTo>
                    <a:cubicBezTo>
                      <a:pt x="109" y="3"/>
                      <a:pt x="109" y="3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1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11" y="4"/>
                      <a:pt x="111" y="4"/>
                      <a:pt x="111" y="5"/>
                    </a:cubicBezTo>
                    <a:cubicBezTo>
                      <a:pt x="111" y="5"/>
                      <a:pt x="111" y="5"/>
                      <a:pt x="111" y="5"/>
                    </a:cubicBezTo>
                    <a:cubicBezTo>
                      <a:pt x="111" y="5"/>
                      <a:pt x="111" y="5"/>
                      <a:pt x="111" y="5"/>
                    </a:cubicBezTo>
                    <a:cubicBezTo>
                      <a:pt x="111" y="5"/>
                      <a:pt x="111" y="5"/>
                      <a:pt x="111" y="5"/>
                    </a:cubicBezTo>
                    <a:cubicBezTo>
                      <a:pt x="111" y="5"/>
                      <a:pt x="111" y="5"/>
                      <a:pt x="111" y="5"/>
                    </a:cubicBezTo>
                    <a:cubicBezTo>
                      <a:pt x="111" y="5"/>
                      <a:pt x="111" y="5"/>
                      <a:pt x="111" y="5"/>
                    </a:cubicBezTo>
                    <a:cubicBezTo>
                      <a:pt x="111" y="5"/>
                      <a:pt x="111" y="5"/>
                      <a:pt x="111" y="5"/>
                    </a:cubicBezTo>
                    <a:cubicBezTo>
                      <a:pt x="111" y="5"/>
                      <a:pt x="111" y="5"/>
                      <a:pt x="111" y="5"/>
                    </a:cubicBezTo>
                    <a:cubicBezTo>
                      <a:pt x="111" y="5"/>
                      <a:pt x="111" y="5"/>
                      <a:pt x="111" y="5"/>
                    </a:cubicBezTo>
                    <a:cubicBezTo>
                      <a:pt x="111" y="5"/>
                      <a:pt x="111" y="5"/>
                      <a:pt x="111" y="5"/>
                    </a:cubicBezTo>
                    <a:cubicBezTo>
                      <a:pt x="111" y="5"/>
                      <a:pt x="111" y="5"/>
                      <a:pt x="111" y="5"/>
                    </a:cubicBezTo>
                    <a:cubicBezTo>
                      <a:pt x="111" y="5"/>
                      <a:pt x="111" y="5"/>
                      <a:pt x="112" y="5"/>
                    </a:cubicBezTo>
                    <a:cubicBezTo>
                      <a:pt x="112" y="5"/>
                      <a:pt x="112" y="5"/>
                      <a:pt x="112" y="5"/>
                    </a:cubicBezTo>
                    <a:cubicBezTo>
                      <a:pt x="112" y="5"/>
                      <a:pt x="112" y="5"/>
                      <a:pt x="112" y="5"/>
                    </a:cubicBezTo>
                    <a:cubicBezTo>
                      <a:pt x="112" y="5"/>
                      <a:pt x="112" y="5"/>
                      <a:pt x="112" y="5"/>
                    </a:cubicBezTo>
                    <a:cubicBezTo>
                      <a:pt x="112" y="5"/>
                      <a:pt x="112" y="5"/>
                      <a:pt x="112" y="5"/>
                    </a:cubicBezTo>
                    <a:cubicBezTo>
                      <a:pt x="112" y="5"/>
                      <a:pt x="112" y="5"/>
                      <a:pt x="112" y="5"/>
                    </a:cubicBezTo>
                    <a:cubicBezTo>
                      <a:pt x="112" y="5"/>
                      <a:pt x="112" y="5"/>
                      <a:pt x="112" y="5"/>
                    </a:cubicBezTo>
                    <a:cubicBezTo>
                      <a:pt x="112" y="5"/>
                      <a:pt x="112" y="5"/>
                      <a:pt x="112" y="5"/>
                    </a:cubicBezTo>
                    <a:cubicBezTo>
                      <a:pt x="112" y="5"/>
                      <a:pt x="112" y="5"/>
                      <a:pt x="112" y="5"/>
                    </a:cubicBezTo>
                    <a:cubicBezTo>
                      <a:pt x="112" y="5"/>
                      <a:pt x="112" y="5"/>
                      <a:pt x="112" y="5"/>
                    </a:cubicBezTo>
                    <a:cubicBezTo>
                      <a:pt x="112" y="5"/>
                      <a:pt x="112" y="5"/>
                      <a:pt x="112" y="5"/>
                    </a:cubicBezTo>
                    <a:cubicBezTo>
                      <a:pt x="112" y="5"/>
                      <a:pt x="112" y="5"/>
                      <a:pt x="112" y="5"/>
                    </a:cubicBezTo>
                    <a:cubicBezTo>
                      <a:pt x="112" y="5"/>
                      <a:pt x="112" y="5"/>
                      <a:pt x="112" y="6"/>
                    </a:cubicBezTo>
                    <a:cubicBezTo>
                      <a:pt x="112" y="6"/>
                      <a:pt x="112" y="6"/>
                      <a:pt x="112" y="6"/>
                    </a:cubicBezTo>
                    <a:cubicBezTo>
                      <a:pt x="112" y="6"/>
                      <a:pt x="112" y="6"/>
                      <a:pt x="112" y="6"/>
                    </a:cubicBezTo>
                    <a:cubicBezTo>
                      <a:pt x="112" y="6"/>
                      <a:pt x="112" y="6"/>
                      <a:pt x="112" y="6"/>
                    </a:cubicBezTo>
                    <a:cubicBezTo>
                      <a:pt x="112" y="6"/>
                      <a:pt x="112" y="6"/>
                      <a:pt x="112" y="6"/>
                    </a:cubicBezTo>
                    <a:cubicBezTo>
                      <a:pt x="112" y="6"/>
                      <a:pt x="112" y="6"/>
                      <a:pt x="112" y="6"/>
                    </a:cubicBezTo>
                    <a:cubicBezTo>
                      <a:pt x="112" y="6"/>
                      <a:pt x="112" y="6"/>
                      <a:pt x="112" y="6"/>
                    </a:cubicBezTo>
                    <a:cubicBezTo>
                      <a:pt x="112" y="6"/>
                      <a:pt x="112" y="6"/>
                      <a:pt x="112" y="6"/>
                    </a:cubicBezTo>
                    <a:cubicBezTo>
                      <a:pt x="112" y="6"/>
                      <a:pt x="112" y="6"/>
                      <a:pt x="112" y="6"/>
                    </a:cubicBezTo>
                    <a:cubicBezTo>
                      <a:pt x="112" y="6"/>
                      <a:pt x="112" y="6"/>
                      <a:pt x="113" y="6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13" y="6"/>
                      <a:pt x="113" y="7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8"/>
                    </a:cubicBezTo>
                    <a:cubicBezTo>
                      <a:pt x="114" y="8"/>
                      <a:pt x="114" y="8"/>
                      <a:pt x="114" y="8"/>
                    </a:cubicBezTo>
                    <a:cubicBezTo>
                      <a:pt x="114" y="8"/>
                      <a:pt x="114" y="8"/>
                      <a:pt x="114" y="8"/>
                    </a:cubicBezTo>
                    <a:cubicBezTo>
                      <a:pt x="114" y="8"/>
                      <a:pt x="114" y="8"/>
                      <a:pt x="114" y="8"/>
                    </a:cubicBezTo>
                    <a:cubicBezTo>
                      <a:pt x="114" y="8"/>
                      <a:pt x="114" y="8"/>
                      <a:pt x="114" y="8"/>
                    </a:cubicBezTo>
                    <a:cubicBezTo>
                      <a:pt x="114" y="8"/>
                      <a:pt x="114" y="8"/>
                      <a:pt x="114" y="8"/>
                    </a:cubicBezTo>
                    <a:cubicBezTo>
                      <a:pt x="114" y="8"/>
                      <a:pt x="114" y="8"/>
                      <a:pt x="114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8" y="9"/>
                      <a:pt x="118" y="9"/>
                      <a:pt x="118" y="9"/>
                    </a:cubicBezTo>
                    <a:cubicBezTo>
                      <a:pt x="118" y="9"/>
                      <a:pt x="118" y="9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9" y="10"/>
                      <a:pt x="119" y="10"/>
                      <a:pt x="119" y="10"/>
                    </a:cubicBezTo>
                    <a:cubicBezTo>
                      <a:pt x="119" y="10"/>
                      <a:pt x="119" y="10"/>
                      <a:pt x="119" y="10"/>
                    </a:cubicBezTo>
                    <a:cubicBezTo>
                      <a:pt x="119" y="10"/>
                      <a:pt x="119" y="10"/>
                      <a:pt x="119" y="10"/>
                    </a:cubicBezTo>
                    <a:cubicBezTo>
                      <a:pt x="119" y="10"/>
                      <a:pt x="119" y="10"/>
                      <a:pt x="119" y="10"/>
                    </a:cubicBezTo>
                    <a:cubicBezTo>
                      <a:pt x="119" y="10"/>
                      <a:pt x="119" y="10"/>
                      <a:pt x="119" y="10"/>
                    </a:cubicBezTo>
                    <a:cubicBezTo>
                      <a:pt x="119" y="10"/>
                      <a:pt x="119" y="10"/>
                      <a:pt x="119" y="11"/>
                    </a:cubicBezTo>
                    <a:cubicBezTo>
                      <a:pt x="119" y="11"/>
                      <a:pt x="119" y="11"/>
                      <a:pt x="119" y="11"/>
                    </a:cubicBezTo>
                    <a:cubicBezTo>
                      <a:pt x="119" y="11"/>
                      <a:pt x="119" y="11"/>
                      <a:pt x="119" y="11"/>
                    </a:cubicBezTo>
                    <a:cubicBezTo>
                      <a:pt x="119" y="11"/>
                      <a:pt x="119" y="11"/>
                      <a:pt x="119" y="11"/>
                    </a:cubicBezTo>
                    <a:cubicBezTo>
                      <a:pt x="119" y="11"/>
                      <a:pt x="119" y="11"/>
                      <a:pt x="119" y="11"/>
                    </a:cubicBezTo>
                    <a:cubicBezTo>
                      <a:pt x="119" y="11"/>
                      <a:pt x="119" y="11"/>
                      <a:pt x="119" y="11"/>
                    </a:cubicBezTo>
                    <a:cubicBezTo>
                      <a:pt x="119" y="11"/>
                      <a:pt x="119" y="11"/>
                      <a:pt x="119" y="11"/>
                    </a:cubicBezTo>
                    <a:cubicBezTo>
                      <a:pt x="119" y="11"/>
                      <a:pt x="119" y="11"/>
                      <a:pt x="119" y="11"/>
                    </a:cubicBezTo>
                    <a:cubicBezTo>
                      <a:pt x="119" y="11"/>
                      <a:pt x="119" y="11"/>
                      <a:pt x="119" y="11"/>
                    </a:cubicBezTo>
                    <a:cubicBezTo>
                      <a:pt x="119" y="11"/>
                      <a:pt x="119" y="11"/>
                      <a:pt x="120" y="11"/>
                    </a:cubicBezTo>
                    <a:cubicBezTo>
                      <a:pt x="120" y="11"/>
                      <a:pt x="120" y="11"/>
                      <a:pt x="120" y="11"/>
                    </a:cubicBezTo>
                    <a:cubicBezTo>
                      <a:pt x="120" y="11"/>
                      <a:pt x="120" y="11"/>
                      <a:pt x="120" y="11"/>
                    </a:cubicBezTo>
                    <a:cubicBezTo>
                      <a:pt x="120" y="11"/>
                      <a:pt x="120" y="11"/>
                      <a:pt x="120" y="11"/>
                    </a:cubicBezTo>
                    <a:cubicBezTo>
                      <a:pt x="120" y="11"/>
                      <a:pt x="120" y="11"/>
                      <a:pt x="120" y="11"/>
                    </a:cubicBezTo>
                    <a:cubicBezTo>
                      <a:pt x="120" y="11"/>
                      <a:pt x="120" y="11"/>
                      <a:pt x="120" y="11"/>
                    </a:cubicBezTo>
                    <a:cubicBezTo>
                      <a:pt x="120" y="11"/>
                      <a:pt x="120" y="11"/>
                      <a:pt x="120" y="11"/>
                    </a:cubicBezTo>
                    <a:cubicBezTo>
                      <a:pt x="120" y="11"/>
                      <a:pt x="120" y="11"/>
                      <a:pt x="120" y="11"/>
                    </a:cubicBezTo>
                    <a:cubicBezTo>
                      <a:pt x="120" y="11"/>
                      <a:pt x="120" y="11"/>
                      <a:pt x="120" y="11"/>
                    </a:cubicBezTo>
                    <a:cubicBezTo>
                      <a:pt x="120" y="11"/>
                      <a:pt x="120" y="11"/>
                      <a:pt x="120" y="11"/>
                    </a:cubicBezTo>
                    <a:cubicBezTo>
                      <a:pt x="120" y="11"/>
                      <a:pt x="120" y="11"/>
                      <a:pt x="120" y="12"/>
                    </a:cubicBezTo>
                    <a:cubicBezTo>
                      <a:pt x="120" y="12"/>
                      <a:pt x="120" y="12"/>
                      <a:pt x="120" y="12"/>
                    </a:cubicBezTo>
                    <a:cubicBezTo>
                      <a:pt x="120" y="12"/>
                      <a:pt x="120" y="12"/>
                      <a:pt x="120" y="12"/>
                    </a:cubicBezTo>
                    <a:cubicBezTo>
                      <a:pt x="120" y="12"/>
                      <a:pt x="120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2" y="12"/>
                      <a:pt x="122" y="12"/>
                      <a:pt x="122" y="12"/>
                    </a:cubicBezTo>
                    <a:cubicBezTo>
                      <a:pt x="122" y="12"/>
                      <a:pt x="122" y="12"/>
                      <a:pt x="122" y="12"/>
                    </a:cubicBezTo>
                    <a:cubicBezTo>
                      <a:pt x="122" y="12"/>
                      <a:pt x="122" y="12"/>
                      <a:pt x="122" y="12"/>
                    </a:cubicBezTo>
                    <a:cubicBezTo>
                      <a:pt x="122" y="12"/>
                      <a:pt x="122" y="12"/>
                      <a:pt x="122" y="12"/>
                    </a:cubicBezTo>
                    <a:cubicBezTo>
                      <a:pt x="122" y="12"/>
                      <a:pt x="122" y="12"/>
                      <a:pt x="122" y="12"/>
                    </a:cubicBezTo>
                    <a:cubicBezTo>
                      <a:pt x="122" y="12"/>
                      <a:pt x="122" y="12"/>
                      <a:pt x="122" y="13"/>
                    </a:cubicBezTo>
                    <a:cubicBezTo>
                      <a:pt x="122" y="13"/>
                      <a:pt x="122" y="13"/>
                      <a:pt x="122" y="13"/>
                    </a:cubicBezTo>
                    <a:cubicBezTo>
                      <a:pt x="122" y="13"/>
                      <a:pt x="122" y="13"/>
                      <a:pt x="122" y="13"/>
                    </a:cubicBezTo>
                    <a:cubicBezTo>
                      <a:pt x="122" y="13"/>
                      <a:pt x="122" y="13"/>
                      <a:pt x="122" y="13"/>
                    </a:cubicBezTo>
                    <a:cubicBezTo>
                      <a:pt x="122" y="13"/>
                      <a:pt x="122" y="13"/>
                      <a:pt x="122" y="13"/>
                    </a:cubicBezTo>
                    <a:cubicBezTo>
                      <a:pt x="122" y="13"/>
                      <a:pt x="122" y="13"/>
                      <a:pt x="122" y="13"/>
                    </a:cubicBezTo>
                    <a:cubicBezTo>
                      <a:pt x="122" y="13"/>
                      <a:pt x="122" y="13"/>
                      <a:pt x="122" y="13"/>
                    </a:cubicBezTo>
                    <a:cubicBezTo>
                      <a:pt x="122" y="13"/>
                      <a:pt x="122" y="13"/>
                      <a:pt x="122" y="13"/>
                    </a:cubicBezTo>
                    <a:cubicBezTo>
                      <a:pt x="122" y="13"/>
                      <a:pt x="122" y="13"/>
                      <a:pt x="122" y="13"/>
                    </a:cubicBezTo>
                    <a:cubicBezTo>
                      <a:pt x="122" y="13"/>
                      <a:pt x="122" y="13"/>
                      <a:pt x="122" y="13"/>
                    </a:cubicBezTo>
                    <a:cubicBezTo>
                      <a:pt x="122" y="13"/>
                      <a:pt x="122" y="13"/>
                      <a:pt x="123" y="13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3" y="13"/>
                      <a:pt x="123" y="14"/>
                      <a:pt x="123" y="14"/>
                    </a:cubicBezTo>
                    <a:cubicBezTo>
                      <a:pt x="123" y="14"/>
                      <a:pt x="123" y="14"/>
                      <a:pt x="123" y="14"/>
                    </a:cubicBezTo>
                    <a:cubicBezTo>
                      <a:pt x="123" y="14"/>
                      <a:pt x="123" y="14"/>
                      <a:pt x="123" y="14"/>
                    </a:cubicBezTo>
                    <a:cubicBezTo>
                      <a:pt x="123" y="14"/>
                      <a:pt x="123" y="14"/>
                      <a:pt x="123" y="14"/>
                    </a:cubicBezTo>
                    <a:cubicBezTo>
                      <a:pt x="123" y="14"/>
                      <a:pt x="123" y="14"/>
                      <a:pt x="123" y="14"/>
                    </a:cubicBezTo>
                    <a:cubicBezTo>
                      <a:pt x="123" y="14"/>
                      <a:pt x="123" y="14"/>
                      <a:pt x="123" y="14"/>
                    </a:cubicBezTo>
                    <a:cubicBezTo>
                      <a:pt x="123" y="14"/>
                      <a:pt x="123" y="14"/>
                      <a:pt x="123" y="14"/>
                    </a:cubicBezTo>
                    <a:cubicBezTo>
                      <a:pt x="123" y="14"/>
                      <a:pt x="123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5" y="14"/>
                    </a:cubicBezTo>
                    <a:cubicBezTo>
                      <a:pt x="125" y="14"/>
                      <a:pt x="125" y="14"/>
                      <a:pt x="125" y="14"/>
                    </a:cubicBezTo>
                    <a:cubicBezTo>
                      <a:pt x="125" y="14"/>
                      <a:pt x="125" y="14"/>
                      <a:pt x="125" y="15"/>
                    </a:cubicBezTo>
                    <a:cubicBezTo>
                      <a:pt x="125" y="15"/>
                      <a:pt x="125" y="15"/>
                      <a:pt x="125" y="15"/>
                    </a:cubicBezTo>
                    <a:cubicBezTo>
                      <a:pt x="125" y="15"/>
                      <a:pt x="125" y="15"/>
                      <a:pt x="125" y="15"/>
                    </a:cubicBezTo>
                    <a:cubicBezTo>
                      <a:pt x="125" y="15"/>
                      <a:pt x="125" y="15"/>
                      <a:pt x="125" y="15"/>
                    </a:cubicBezTo>
                    <a:cubicBezTo>
                      <a:pt x="125" y="15"/>
                      <a:pt x="125" y="15"/>
                      <a:pt x="125" y="15"/>
                    </a:cubicBezTo>
                    <a:cubicBezTo>
                      <a:pt x="125" y="15"/>
                      <a:pt x="125" y="15"/>
                      <a:pt x="125" y="15"/>
                    </a:cubicBezTo>
                    <a:cubicBezTo>
                      <a:pt x="125" y="15"/>
                      <a:pt x="125" y="15"/>
                      <a:pt x="125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7" y="15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7" y="16"/>
                      <a:pt x="127" y="16"/>
                      <a:pt x="127" y="16"/>
                    </a:cubicBezTo>
                    <a:cubicBezTo>
                      <a:pt x="127" y="16"/>
                      <a:pt x="127" y="16"/>
                      <a:pt x="127" y="16"/>
                    </a:cubicBezTo>
                    <a:cubicBezTo>
                      <a:pt x="127" y="16"/>
                      <a:pt x="127" y="16"/>
                      <a:pt x="127" y="16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29" y="16"/>
                      <a:pt x="129" y="16"/>
                      <a:pt x="129" y="16"/>
                    </a:cubicBezTo>
                    <a:cubicBezTo>
                      <a:pt x="129" y="16"/>
                      <a:pt x="129" y="16"/>
                      <a:pt x="129" y="16"/>
                    </a:cubicBezTo>
                    <a:cubicBezTo>
                      <a:pt x="129" y="16"/>
                      <a:pt x="129" y="16"/>
                      <a:pt x="129" y="16"/>
                    </a:cubicBezTo>
                    <a:cubicBezTo>
                      <a:pt x="129" y="16"/>
                      <a:pt x="129" y="16"/>
                      <a:pt x="129" y="16"/>
                    </a:cubicBezTo>
                    <a:cubicBezTo>
                      <a:pt x="129" y="16"/>
                      <a:pt x="129" y="16"/>
                      <a:pt x="129" y="16"/>
                    </a:cubicBezTo>
                    <a:cubicBezTo>
                      <a:pt x="129" y="16"/>
                      <a:pt x="129" y="16"/>
                      <a:pt x="129" y="16"/>
                    </a:cubicBezTo>
                    <a:cubicBezTo>
                      <a:pt x="129" y="16"/>
                      <a:pt x="129" y="16"/>
                      <a:pt x="129" y="17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1" y="17"/>
                    </a:cubicBezTo>
                    <a:cubicBezTo>
                      <a:pt x="131" y="17"/>
                      <a:pt x="131" y="17"/>
                      <a:pt x="131" y="17"/>
                    </a:cubicBezTo>
                    <a:cubicBezTo>
                      <a:pt x="131" y="17"/>
                      <a:pt x="131" y="17"/>
                      <a:pt x="131" y="17"/>
                    </a:cubicBezTo>
                    <a:cubicBezTo>
                      <a:pt x="131" y="17"/>
                      <a:pt x="131" y="17"/>
                      <a:pt x="131" y="17"/>
                    </a:cubicBezTo>
                    <a:cubicBezTo>
                      <a:pt x="131" y="17"/>
                      <a:pt x="131" y="17"/>
                      <a:pt x="131" y="17"/>
                    </a:cubicBezTo>
                    <a:cubicBezTo>
                      <a:pt x="131" y="17"/>
                      <a:pt x="131" y="17"/>
                      <a:pt x="131" y="17"/>
                    </a:cubicBezTo>
                    <a:cubicBezTo>
                      <a:pt x="131" y="17"/>
                      <a:pt x="131" y="17"/>
                      <a:pt x="131" y="17"/>
                    </a:cubicBezTo>
                    <a:cubicBezTo>
                      <a:pt x="131" y="17"/>
                      <a:pt x="131" y="17"/>
                      <a:pt x="131" y="17"/>
                    </a:cubicBezTo>
                    <a:cubicBezTo>
                      <a:pt x="131" y="17"/>
                      <a:pt x="131" y="17"/>
                      <a:pt x="131" y="17"/>
                    </a:cubicBezTo>
                    <a:cubicBezTo>
                      <a:pt x="131" y="17"/>
                      <a:pt x="131" y="17"/>
                      <a:pt x="131" y="17"/>
                    </a:cubicBez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1" y="18"/>
                      <a:pt x="131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3" y="18"/>
                      <a:pt x="133" y="18"/>
                      <a:pt x="133" y="18"/>
                    </a:cubicBezTo>
                    <a:cubicBezTo>
                      <a:pt x="133" y="18"/>
                      <a:pt x="133" y="18"/>
                      <a:pt x="133" y="18"/>
                    </a:cubicBezTo>
                    <a:cubicBezTo>
                      <a:pt x="133" y="18"/>
                      <a:pt x="133" y="18"/>
                      <a:pt x="133" y="19"/>
                    </a:cubicBezTo>
                    <a:cubicBezTo>
                      <a:pt x="133" y="19"/>
                      <a:pt x="133" y="19"/>
                      <a:pt x="133" y="19"/>
                    </a:cubicBezTo>
                    <a:cubicBezTo>
                      <a:pt x="133" y="19"/>
                      <a:pt x="133" y="19"/>
                      <a:pt x="133" y="19"/>
                    </a:cubicBezTo>
                    <a:cubicBezTo>
                      <a:pt x="133" y="19"/>
                      <a:pt x="133" y="19"/>
                      <a:pt x="133" y="19"/>
                    </a:cubicBezTo>
                    <a:cubicBezTo>
                      <a:pt x="133" y="19"/>
                      <a:pt x="133" y="19"/>
                      <a:pt x="133" y="19"/>
                    </a:cubicBezTo>
                    <a:cubicBezTo>
                      <a:pt x="133" y="19"/>
                      <a:pt x="133" y="19"/>
                      <a:pt x="133" y="19"/>
                    </a:cubicBezTo>
                    <a:cubicBezTo>
                      <a:pt x="133" y="19"/>
                      <a:pt x="133" y="19"/>
                      <a:pt x="134" y="19"/>
                    </a:cubicBezTo>
                    <a:cubicBezTo>
                      <a:pt x="134" y="19"/>
                      <a:pt x="134" y="19"/>
                      <a:pt x="134" y="19"/>
                    </a:cubicBezTo>
                    <a:cubicBezTo>
                      <a:pt x="134" y="19"/>
                      <a:pt x="134" y="19"/>
                      <a:pt x="134" y="19"/>
                    </a:cubicBezTo>
                    <a:cubicBezTo>
                      <a:pt x="134" y="19"/>
                      <a:pt x="135" y="19"/>
                      <a:pt x="135" y="19"/>
                    </a:cubicBezTo>
                    <a:cubicBezTo>
                      <a:pt x="135" y="19"/>
                      <a:pt x="135" y="19"/>
                      <a:pt x="135" y="19"/>
                    </a:cubicBezTo>
                    <a:cubicBezTo>
                      <a:pt x="135" y="19"/>
                      <a:pt x="135" y="19"/>
                      <a:pt x="135" y="19"/>
                    </a:cubicBezTo>
                    <a:cubicBezTo>
                      <a:pt x="135" y="19"/>
                      <a:pt x="135" y="19"/>
                      <a:pt x="135" y="19"/>
                    </a:cubicBezTo>
                    <a:cubicBezTo>
                      <a:pt x="135" y="19"/>
                      <a:pt x="135" y="19"/>
                      <a:pt x="135" y="19"/>
                    </a:cubicBezTo>
                    <a:cubicBezTo>
                      <a:pt x="135" y="19"/>
                      <a:pt x="135" y="19"/>
                      <a:pt x="135" y="19"/>
                    </a:cubicBezTo>
                    <a:cubicBezTo>
                      <a:pt x="135" y="19"/>
                      <a:pt x="135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20"/>
                    </a:cubicBezTo>
                    <a:cubicBezTo>
                      <a:pt x="136" y="20"/>
                      <a:pt x="136" y="20"/>
                      <a:pt x="136" y="20"/>
                    </a:cubicBezTo>
                    <a:cubicBezTo>
                      <a:pt x="136" y="20"/>
                      <a:pt x="136" y="20"/>
                      <a:pt x="136" y="20"/>
                    </a:cubicBezTo>
                    <a:cubicBezTo>
                      <a:pt x="136" y="20"/>
                      <a:pt x="136" y="20"/>
                      <a:pt x="136" y="20"/>
                    </a:cubicBezTo>
                    <a:cubicBezTo>
                      <a:pt x="136" y="20"/>
                      <a:pt x="136" y="20"/>
                      <a:pt x="136" y="20"/>
                    </a:cubicBezTo>
                    <a:cubicBezTo>
                      <a:pt x="136" y="20"/>
                      <a:pt x="136" y="20"/>
                      <a:pt x="136" y="20"/>
                    </a:cubicBezTo>
                    <a:cubicBezTo>
                      <a:pt x="136" y="20"/>
                      <a:pt x="136" y="20"/>
                      <a:pt x="136" y="20"/>
                    </a:cubicBezTo>
                    <a:cubicBezTo>
                      <a:pt x="137" y="20"/>
                      <a:pt x="137" y="20"/>
                      <a:pt x="137" y="20"/>
                    </a:cubicBezTo>
                    <a:cubicBezTo>
                      <a:pt x="137" y="20"/>
                      <a:pt x="137" y="20"/>
                      <a:pt x="137" y="20"/>
                    </a:cubicBezTo>
                    <a:cubicBezTo>
                      <a:pt x="137" y="20"/>
                      <a:pt x="137" y="20"/>
                      <a:pt x="137" y="20"/>
                    </a:cubicBezTo>
                    <a:cubicBezTo>
                      <a:pt x="137" y="20"/>
                      <a:pt x="137" y="20"/>
                      <a:pt x="137" y="20"/>
                    </a:cubicBezTo>
                    <a:cubicBezTo>
                      <a:pt x="137" y="20"/>
                      <a:pt x="137" y="20"/>
                      <a:pt x="137" y="20"/>
                    </a:cubicBezTo>
                    <a:cubicBezTo>
                      <a:pt x="137" y="20"/>
                      <a:pt x="137" y="20"/>
                      <a:pt x="137" y="20"/>
                    </a:cubicBezTo>
                    <a:cubicBezTo>
                      <a:pt x="137" y="20"/>
                      <a:pt x="137" y="20"/>
                      <a:pt x="137" y="20"/>
                    </a:cubicBezTo>
                    <a:cubicBezTo>
                      <a:pt x="137" y="20"/>
                      <a:pt x="137" y="20"/>
                      <a:pt x="137" y="20"/>
                    </a:cubicBezTo>
                    <a:cubicBezTo>
                      <a:pt x="137" y="20"/>
                      <a:pt x="137" y="20"/>
                      <a:pt x="137" y="20"/>
                    </a:cubicBezTo>
                    <a:cubicBezTo>
                      <a:pt x="138" y="20"/>
                      <a:pt x="138" y="20"/>
                      <a:pt x="138" y="20"/>
                    </a:cubicBezTo>
                    <a:cubicBezTo>
                      <a:pt x="138" y="20"/>
                      <a:pt x="138" y="20"/>
                      <a:pt x="138" y="20"/>
                    </a:cubicBezTo>
                    <a:cubicBezTo>
                      <a:pt x="138" y="20"/>
                      <a:pt x="138" y="20"/>
                      <a:pt x="138" y="20"/>
                    </a:cubicBezTo>
                    <a:cubicBezTo>
                      <a:pt x="138" y="20"/>
                      <a:pt x="138" y="20"/>
                      <a:pt x="138" y="20"/>
                    </a:cubicBezTo>
                    <a:cubicBezTo>
                      <a:pt x="138" y="20"/>
                      <a:pt x="138" y="20"/>
                      <a:pt x="138" y="20"/>
                    </a:cubicBezTo>
                    <a:cubicBezTo>
                      <a:pt x="138" y="20"/>
                      <a:pt x="138" y="20"/>
                      <a:pt x="138" y="20"/>
                    </a:cubicBezTo>
                    <a:cubicBezTo>
                      <a:pt x="138" y="20"/>
                      <a:pt x="139" y="20"/>
                      <a:pt x="139" y="20"/>
                    </a:cubicBezTo>
                    <a:cubicBezTo>
                      <a:pt x="139" y="20"/>
                      <a:pt x="139" y="20"/>
                      <a:pt x="139" y="20"/>
                    </a:cubicBezTo>
                    <a:cubicBezTo>
                      <a:pt x="139" y="20"/>
                      <a:pt x="139" y="20"/>
                      <a:pt x="139" y="20"/>
                    </a:cubicBezTo>
                    <a:cubicBezTo>
                      <a:pt x="139" y="20"/>
                      <a:pt x="139" y="20"/>
                      <a:pt x="139" y="20"/>
                    </a:cubicBezTo>
                    <a:cubicBezTo>
                      <a:pt x="139" y="20"/>
                      <a:pt x="139" y="20"/>
                      <a:pt x="140" y="20"/>
                    </a:cubicBezTo>
                    <a:cubicBezTo>
                      <a:pt x="140" y="20"/>
                      <a:pt x="140" y="20"/>
                      <a:pt x="140" y="20"/>
                    </a:cubicBezTo>
                    <a:cubicBezTo>
                      <a:pt x="140" y="20"/>
                      <a:pt x="140" y="20"/>
                      <a:pt x="140" y="20"/>
                    </a:cubicBezTo>
                    <a:cubicBezTo>
                      <a:pt x="140" y="20"/>
                      <a:pt x="140" y="20"/>
                      <a:pt x="140" y="20"/>
                    </a:cubicBezTo>
                    <a:cubicBezTo>
                      <a:pt x="140" y="20"/>
                      <a:pt x="140" y="20"/>
                      <a:pt x="140" y="20"/>
                    </a:cubicBezTo>
                    <a:cubicBezTo>
                      <a:pt x="140" y="20"/>
                      <a:pt x="140" y="20"/>
                      <a:pt x="140" y="21"/>
                    </a:cubicBezTo>
                    <a:cubicBezTo>
                      <a:pt x="140" y="21"/>
                      <a:pt x="140" y="21"/>
                      <a:pt x="140" y="21"/>
                    </a:cubicBezTo>
                    <a:cubicBezTo>
                      <a:pt x="140" y="21"/>
                      <a:pt x="140" y="21"/>
                      <a:pt x="140" y="21"/>
                    </a:cubicBezTo>
                    <a:cubicBezTo>
                      <a:pt x="140" y="21"/>
                      <a:pt x="140" y="21"/>
                      <a:pt x="140" y="21"/>
                    </a:cubicBezTo>
                    <a:cubicBezTo>
                      <a:pt x="140" y="21"/>
                      <a:pt x="140" y="21"/>
                      <a:pt x="140" y="21"/>
                    </a:cubicBezTo>
                    <a:cubicBezTo>
                      <a:pt x="140" y="21"/>
                      <a:pt x="140" y="21"/>
                      <a:pt x="140" y="21"/>
                    </a:cubicBezTo>
                    <a:cubicBezTo>
                      <a:pt x="140" y="21"/>
                      <a:pt x="140" y="21"/>
                      <a:pt x="140" y="21"/>
                    </a:cubicBezTo>
                    <a:cubicBezTo>
                      <a:pt x="140" y="21"/>
                      <a:pt x="140" y="21"/>
                      <a:pt x="140" y="21"/>
                    </a:cubicBezTo>
                    <a:cubicBezTo>
                      <a:pt x="140" y="21"/>
                      <a:pt x="140" y="21"/>
                      <a:pt x="140" y="21"/>
                    </a:cubicBezTo>
                    <a:cubicBezTo>
                      <a:pt x="140" y="21"/>
                      <a:pt x="140" y="21"/>
                      <a:pt x="140" y="21"/>
                    </a:cubicBezTo>
                    <a:cubicBezTo>
                      <a:pt x="140" y="21"/>
                      <a:pt x="140" y="21"/>
                      <a:pt x="140" y="21"/>
                    </a:cubicBezTo>
                    <a:cubicBezTo>
                      <a:pt x="140" y="21"/>
                      <a:pt x="140" y="21"/>
                      <a:pt x="140" y="21"/>
                    </a:cubicBezTo>
                    <a:cubicBezTo>
                      <a:pt x="140" y="21"/>
                      <a:pt x="140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2"/>
                    </a:cubicBezTo>
                    <a:cubicBezTo>
                      <a:pt x="141" y="22"/>
                      <a:pt x="141" y="22"/>
                      <a:pt x="141" y="22"/>
                    </a:cubicBezTo>
                    <a:cubicBezTo>
                      <a:pt x="141" y="22"/>
                      <a:pt x="141" y="22"/>
                      <a:pt x="141" y="22"/>
                    </a:cubicBezTo>
                    <a:cubicBezTo>
                      <a:pt x="141" y="22"/>
                      <a:pt x="141" y="22"/>
                      <a:pt x="141" y="22"/>
                    </a:cubicBezTo>
                    <a:cubicBezTo>
                      <a:pt x="141" y="22"/>
                      <a:pt x="141" y="22"/>
                      <a:pt x="141" y="22"/>
                    </a:cubicBezTo>
                    <a:cubicBezTo>
                      <a:pt x="141" y="22"/>
                      <a:pt x="141" y="22"/>
                      <a:pt x="141" y="22"/>
                    </a:cubicBezTo>
                    <a:cubicBezTo>
                      <a:pt x="141" y="22"/>
                      <a:pt x="141" y="22"/>
                      <a:pt x="141" y="22"/>
                    </a:cubicBezTo>
                    <a:cubicBezTo>
                      <a:pt x="141" y="22"/>
                      <a:pt x="141" y="22"/>
                      <a:pt x="142" y="22"/>
                    </a:cubicBezTo>
                    <a:cubicBezTo>
                      <a:pt x="142" y="22"/>
                      <a:pt x="142" y="22"/>
                      <a:pt x="142" y="22"/>
                    </a:cubicBezTo>
                    <a:cubicBezTo>
                      <a:pt x="142" y="22"/>
                      <a:pt x="142" y="22"/>
                      <a:pt x="142" y="22"/>
                    </a:cubicBezTo>
                    <a:cubicBezTo>
                      <a:pt x="142" y="22"/>
                      <a:pt x="142" y="22"/>
                      <a:pt x="142" y="22"/>
                    </a:cubicBezTo>
                    <a:cubicBezTo>
                      <a:pt x="142" y="22"/>
                      <a:pt x="142" y="22"/>
                      <a:pt x="142" y="22"/>
                    </a:cubicBezTo>
                    <a:cubicBezTo>
                      <a:pt x="142" y="22"/>
                      <a:pt x="142" y="22"/>
                      <a:pt x="142" y="22"/>
                    </a:cubicBezTo>
                    <a:cubicBezTo>
                      <a:pt x="142" y="22"/>
                      <a:pt x="142" y="22"/>
                      <a:pt x="142" y="22"/>
                    </a:cubicBezTo>
                    <a:cubicBezTo>
                      <a:pt x="142" y="22"/>
                      <a:pt x="142" y="22"/>
                      <a:pt x="142" y="22"/>
                    </a:cubicBezTo>
                    <a:cubicBezTo>
                      <a:pt x="142" y="22"/>
                      <a:pt x="142" y="22"/>
                      <a:pt x="142" y="22"/>
                    </a:cubicBezTo>
                    <a:cubicBezTo>
                      <a:pt x="142" y="22"/>
                      <a:pt x="142" y="22"/>
                      <a:pt x="142" y="22"/>
                    </a:cubicBezTo>
                    <a:cubicBezTo>
                      <a:pt x="142" y="22"/>
                      <a:pt x="142" y="22"/>
                      <a:pt x="142" y="22"/>
                    </a:cubicBezTo>
                    <a:cubicBezTo>
                      <a:pt x="142" y="22"/>
                      <a:pt x="142" y="22"/>
                      <a:pt x="142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4" y="22"/>
                      <a:pt x="144" y="23"/>
                    </a:cubicBezTo>
                    <a:cubicBezTo>
                      <a:pt x="144" y="23"/>
                      <a:pt x="144" y="23"/>
                      <a:pt x="144" y="23"/>
                    </a:cubicBezTo>
                    <a:cubicBezTo>
                      <a:pt x="144" y="23"/>
                      <a:pt x="144" y="23"/>
                      <a:pt x="144" y="23"/>
                    </a:cubicBezTo>
                    <a:cubicBezTo>
                      <a:pt x="144" y="23"/>
                      <a:pt x="144" y="23"/>
                      <a:pt x="144" y="23"/>
                    </a:cubicBezTo>
                    <a:cubicBezTo>
                      <a:pt x="144" y="23"/>
                      <a:pt x="145" y="23"/>
                      <a:pt x="145" y="23"/>
                    </a:cubicBezTo>
                    <a:cubicBezTo>
                      <a:pt x="145" y="23"/>
                      <a:pt x="145" y="23"/>
                      <a:pt x="145" y="23"/>
                    </a:cubicBezTo>
                    <a:cubicBezTo>
                      <a:pt x="145" y="23"/>
                      <a:pt x="145" y="23"/>
                      <a:pt x="145" y="23"/>
                    </a:cubicBezTo>
                    <a:cubicBezTo>
                      <a:pt x="145" y="23"/>
                      <a:pt x="145" y="23"/>
                      <a:pt x="145" y="23"/>
                    </a:cubicBezTo>
                    <a:cubicBezTo>
                      <a:pt x="145" y="23"/>
                      <a:pt x="145" y="23"/>
                      <a:pt x="145" y="23"/>
                    </a:cubicBezTo>
                    <a:cubicBezTo>
                      <a:pt x="146" y="23"/>
                      <a:pt x="146" y="23"/>
                      <a:pt x="146" y="23"/>
                    </a:cubicBezTo>
                    <a:cubicBezTo>
                      <a:pt x="146" y="23"/>
                      <a:pt x="146" y="23"/>
                      <a:pt x="147" y="23"/>
                    </a:cubicBezTo>
                    <a:cubicBezTo>
                      <a:pt x="147" y="23"/>
                      <a:pt x="147" y="23"/>
                      <a:pt x="147" y="23"/>
                    </a:cubicBezTo>
                    <a:cubicBezTo>
                      <a:pt x="147" y="23"/>
                      <a:pt x="147" y="23"/>
                      <a:pt x="147" y="23"/>
                    </a:cubicBezTo>
                    <a:cubicBezTo>
                      <a:pt x="147" y="23"/>
                      <a:pt x="147" y="23"/>
                      <a:pt x="147" y="23"/>
                    </a:cubicBezTo>
                    <a:cubicBezTo>
                      <a:pt x="147" y="23"/>
                      <a:pt x="147" y="23"/>
                      <a:pt x="147" y="23"/>
                    </a:cubicBezTo>
                    <a:cubicBezTo>
                      <a:pt x="147" y="23"/>
                      <a:pt x="147" y="23"/>
                      <a:pt x="147" y="23"/>
                    </a:cubicBezTo>
                    <a:cubicBezTo>
                      <a:pt x="147" y="23"/>
                      <a:pt x="147" y="23"/>
                      <a:pt x="147" y="23"/>
                    </a:cubicBezTo>
                    <a:cubicBezTo>
                      <a:pt x="147" y="23"/>
                      <a:pt x="147" y="23"/>
                      <a:pt x="147" y="23"/>
                    </a:cubicBezTo>
                    <a:cubicBezTo>
                      <a:pt x="147" y="23"/>
                      <a:pt x="147" y="23"/>
                      <a:pt x="147" y="23"/>
                    </a:cubicBezTo>
                    <a:cubicBezTo>
                      <a:pt x="147" y="23"/>
                      <a:pt x="147" y="23"/>
                      <a:pt x="147" y="23"/>
                    </a:cubicBezTo>
                    <a:cubicBezTo>
                      <a:pt x="147" y="23"/>
                      <a:pt x="147" y="23"/>
                      <a:pt x="147" y="23"/>
                    </a:cubicBezTo>
                    <a:cubicBezTo>
                      <a:pt x="147" y="23"/>
                      <a:pt x="147" y="23"/>
                      <a:pt x="148" y="23"/>
                    </a:cubicBezTo>
                    <a:cubicBezTo>
                      <a:pt x="148" y="23"/>
                      <a:pt x="148" y="23"/>
                      <a:pt x="148" y="23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9" y="24"/>
                      <a:pt x="149" y="24"/>
                      <a:pt x="149" y="24"/>
                    </a:cubicBezTo>
                    <a:cubicBezTo>
                      <a:pt x="149" y="24"/>
                      <a:pt x="149" y="24"/>
                      <a:pt x="149" y="24"/>
                    </a:cubicBezTo>
                    <a:cubicBezTo>
                      <a:pt x="149" y="24"/>
                      <a:pt x="149" y="24"/>
                      <a:pt x="149" y="24"/>
                    </a:cubicBezTo>
                    <a:cubicBezTo>
                      <a:pt x="150" y="24"/>
                      <a:pt x="150" y="24"/>
                      <a:pt x="150" y="24"/>
                    </a:cubicBezTo>
                    <a:cubicBezTo>
                      <a:pt x="150" y="24"/>
                      <a:pt x="150" y="24"/>
                      <a:pt x="150" y="24"/>
                    </a:cubicBezTo>
                    <a:cubicBezTo>
                      <a:pt x="150" y="24"/>
                      <a:pt x="150" y="24"/>
                      <a:pt x="150" y="24"/>
                    </a:cubicBezTo>
                    <a:cubicBezTo>
                      <a:pt x="150" y="24"/>
                      <a:pt x="150" y="24"/>
                      <a:pt x="150" y="24"/>
                    </a:cubicBezTo>
                    <a:cubicBezTo>
                      <a:pt x="150" y="24"/>
                      <a:pt x="150" y="24"/>
                      <a:pt x="150" y="24"/>
                    </a:cubicBezTo>
                    <a:cubicBezTo>
                      <a:pt x="150" y="24"/>
                      <a:pt x="150" y="24"/>
                      <a:pt x="150" y="24"/>
                    </a:cubicBezTo>
                    <a:cubicBezTo>
                      <a:pt x="150" y="24"/>
                      <a:pt x="150" y="24"/>
                      <a:pt x="150" y="24"/>
                    </a:cubicBezTo>
                    <a:cubicBezTo>
                      <a:pt x="150" y="24"/>
                      <a:pt x="150" y="24"/>
                      <a:pt x="150" y="24"/>
                    </a:cubicBezTo>
                    <a:cubicBezTo>
                      <a:pt x="150" y="24"/>
                      <a:pt x="150" y="24"/>
                      <a:pt x="150" y="24"/>
                    </a:cubicBezTo>
                    <a:cubicBezTo>
                      <a:pt x="151" y="24"/>
                      <a:pt x="151" y="24"/>
                      <a:pt x="151" y="24"/>
                    </a:cubicBezTo>
                    <a:cubicBezTo>
                      <a:pt x="151" y="24"/>
                      <a:pt x="151" y="24"/>
                      <a:pt x="151" y="24"/>
                    </a:cubicBezTo>
                    <a:cubicBezTo>
                      <a:pt x="151" y="24"/>
                      <a:pt x="151" y="24"/>
                      <a:pt x="151" y="25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6"/>
                    </a:cubicBezTo>
                    <a:cubicBezTo>
                      <a:pt x="152" y="26"/>
                      <a:pt x="152" y="26"/>
                      <a:pt x="153" y="26"/>
                    </a:cubicBezTo>
                    <a:cubicBezTo>
                      <a:pt x="153" y="26"/>
                      <a:pt x="153" y="26"/>
                      <a:pt x="153" y="26"/>
                    </a:cubicBezTo>
                    <a:cubicBezTo>
                      <a:pt x="153" y="26"/>
                      <a:pt x="153" y="26"/>
                      <a:pt x="153" y="26"/>
                    </a:cubicBezTo>
                    <a:cubicBezTo>
                      <a:pt x="153" y="26"/>
                      <a:pt x="153" y="26"/>
                      <a:pt x="153" y="26"/>
                    </a:cubicBezTo>
                    <a:cubicBezTo>
                      <a:pt x="153" y="26"/>
                      <a:pt x="153" y="26"/>
                      <a:pt x="153" y="26"/>
                    </a:cubicBezTo>
                    <a:cubicBezTo>
                      <a:pt x="153" y="26"/>
                      <a:pt x="153" y="26"/>
                      <a:pt x="153" y="26"/>
                    </a:cubicBezTo>
                    <a:cubicBezTo>
                      <a:pt x="153" y="26"/>
                      <a:pt x="153" y="26"/>
                      <a:pt x="153" y="26"/>
                    </a:cubicBezTo>
                    <a:cubicBezTo>
                      <a:pt x="153" y="26"/>
                      <a:pt x="153" y="26"/>
                      <a:pt x="153" y="26"/>
                    </a:cubicBezTo>
                    <a:cubicBezTo>
                      <a:pt x="153" y="26"/>
                      <a:pt x="153" y="26"/>
                      <a:pt x="153" y="26"/>
                    </a:cubicBezTo>
                    <a:cubicBezTo>
                      <a:pt x="153" y="26"/>
                      <a:pt x="153" y="26"/>
                      <a:pt x="153" y="26"/>
                    </a:cubicBezTo>
                    <a:cubicBezTo>
                      <a:pt x="153" y="26"/>
                      <a:pt x="153" y="26"/>
                      <a:pt x="153" y="26"/>
                    </a:cubicBezTo>
                    <a:cubicBezTo>
                      <a:pt x="153" y="26"/>
                      <a:pt x="153" y="26"/>
                      <a:pt x="153" y="26"/>
                    </a:cubicBezTo>
                    <a:cubicBezTo>
                      <a:pt x="153" y="26"/>
                      <a:pt x="154" y="26"/>
                      <a:pt x="154" y="26"/>
                    </a:cubicBezTo>
                    <a:cubicBezTo>
                      <a:pt x="154" y="26"/>
                      <a:pt x="154" y="26"/>
                      <a:pt x="154" y="26"/>
                    </a:cubicBezTo>
                    <a:cubicBezTo>
                      <a:pt x="154" y="26"/>
                      <a:pt x="154" y="26"/>
                      <a:pt x="154" y="26"/>
                    </a:cubicBezTo>
                    <a:cubicBezTo>
                      <a:pt x="154" y="26"/>
                      <a:pt x="154" y="26"/>
                      <a:pt x="155" y="26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26"/>
                      <a:pt x="155" y="26"/>
                      <a:pt x="156" y="26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26"/>
                      <a:pt x="156" y="26"/>
                      <a:pt x="156" y="26"/>
                    </a:cubicBezTo>
                    <a:close/>
                    <a:moveTo>
                      <a:pt x="57" y="208"/>
                    </a:moveTo>
                    <a:cubicBezTo>
                      <a:pt x="57" y="186"/>
                      <a:pt x="57" y="186"/>
                      <a:pt x="57" y="186"/>
                    </a:cubicBezTo>
                    <a:cubicBezTo>
                      <a:pt x="58" y="186"/>
                      <a:pt x="58" y="186"/>
                      <a:pt x="58" y="186"/>
                    </a:cubicBezTo>
                    <a:cubicBezTo>
                      <a:pt x="58" y="186"/>
                      <a:pt x="58" y="186"/>
                      <a:pt x="59" y="186"/>
                    </a:cubicBezTo>
                    <a:cubicBezTo>
                      <a:pt x="59" y="186"/>
                      <a:pt x="59" y="186"/>
                      <a:pt x="59" y="186"/>
                    </a:cubicBezTo>
                    <a:cubicBezTo>
                      <a:pt x="60" y="186"/>
                      <a:pt x="60" y="186"/>
                      <a:pt x="60" y="186"/>
                    </a:cubicBezTo>
                    <a:cubicBezTo>
                      <a:pt x="60" y="186"/>
                      <a:pt x="60" y="185"/>
                      <a:pt x="60" y="185"/>
                    </a:cubicBezTo>
                    <a:cubicBezTo>
                      <a:pt x="61" y="185"/>
                      <a:pt x="61" y="185"/>
                      <a:pt x="61" y="185"/>
                    </a:cubicBezTo>
                    <a:cubicBezTo>
                      <a:pt x="61" y="185"/>
                      <a:pt x="61" y="185"/>
                      <a:pt x="61" y="185"/>
                    </a:cubicBezTo>
                    <a:cubicBezTo>
                      <a:pt x="61" y="185"/>
                      <a:pt x="61" y="185"/>
                      <a:pt x="61" y="185"/>
                    </a:cubicBezTo>
                    <a:cubicBezTo>
                      <a:pt x="61" y="185"/>
                      <a:pt x="62" y="185"/>
                      <a:pt x="62" y="185"/>
                    </a:cubicBezTo>
                    <a:cubicBezTo>
                      <a:pt x="62" y="185"/>
                      <a:pt x="62" y="185"/>
                      <a:pt x="62" y="185"/>
                    </a:cubicBezTo>
                    <a:cubicBezTo>
                      <a:pt x="62" y="185"/>
                      <a:pt x="62" y="185"/>
                      <a:pt x="63" y="185"/>
                    </a:cubicBezTo>
                    <a:cubicBezTo>
                      <a:pt x="63" y="184"/>
                      <a:pt x="64" y="184"/>
                      <a:pt x="65" y="184"/>
                    </a:cubicBezTo>
                    <a:cubicBezTo>
                      <a:pt x="65" y="184"/>
                      <a:pt x="65" y="183"/>
                      <a:pt x="66" y="183"/>
                    </a:cubicBezTo>
                    <a:cubicBezTo>
                      <a:pt x="66" y="183"/>
                      <a:pt x="66" y="183"/>
                      <a:pt x="67" y="183"/>
                    </a:cubicBezTo>
                    <a:cubicBezTo>
                      <a:pt x="67" y="183"/>
                      <a:pt x="67" y="183"/>
                      <a:pt x="67" y="183"/>
                    </a:cubicBezTo>
                    <a:cubicBezTo>
                      <a:pt x="67" y="183"/>
                      <a:pt x="67" y="183"/>
                      <a:pt x="67" y="183"/>
                    </a:cubicBezTo>
                    <a:cubicBezTo>
                      <a:pt x="67" y="182"/>
                      <a:pt x="67" y="182"/>
                      <a:pt x="67" y="182"/>
                    </a:cubicBezTo>
                    <a:cubicBezTo>
                      <a:pt x="67" y="182"/>
                      <a:pt x="67" y="182"/>
                      <a:pt x="68" y="182"/>
                    </a:cubicBezTo>
                    <a:cubicBezTo>
                      <a:pt x="68" y="182"/>
                      <a:pt x="68" y="182"/>
                      <a:pt x="68" y="182"/>
                    </a:cubicBezTo>
                    <a:cubicBezTo>
                      <a:pt x="68" y="182"/>
                      <a:pt x="68" y="182"/>
                      <a:pt x="68" y="182"/>
                    </a:cubicBezTo>
                    <a:cubicBezTo>
                      <a:pt x="68" y="182"/>
                      <a:pt x="68" y="182"/>
                      <a:pt x="68" y="182"/>
                    </a:cubicBezTo>
                    <a:cubicBezTo>
                      <a:pt x="68" y="182"/>
                      <a:pt x="68" y="182"/>
                      <a:pt x="68" y="182"/>
                    </a:cubicBezTo>
                    <a:cubicBezTo>
                      <a:pt x="68" y="182"/>
                      <a:pt x="68" y="182"/>
                      <a:pt x="68" y="182"/>
                    </a:cubicBezTo>
                    <a:cubicBezTo>
                      <a:pt x="68" y="181"/>
                      <a:pt x="68" y="181"/>
                      <a:pt x="68" y="181"/>
                    </a:cubicBezTo>
                    <a:cubicBezTo>
                      <a:pt x="69" y="181"/>
                      <a:pt x="69" y="181"/>
                      <a:pt x="69" y="181"/>
                    </a:cubicBezTo>
                    <a:cubicBezTo>
                      <a:pt x="69" y="181"/>
                      <a:pt x="69" y="181"/>
                      <a:pt x="69" y="181"/>
                    </a:cubicBezTo>
                    <a:cubicBezTo>
                      <a:pt x="69" y="181"/>
                      <a:pt x="69" y="181"/>
                      <a:pt x="70" y="181"/>
                    </a:cubicBezTo>
                    <a:cubicBezTo>
                      <a:pt x="70" y="181"/>
                      <a:pt x="70" y="181"/>
                      <a:pt x="70" y="181"/>
                    </a:cubicBezTo>
                    <a:cubicBezTo>
                      <a:pt x="70" y="180"/>
                      <a:pt x="70" y="180"/>
                      <a:pt x="70" y="180"/>
                    </a:cubicBezTo>
                    <a:cubicBezTo>
                      <a:pt x="70" y="180"/>
                      <a:pt x="70" y="180"/>
                      <a:pt x="70" y="180"/>
                    </a:cubicBezTo>
                    <a:cubicBezTo>
                      <a:pt x="70" y="180"/>
                      <a:pt x="70" y="180"/>
                      <a:pt x="71" y="180"/>
                    </a:cubicBezTo>
                    <a:cubicBezTo>
                      <a:pt x="71" y="180"/>
                      <a:pt x="71" y="180"/>
                      <a:pt x="71" y="180"/>
                    </a:cubicBezTo>
                    <a:cubicBezTo>
                      <a:pt x="71" y="180"/>
                      <a:pt x="71" y="180"/>
                      <a:pt x="71" y="180"/>
                    </a:cubicBezTo>
                    <a:cubicBezTo>
                      <a:pt x="71" y="180"/>
                      <a:pt x="71" y="180"/>
                      <a:pt x="71" y="180"/>
                    </a:cubicBezTo>
                    <a:cubicBezTo>
                      <a:pt x="71" y="180"/>
                      <a:pt x="71" y="180"/>
                      <a:pt x="71" y="180"/>
                    </a:cubicBezTo>
                    <a:cubicBezTo>
                      <a:pt x="71" y="180"/>
                      <a:pt x="71" y="180"/>
                      <a:pt x="71" y="180"/>
                    </a:cubicBezTo>
                    <a:cubicBezTo>
                      <a:pt x="71" y="180"/>
                      <a:pt x="71" y="180"/>
                      <a:pt x="71" y="180"/>
                    </a:cubicBezTo>
                    <a:cubicBezTo>
                      <a:pt x="71" y="180"/>
                      <a:pt x="71" y="180"/>
                      <a:pt x="72" y="180"/>
                    </a:cubicBezTo>
                    <a:cubicBezTo>
                      <a:pt x="72" y="180"/>
                      <a:pt x="72" y="180"/>
                      <a:pt x="72" y="180"/>
                    </a:cubicBezTo>
                    <a:cubicBezTo>
                      <a:pt x="72" y="180"/>
                      <a:pt x="72" y="180"/>
                      <a:pt x="72" y="180"/>
                    </a:cubicBezTo>
                    <a:cubicBezTo>
                      <a:pt x="72" y="180"/>
                      <a:pt x="72" y="180"/>
                      <a:pt x="72" y="180"/>
                    </a:cubicBezTo>
                    <a:cubicBezTo>
                      <a:pt x="72" y="180"/>
                      <a:pt x="72" y="180"/>
                      <a:pt x="72" y="180"/>
                    </a:cubicBezTo>
                    <a:cubicBezTo>
                      <a:pt x="72" y="180"/>
                      <a:pt x="72" y="180"/>
                      <a:pt x="72" y="180"/>
                    </a:cubicBezTo>
                    <a:cubicBezTo>
                      <a:pt x="73" y="180"/>
                      <a:pt x="73" y="180"/>
                      <a:pt x="73" y="180"/>
                    </a:cubicBezTo>
                    <a:cubicBezTo>
                      <a:pt x="73" y="180"/>
                      <a:pt x="73" y="180"/>
                      <a:pt x="73" y="180"/>
                    </a:cubicBezTo>
                    <a:cubicBezTo>
                      <a:pt x="73" y="179"/>
                      <a:pt x="73" y="179"/>
                      <a:pt x="73" y="179"/>
                    </a:cubicBezTo>
                    <a:cubicBezTo>
                      <a:pt x="73" y="179"/>
                      <a:pt x="73" y="179"/>
                      <a:pt x="73" y="179"/>
                    </a:cubicBezTo>
                    <a:cubicBezTo>
                      <a:pt x="73" y="179"/>
                      <a:pt x="73" y="179"/>
                      <a:pt x="73" y="179"/>
                    </a:cubicBezTo>
                    <a:cubicBezTo>
                      <a:pt x="73" y="179"/>
                      <a:pt x="73" y="179"/>
                      <a:pt x="73" y="179"/>
                    </a:cubicBezTo>
                    <a:cubicBezTo>
                      <a:pt x="73" y="179"/>
                      <a:pt x="73" y="179"/>
                      <a:pt x="73" y="179"/>
                    </a:cubicBezTo>
                    <a:cubicBezTo>
                      <a:pt x="74" y="179"/>
                      <a:pt x="74" y="179"/>
                      <a:pt x="74" y="179"/>
                    </a:cubicBezTo>
                    <a:cubicBezTo>
                      <a:pt x="74" y="179"/>
                      <a:pt x="74" y="179"/>
                      <a:pt x="74" y="179"/>
                    </a:cubicBezTo>
                    <a:cubicBezTo>
                      <a:pt x="74" y="179"/>
                      <a:pt x="74" y="179"/>
                      <a:pt x="74" y="179"/>
                    </a:cubicBezTo>
                    <a:cubicBezTo>
                      <a:pt x="74" y="179"/>
                      <a:pt x="74" y="179"/>
                      <a:pt x="74" y="179"/>
                    </a:cubicBezTo>
                    <a:cubicBezTo>
                      <a:pt x="74" y="179"/>
                      <a:pt x="74" y="179"/>
                      <a:pt x="74" y="179"/>
                    </a:cubicBezTo>
                    <a:cubicBezTo>
                      <a:pt x="74" y="179"/>
                      <a:pt x="74" y="179"/>
                      <a:pt x="74" y="179"/>
                    </a:cubicBezTo>
                    <a:cubicBezTo>
                      <a:pt x="74" y="178"/>
                      <a:pt x="74" y="178"/>
                      <a:pt x="75" y="178"/>
                    </a:cubicBezTo>
                    <a:cubicBezTo>
                      <a:pt x="75" y="178"/>
                      <a:pt x="75" y="178"/>
                      <a:pt x="75" y="178"/>
                    </a:cubicBezTo>
                    <a:cubicBezTo>
                      <a:pt x="75" y="178"/>
                      <a:pt x="75" y="178"/>
                      <a:pt x="75" y="178"/>
                    </a:cubicBezTo>
                    <a:cubicBezTo>
                      <a:pt x="75" y="178"/>
                      <a:pt x="75" y="178"/>
                      <a:pt x="75" y="178"/>
                    </a:cubicBezTo>
                    <a:cubicBezTo>
                      <a:pt x="75" y="178"/>
                      <a:pt x="75" y="178"/>
                      <a:pt x="75" y="178"/>
                    </a:cubicBezTo>
                    <a:cubicBezTo>
                      <a:pt x="75" y="178"/>
                      <a:pt x="75" y="178"/>
                      <a:pt x="75" y="178"/>
                    </a:cubicBezTo>
                    <a:cubicBezTo>
                      <a:pt x="75" y="178"/>
                      <a:pt x="75" y="178"/>
                      <a:pt x="75" y="178"/>
                    </a:cubicBezTo>
                    <a:cubicBezTo>
                      <a:pt x="75" y="178"/>
                      <a:pt x="75" y="178"/>
                      <a:pt x="76" y="178"/>
                    </a:cubicBezTo>
                    <a:cubicBezTo>
                      <a:pt x="76" y="177"/>
                      <a:pt x="76" y="177"/>
                      <a:pt x="76" y="177"/>
                    </a:cubicBezTo>
                    <a:cubicBezTo>
                      <a:pt x="76" y="177"/>
                      <a:pt x="76" y="177"/>
                      <a:pt x="76" y="177"/>
                    </a:cubicBezTo>
                    <a:cubicBezTo>
                      <a:pt x="76" y="177"/>
                      <a:pt x="76" y="177"/>
                      <a:pt x="76" y="177"/>
                    </a:cubicBezTo>
                    <a:cubicBezTo>
                      <a:pt x="76" y="177"/>
                      <a:pt x="76" y="177"/>
                      <a:pt x="76" y="177"/>
                    </a:cubicBezTo>
                    <a:cubicBezTo>
                      <a:pt x="76" y="177"/>
                      <a:pt x="77" y="177"/>
                      <a:pt x="77" y="177"/>
                    </a:cubicBezTo>
                    <a:cubicBezTo>
                      <a:pt x="77" y="177"/>
                      <a:pt x="77" y="177"/>
                      <a:pt x="77" y="177"/>
                    </a:cubicBezTo>
                    <a:cubicBezTo>
                      <a:pt x="77" y="177"/>
                      <a:pt x="77" y="176"/>
                      <a:pt x="77" y="176"/>
                    </a:cubicBezTo>
                    <a:cubicBezTo>
                      <a:pt x="78" y="176"/>
                      <a:pt x="78" y="176"/>
                      <a:pt x="78" y="176"/>
                    </a:cubicBezTo>
                    <a:cubicBezTo>
                      <a:pt x="78" y="176"/>
                      <a:pt x="78" y="176"/>
                      <a:pt x="78" y="176"/>
                    </a:cubicBezTo>
                    <a:cubicBezTo>
                      <a:pt x="78" y="176"/>
                      <a:pt x="78" y="176"/>
                      <a:pt x="78" y="176"/>
                    </a:cubicBezTo>
                    <a:cubicBezTo>
                      <a:pt x="78" y="176"/>
                      <a:pt x="78" y="176"/>
                      <a:pt x="78" y="176"/>
                    </a:cubicBezTo>
                    <a:cubicBezTo>
                      <a:pt x="78" y="176"/>
                      <a:pt x="78" y="176"/>
                      <a:pt x="78" y="176"/>
                    </a:cubicBezTo>
                    <a:cubicBezTo>
                      <a:pt x="78" y="176"/>
                      <a:pt x="78" y="176"/>
                      <a:pt x="78" y="176"/>
                    </a:cubicBezTo>
                    <a:cubicBezTo>
                      <a:pt x="78" y="176"/>
                      <a:pt x="78" y="176"/>
                      <a:pt x="79" y="176"/>
                    </a:cubicBezTo>
                    <a:cubicBezTo>
                      <a:pt x="79" y="176"/>
                      <a:pt x="79" y="176"/>
                      <a:pt x="79" y="176"/>
                    </a:cubicBezTo>
                    <a:cubicBezTo>
                      <a:pt x="79" y="176"/>
                      <a:pt x="79" y="176"/>
                      <a:pt x="79" y="176"/>
                    </a:cubicBezTo>
                    <a:cubicBezTo>
                      <a:pt x="79" y="176"/>
                      <a:pt x="79" y="176"/>
                      <a:pt x="79" y="176"/>
                    </a:cubicBezTo>
                    <a:cubicBezTo>
                      <a:pt x="79" y="175"/>
                      <a:pt x="79" y="175"/>
                      <a:pt x="79" y="175"/>
                    </a:cubicBezTo>
                    <a:cubicBezTo>
                      <a:pt x="79" y="175"/>
                      <a:pt x="79" y="175"/>
                      <a:pt x="80" y="175"/>
                    </a:cubicBezTo>
                    <a:cubicBezTo>
                      <a:pt x="80" y="175"/>
                      <a:pt x="80" y="175"/>
                      <a:pt x="80" y="175"/>
                    </a:cubicBezTo>
                    <a:cubicBezTo>
                      <a:pt x="80" y="175"/>
                      <a:pt x="80" y="175"/>
                      <a:pt x="80" y="175"/>
                    </a:cubicBezTo>
                    <a:cubicBezTo>
                      <a:pt x="80" y="175"/>
                      <a:pt x="80" y="175"/>
                      <a:pt x="80" y="175"/>
                    </a:cubicBezTo>
                    <a:cubicBezTo>
                      <a:pt x="80" y="175"/>
                      <a:pt x="80" y="175"/>
                      <a:pt x="80" y="175"/>
                    </a:cubicBezTo>
                    <a:cubicBezTo>
                      <a:pt x="80" y="175"/>
                      <a:pt x="80" y="175"/>
                      <a:pt x="80" y="175"/>
                    </a:cubicBezTo>
                    <a:cubicBezTo>
                      <a:pt x="80" y="175"/>
                      <a:pt x="80" y="175"/>
                      <a:pt x="80" y="175"/>
                    </a:cubicBezTo>
                    <a:cubicBezTo>
                      <a:pt x="80" y="175"/>
                      <a:pt x="80" y="175"/>
                      <a:pt x="80" y="175"/>
                    </a:cubicBezTo>
                    <a:cubicBezTo>
                      <a:pt x="80" y="175"/>
                      <a:pt x="80" y="175"/>
                      <a:pt x="81" y="175"/>
                    </a:cubicBezTo>
                    <a:cubicBezTo>
                      <a:pt x="81" y="175"/>
                      <a:pt x="81" y="175"/>
                      <a:pt x="81" y="175"/>
                    </a:cubicBezTo>
                    <a:cubicBezTo>
                      <a:pt x="81" y="174"/>
                      <a:pt x="81" y="174"/>
                      <a:pt x="81" y="174"/>
                    </a:cubicBezTo>
                    <a:cubicBezTo>
                      <a:pt x="81" y="174"/>
                      <a:pt x="81" y="174"/>
                      <a:pt x="81" y="174"/>
                    </a:cubicBezTo>
                    <a:cubicBezTo>
                      <a:pt x="81" y="174"/>
                      <a:pt x="81" y="174"/>
                      <a:pt x="81" y="174"/>
                    </a:cubicBezTo>
                    <a:cubicBezTo>
                      <a:pt x="81" y="174"/>
                      <a:pt x="81" y="174"/>
                      <a:pt x="81" y="174"/>
                    </a:cubicBezTo>
                    <a:cubicBezTo>
                      <a:pt x="81" y="174"/>
                      <a:pt x="81" y="174"/>
                      <a:pt x="81" y="174"/>
                    </a:cubicBezTo>
                    <a:cubicBezTo>
                      <a:pt x="81" y="174"/>
                      <a:pt x="81" y="174"/>
                      <a:pt x="81" y="174"/>
                    </a:cubicBezTo>
                    <a:cubicBezTo>
                      <a:pt x="81" y="174"/>
                      <a:pt x="81" y="174"/>
                      <a:pt x="81" y="174"/>
                    </a:cubicBezTo>
                    <a:cubicBezTo>
                      <a:pt x="81" y="174"/>
                      <a:pt x="81" y="174"/>
                      <a:pt x="82" y="174"/>
                    </a:cubicBezTo>
                    <a:cubicBezTo>
                      <a:pt x="82" y="174"/>
                      <a:pt x="82" y="174"/>
                      <a:pt x="82" y="174"/>
                    </a:cubicBezTo>
                    <a:cubicBezTo>
                      <a:pt x="82" y="174"/>
                      <a:pt x="82" y="174"/>
                      <a:pt x="82" y="174"/>
                    </a:cubicBezTo>
                    <a:cubicBezTo>
                      <a:pt x="82" y="174"/>
                      <a:pt x="82" y="174"/>
                      <a:pt x="82" y="174"/>
                    </a:cubicBezTo>
                    <a:cubicBezTo>
                      <a:pt x="82" y="174"/>
                      <a:pt x="82" y="174"/>
                      <a:pt x="82" y="174"/>
                    </a:cubicBezTo>
                    <a:cubicBezTo>
                      <a:pt x="82" y="174"/>
                      <a:pt x="82" y="174"/>
                      <a:pt x="82" y="174"/>
                    </a:cubicBezTo>
                    <a:cubicBezTo>
                      <a:pt x="82" y="174"/>
                      <a:pt x="82" y="174"/>
                      <a:pt x="82" y="174"/>
                    </a:cubicBezTo>
                    <a:cubicBezTo>
                      <a:pt x="82" y="174"/>
                      <a:pt x="82" y="174"/>
                      <a:pt x="82" y="174"/>
                    </a:cubicBezTo>
                    <a:cubicBezTo>
                      <a:pt x="82" y="174"/>
                      <a:pt x="82" y="174"/>
                      <a:pt x="82" y="174"/>
                    </a:cubicBezTo>
                    <a:cubicBezTo>
                      <a:pt x="82" y="174"/>
                      <a:pt x="82" y="174"/>
                      <a:pt x="82" y="174"/>
                    </a:cubicBezTo>
                    <a:cubicBezTo>
                      <a:pt x="82" y="174"/>
                      <a:pt x="82" y="174"/>
                      <a:pt x="83" y="174"/>
                    </a:cubicBezTo>
                    <a:cubicBezTo>
                      <a:pt x="83" y="174"/>
                      <a:pt x="83" y="174"/>
                      <a:pt x="83" y="174"/>
                    </a:cubicBezTo>
                    <a:cubicBezTo>
                      <a:pt x="83" y="174"/>
                      <a:pt x="83" y="174"/>
                      <a:pt x="83" y="174"/>
                    </a:cubicBezTo>
                    <a:cubicBezTo>
                      <a:pt x="83" y="173"/>
                      <a:pt x="83" y="173"/>
                      <a:pt x="83" y="173"/>
                    </a:cubicBezTo>
                    <a:cubicBezTo>
                      <a:pt x="83" y="173"/>
                      <a:pt x="83" y="173"/>
                      <a:pt x="83" y="173"/>
                    </a:cubicBezTo>
                    <a:cubicBezTo>
                      <a:pt x="83" y="173"/>
                      <a:pt x="83" y="173"/>
                      <a:pt x="83" y="173"/>
                    </a:cubicBezTo>
                    <a:cubicBezTo>
                      <a:pt x="83" y="173"/>
                      <a:pt x="83" y="173"/>
                      <a:pt x="83" y="173"/>
                    </a:cubicBezTo>
                    <a:cubicBezTo>
                      <a:pt x="83" y="173"/>
                      <a:pt x="83" y="173"/>
                      <a:pt x="83" y="173"/>
                    </a:cubicBezTo>
                    <a:cubicBezTo>
                      <a:pt x="83" y="173"/>
                      <a:pt x="83" y="173"/>
                      <a:pt x="83" y="173"/>
                    </a:cubicBezTo>
                    <a:cubicBezTo>
                      <a:pt x="83" y="173"/>
                      <a:pt x="83" y="173"/>
                      <a:pt x="83" y="173"/>
                    </a:cubicBezTo>
                    <a:cubicBezTo>
                      <a:pt x="83" y="173"/>
                      <a:pt x="83" y="173"/>
                      <a:pt x="83" y="173"/>
                    </a:cubicBezTo>
                    <a:cubicBezTo>
                      <a:pt x="83" y="173"/>
                      <a:pt x="83" y="173"/>
                      <a:pt x="83" y="173"/>
                    </a:cubicBezTo>
                    <a:cubicBezTo>
                      <a:pt x="83" y="173"/>
                      <a:pt x="83" y="173"/>
                      <a:pt x="83" y="173"/>
                    </a:cubicBezTo>
                    <a:cubicBezTo>
                      <a:pt x="83" y="173"/>
                      <a:pt x="83" y="173"/>
                      <a:pt x="83" y="173"/>
                    </a:cubicBezTo>
                    <a:cubicBezTo>
                      <a:pt x="83" y="173"/>
                      <a:pt x="83" y="173"/>
                      <a:pt x="83" y="173"/>
                    </a:cubicBezTo>
                    <a:cubicBezTo>
                      <a:pt x="83" y="173"/>
                      <a:pt x="83" y="173"/>
                      <a:pt x="84" y="173"/>
                    </a:cubicBezTo>
                    <a:cubicBezTo>
                      <a:pt x="84" y="173"/>
                      <a:pt x="84" y="173"/>
                      <a:pt x="84" y="173"/>
                    </a:cubicBezTo>
                    <a:cubicBezTo>
                      <a:pt x="84" y="173"/>
                      <a:pt x="84" y="173"/>
                      <a:pt x="84" y="173"/>
                    </a:cubicBezTo>
                    <a:cubicBezTo>
                      <a:pt x="84" y="173"/>
                      <a:pt x="84" y="173"/>
                      <a:pt x="84" y="173"/>
                    </a:cubicBezTo>
                    <a:cubicBezTo>
                      <a:pt x="84" y="173"/>
                      <a:pt x="84" y="172"/>
                      <a:pt x="84" y="172"/>
                    </a:cubicBezTo>
                    <a:cubicBezTo>
                      <a:pt x="84" y="172"/>
                      <a:pt x="84" y="172"/>
                      <a:pt x="84" y="172"/>
                    </a:cubicBezTo>
                    <a:cubicBezTo>
                      <a:pt x="84" y="172"/>
                      <a:pt x="84" y="172"/>
                      <a:pt x="84" y="172"/>
                    </a:cubicBezTo>
                    <a:cubicBezTo>
                      <a:pt x="84" y="172"/>
                      <a:pt x="84" y="172"/>
                      <a:pt x="84" y="172"/>
                    </a:cubicBezTo>
                    <a:cubicBezTo>
                      <a:pt x="84" y="172"/>
                      <a:pt x="84" y="172"/>
                      <a:pt x="84" y="172"/>
                    </a:cubicBezTo>
                    <a:cubicBezTo>
                      <a:pt x="84" y="172"/>
                      <a:pt x="84" y="172"/>
                      <a:pt x="84" y="172"/>
                    </a:cubicBezTo>
                    <a:cubicBezTo>
                      <a:pt x="84" y="172"/>
                      <a:pt x="84" y="172"/>
                      <a:pt x="84" y="172"/>
                    </a:cubicBezTo>
                    <a:cubicBezTo>
                      <a:pt x="84" y="172"/>
                      <a:pt x="84" y="172"/>
                      <a:pt x="84" y="172"/>
                    </a:cubicBezTo>
                    <a:cubicBezTo>
                      <a:pt x="84" y="172"/>
                      <a:pt x="84" y="172"/>
                      <a:pt x="84" y="172"/>
                    </a:cubicBezTo>
                    <a:cubicBezTo>
                      <a:pt x="84" y="172"/>
                      <a:pt x="84" y="172"/>
                      <a:pt x="84" y="172"/>
                    </a:cubicBezTo>
                    <a:cubicBezTo>
                      <a:pt x="84" y="172"/>
                      <a:pt x="84" y="172"/>
                      <a:pt x="84" y="172"/>
                    </a:cubicBezTo>
                    <a:cubicBezTo>
                      <a:pt x="85" y="172"/>
                      <a:pt x="85" y="172"/>
                      <a:pt x="85" y="172"/>
                    </a:cubicBezTo>
                    <a:cubicBezTo>
                      <a:pt x="85" y="172"/>
                      <a:pt x="85" y="172"/>
                      <a:pt x="85" y="172"/>
                    </a:cubicBezTo>
                    <a:cubicBezTo>
                      <a:pt x="85" y="172"/>
                      <a:pt x="85" y="172"/>
                      <a:pt x="85" y="172"/>
                    </a:cubicBezTo>
                    <a:cubicBezTo>
                      <a:pt x="85" y="172"/>
                      <a:pt x="85" y="172"/>
                      <a:pt x="85" y="172"/>
                    </a:cubicBezTo>
                    <a:cubicBezTo>
                      <a:pt x="85" y="172"/>
                      <a:pt x="85" y="172"/>
                      <a:pt x="85" y="172"/>
                    </a:cubicBezTo>
                    <a:cubicBezTo>
                      <a:pt x="85" y="172"/>
                      <a:pt x="85" y="172"/>
                      <a:pt x="85" y="172"/>
                    </a:cubicBezTo>
                    <a:cubicBezTo>
                      <a:pt x="85" y="172"/>
                      <a:pt x="85" y="172"/>
                      <a:pt x="85" y="172"/>
                    </a:cubicBezTo>
                    <a:cubicBezTo>
                      <a:pt x="85" y="172"/>
                      <a:pt x="85" y="172"/>
                      <a:pt x="85" y="172"/>
                    </a:cubicBezTo>
                    <a:cubicBezTo>
                      <a:pt x="85" y="172"/>
                      <a:pt x="85" y="172"/>
                      <a:pt x="85" y="172"/>
                    </a:cubicBezTo>
                    <a:cubicBezTo>
                      <a:pt x="85" y="172"/>
                      <a:pt x="85" y="172"/>
                      <a:pt x="85" y="172"/>
                    </a:cubicBezTo>
                    <a:cubicBezTo>
                      <a:pt x="85" y="172"/>
                      <a:pt x="85" y="172"/>
                      <a:pt x="85" y="172"/>
                    </a:cubicBezTo>
                    <a:cubicBezTo>
                      <a:pt x="85" y="171"/>
                      <a:pt x="85" y="171"/>
                      <a:pt x="85" y="171"/>
                    </a:cubicBezTo>
                    <a:cubicBezTo>
                      <a:pt x="85" y="171"/>
                      <a:pt x="85" y="171"/>
                      <a:pt x="85" y="171"/>
                    </a:cubicBezTo>
                    <a:cubicBezTo>
                      <a:pt x="85" y="171"/>
                      <a:pt x="85" y="171"/>
                      <a:pt x="85" y="171"/>
                    </a:cubicBezTo>
                    <a:cubicBezTo>
                      <a:pt x="85" y="171"/>
                      <a:pt x="85" y="171"/>
                      <a:pt x="85" y="171"/>
                    </a:cubicBezTo>
                    <a:cubicBezTo>
                      <a:pt x="85" y="171"/>
                      <a:pt x="85" y="171"/>
                      <a:pt x="85" y="171"/>
                    </a:cubicBezTo>
                    <a:cubicBezTo>
                      <a:pt x="85" y="171"/>
                      <a:pt x="85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0"/>
                      <a:pt x="86" y="170"/>
                      <a:pt x="86" y="170"/>
                    </a:cubicBezTo>
                    <a:cubicBezTo>
                      <a:pt x="86" y="170"/>
                      <a:pt x="86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8" y="170"/>
                      <a:pt x="88" y="170"/>
                    </a:cubicBezTo>
                    <a:cubicBezTo>
                      <a:pt x="88" y="170"/>
                      <a:pt x="88" y="170"/>
                      <a:pt x="88" y="170"/>
                    </a:cubicBezTo>
                    <a:cubicBezTo>
                      <a:pt x="88" y="170"/>
                      <a:pt x="88" y="170"/>
                      <a:pt x="88" y="170"/>
                    </a:cubicBezTo>
                    <a:cubicBezTo>
                      <a:pt x="88" y="170"/>
                      <a:pt x="88" y="170"/>
                      <a:pt x="88" y="170"/>
                    </a:cubicBezTo>
                    <a:cubicBezTo>
                      <a:pt x="88" y="170"/>
                      <a:pt x="88" y="170"/>
                      <a:pt x="88" y="170"/>
                    </a:cubicBezTo>
                    <a:cubicBezTo>
                      <a:pt x="88" y="170"/>
                      <a:pt x="88" y="170"/>
                      <a:pt x="88" y="170"/>
                    </a:cubicBezTo>
                    <a:cubicBezTo>
                      <a:pt x="88" y="170"/>
                      <a:pt x="88" y="170"/>
                      <a:pt x="88" y="170"/>
                    </a:cubicBezTo>
                    <a:cubicBezTo>
                      <a:pt x="88" y="169"/>
                      <a:pt x="88" y="169"/>
                      <a:pt x="88" y="169"/>
                    </a:cubicBezTo>
                    <a:cubicBezTo>
                      <a:pt x="88" y="169"/>
                      <a:pt x="88" y="169"/>
                      <a:pt x="88" y="169"/>
                    </a:cubicBezTo>
                    <a:cubicBezTo>
                      <a:pt x="88" y="169"/>
                      <a:pt x="88" y="169"/>
                      <a:pt x="88" y="169"/>
                    </a:cubicBezTo>
                    <a:cubicBezTo>
                      <a:pt x="88" y="169"/>
                      <a:pt x="88" y="169"/>
                      <a:pt x="88" y="169"/>
                    </a:cubicBezTo>
                    <a:cubicBezTo>
                      <a:pt x="88" y="169"/>
                      <a:pt x="88" y="169"/>
                      <a:pt x="88" y="169"/>
                    </a:cubicBezTo>
                    <a:cubicBezTo>
                      <a:pt x="88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90" y="169"/>
                    </a:cubicBezTo>
                    <a:cubicBezTo>
                      <a:pt x="90" y="169"/>
                      <a:pt x="90" y="169"/>
                      <a:pt x="90" y="169"/>
                    </a:cubicBezTo>
                    <a:cubicBezTo>
                      <a:pt x="90" y="169"/>
                      <a:pt x="90" y="169"/>
                      <a:pt x="90" y="169"/>
                    </a:cubicBezTo>
                    <a:cubicBezTo>
                      <a:pt x="90" y="169"/>
                      <a:pt x="90" y="169"/>
                      <a:pt x="90" y="169"/>
                    </a:cubicBezTo>
                    <a:cubicBezTo>
                      <a:pt x="90" y="169"/>
                      <a:pt x="90" y="169"/>
                      <a:pt x="90" y="169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1" y="168"/>
                      <a:pt x="91" y="168"/>
                      <a:pt x="91" y="168"/>
                    </a:cubicBezTo>
                    <a:cubicBezTo>
                      <a:pt x="91" y="168"/>
                      <a:pt x="91" y="168"/>
                      <a:pt x="91" y="168"/>
                    </a:cubicBezTo>
                    <a:cubicBezTo>
                      <a:pt x="91" y="168"/>
                      <a:pt x="91" y="168"/>
                      <a:pt x="91" y="168"/>
                    </a:cubicBezTo>
                    <a:cubicBezTo>
                      <a:pt x="91" y="168"/>
                      <a:pt x="91" y="168"/>
                      <a:pt x="91" y="168"/>
                    </a:cubicBezTo>
                    <a:cubicBezTo>
                      <a:pt x="91" y="168"/>
                      <a:pt x="91" y="168"/>
                      <a:pt x="91" y="168"/>
                    </a:cubicBezTo>
                    <a:cubicBezTo>
                      <a:pt x="91" y="168"/>
                      <a:pt x="91" y="168"/>
                      <a:pt x="91" y="168"/>
                    </a:cubicBezTo>
                    <a:cubicBezTo>
                      <a:pt x="91" y="168"/>
                      <a:pt x="91" y="168"/>
                      <a:pt x="91" y="168"/>
                    </a:cubicBezTo>
                    <a:cubicBezTo>
                      <a:pt x="91" y="168"/>
                      <a:pt x="91" y="168"/>
                      <a:pt x="91" y="168"/>
                    </a:cubicBezTo>
                    <a:cubicBezTo>
                      <a:pt x="91" y="168"/>
                      <a:pt x="91" y="168"/>
                      <a:pt x="91" y="168"/>
                    </a:cubicBezTo>
                    <a:cubicBezTo>
                      <a:pt x="91" y="168"/>
                      <a:pt x="91" y="168"/>
                      <a:pt x="91" y="168"/>
                    </a:cubicBezTo>
                    <a:cubicBezTo>
                      <a:pt x="91" y="168"/>
                      <a:pt x="91" y="167"/>
                      <a:pt x="91" y="167"/>
                    </a:cubicBezTo>
                    <a:cubicBezTo>
                      <a:pt x="91" y="167"/>
                      <a:pt x="91" y="167"/>
                      <a:pt x="91" y="167"/>
                    </a:cubicBezTo>
                    <a:cubicBezTo>
                      <a:pt x="91" y="167"/>
                      <a:pt x="91" y="167"/>
                      <a:pt x="91" y="167"/>
                    </a:cubicBezTo>
                    <a:cubicBezTo>
                      <a:pt x="91" y="167"/>
                      <a:pt x="91" y="167"/>
                      <a:pt x="92" y="167"/>
                    </a:cubicBezTo>
                    <a:cubicBezTo>
                      <a:pt x="92" y="167"/>
                      <a:pt x="92" y="167"/>
                      <a:pt x="92" y="167"/>
                    </a:cubicBezTo>
                    <a:cubicBezTo>
                      <a:pt x="92" y="167"/>
                      <a:pt x="92" y="167"/>
                      <a:pt x="92" y="167"/>
                    </a:cubicBezTo>
                    <a:cubicBezTo>
                      <a:pt x="92" y="167"/>
                      <a:pt x="92" y="167"/>
                      <a:pt x="92" y="167"/>
                    </a:cubicBezTo>
                    <a:cubicBezTo>
                      <a:pt x="92" y="167"/>
                      <a:pt x="92" y="167"/>
                      <a:pt x="92" y="167"/>
                    </a:cubicBezTo>
                    <a:cubicBezTo>
                      <a:pt x="92" y="167"/>
                      <a:pt x="92" y="167"/>
                      <a:pt x="92" y="167"/>
                    </a:cubicBezTo>
                    <a:cubicBezTo>
                      <a:pt x="92" y="167"/>
                      <a:pt x="92" y="167"/>
                      <a:pt x="92" y="167"/>
                    </a:cubicBezTo>
                    <a:cubicBezTo>
                      <a:pt x="92" y="167"/>
                      <a:pt x="92" y="167"/>
                      <a:pt x="92" y="167"/>
                    </a:cubicBezTo>
                    <a:cubicBezTo>
                      <a:pt x="92" y="167"/>
                      <a:pt x="92" y="167"/>
                      <a:pt x="92" y="167"/>
                    </a:cubicBezTo>
                    <a:cubicBezTo>
                      <a:pt x="92" y="167"/>
                      <a:pt x="92" y="167"/>
                      <a:pt x="92" y="167"/>
                    </a:cubicBezTo>
                    <a:cubicBezTo>
                      <a:pt x="92" y="167"/>
                      <a:pt x="92" y="167"/>
                      <a:pt x="92" y="167"/>
                    </a:cubicBezTo>
                    <a:cubicBezTo>
                      <a:pt x="92" y="167"/>
                      <a:pt x="92" y="167"/>
                      <a:pt x="92" y="167"/>
                    </a:cubicBezTo>
                    <a:cubicBezTo>
                      <a:pt x="92" y="167"/>
                      <a:pt x="92" y="167"/>
                      <a:pt x="92" y="167"/>
                    </a:cubicBezTo>
                    <a:cubicBezTo>
                      <a:pt x="92" y="167"/>
                      <a:pt x="92" y="166"/>
                      <a:pt x="93" y="166"/>
                    </a:cubicBezTo>
                    <a:cubicBezTo>
                      <a:pt x="93" y="166"/>
                      <a:pt x="93" y="166"/>
                      <a:pt x="93" y="166"/>
                    </a:cubicBezTo>
                    <a:cubicBezTo>
                      <a:pt x="93" y="166"/>
                      <a:pt x="93" y="166"/>
                      <a:pt x="93" y="166"/>
                    </a:cubicBezTo>
                    <a:cubicBezTo>
                      <a:pt x="93" y="166"/>
                      <a:pt x="93" y="166"/>
                      <a:pt x="93" y="166"/>
                    </a:cubicBezTo>
                    <a:cubicBezTo>
                      <a:pt x="93" y="166"/>
                      <a:pt x="93" y="166"/>
                      <a:pt x="93" y="166"/>
                    </a:cubicBezTo>
                    <a:cubicBezTo>
                      <a:pt x="93" y="166"/>
                      <a:pt x="93" y="166"/>
                      <a:pt x="93" y="166"/>
                    </a:cubicBezTo>
                    <a:cubicBezTo>
                      <a:pt x="93" y="166"/>
                      <a:pt x="93" y="166"/>
                      <a:pt x="93" y="166"/>
                    </a:cubicBezTo>
                    <a:cubicBezTo>
                      <a:pt x="93" y="166"/>
                      <a:pt x="93" y="166"/>
                      <a:pt x="93" y="166"/>
                    </a:cubicBezTo>
                    <a:cubicBezTo>
                      <a:pt x="93" y="166"/>
                      <a:pt x="93" y="166"/>
                      <a:pt x="93" y="166"/>
                    </a:cubicBezTo>
                    <a:cubicBezTo>
                      <a:pt x="93" y="166"/>
                      <a:pt x="93" y="166"/>
                      <a:pt x="93" y="166"/>
                    </a:cubicBezTo>
                    <a:cubicBezTo>
                      <a:pt x="93" y="166"/>
                      <a:pt x="93" y="166"/>
                      <a:pt x="93" y="166"/>
                    </a:cubicBezTo>
                    <a:cubicBezTo>
                      <a:pt x="93" y="166"/>
                      <a:pt x="93" y="166"/>
                      <a:pt x="93" y="166"/>
                    </a:cubicBezTo>
                    <a:cubicBezTo>
                      <a:pt x="93" y="166"/>
                      <a:pt x="93" y="166"/>
                      <a:pt x="94" y="166"/>
                    </a:cubicBezTo>
                    <a:cubicBezTo>
                      <a:pt x="94" y="166"/>
                      <a:pt x="94" y="166"/>
                      <a:pt x="94" y="166"/>
                    </a:cubicBezTo>
                    <a:cubicBezTo>
                      <a:pt x="94" y="166"/>
                      <a:pt x="94" y="166"/>
                      <a:pt x="94" y="166"/>
                    </a:cubicBezTo>
                    <a:cubicBezTo>
                      <a:pt x="94" y="166"/>
                      <a:pt x="94" y="166"/>
                      <a:pt x="94" y="166"/>
                    </a:cubicBezTo>
                    <a:cubicBezTo>
                      <a:pt x="94" y="166"/>
                      <a:pt x="94" y="166"/>
                      <a:pt x="94" y="166"/>
                    </a:cubicBezTo>
                    <a:cubicBezTo>
                      <a:pt x="94" y="166"/>
                      <a:pt x="94" y="166"/>
                      <a:pt x="94" y="166"/>
                    </a:cubicBezTo>
                    <a:cubicBezTo>
                      <a:pt x="94" y="166"/>
                      <a:pt x="94" y="166"/>
                      <a:pt x="94" y="166"/>
                    </a:cubicBezTo>
                    <a:cubicBezTo>
                      <a:pt x="94" y="166"/>
                      <a:pt x="94" y="166"/>
                      <a:pt x="94" y="166"/>
                    </a:cubicBezTo>
                    <a:cubicBezTo>
                      <a:pt x="94" y="166"/>
                      <a:pt x="94" y="166"/>
                      <a:pt x="94" y="166"/>
                    </a:cubicBezTo>
                    <a:cubicBezTo>
                      <a:pt x="94" y="166"/>
                      <a:pt x="94" y="166"/>
                      <a:pt x="94" y="166"/>
                    </a:cubicBezTo>
                    <a:cubicBezTo>
                      <a:pt x="94" y="165"/>
                      <a:pt x="94" y="165"/>
                      <a:pt x="94" y="165"/>
                    </a:cubicBezTo>
                    <a:cubicBezTo>
                      <a:pt x="94" y="165"/>
                      <a:pt x="94" y="165"/>
                      <a:pt x="94" y="165"/>
                    </a:cubicBezTo>
                    <a:cubicBezTo>
                      <a:pt x="94" y="165"/>
                      <a:pt x="94" y="165"/>
                      <a:pt x="94" y="165"/>
                    </a:cubicBezTo>
                    <a:cubicBezTo>
                      <a:pt x="94" y="165"/>
                      <a:pt x="94" y="165"/>
                      <a:pt x="94" y="165"/>
                    </a:cubicBezTo>
                    <a:cubicBezTo>
                      <a:pt x="94" y="165"/>
                      <a:pt x="95" y="165"/>
                      <a:pt x="95" y="165"/>
                    </a:cubicBezTo>
                    <a:cubicBezTo>
                      <a:pt x="95" y="165"/>
                      <a:pt x="95" y="165"/>
                      <a:pt x="95" y="165"/>
                    </a:cubicBezTo>
                    <a:cubicBezTo>
                      <a:pt x="95" y="165"/>
                      <a:pt x="95" y="165"/>
                      <a:pt x="95" y="165"/>
                    </a:cubicBezTo>
                    <a:cubicBezTo>
                      <a:pt x="95" y="165"/>
                      <a:pt x="95" y="165"/>
                      <a:pt x="95" y="165"/>
                    </a:cubicBezTo>
                    <a:cubicBezTo>
                      <a:pt x="95" y="165"/>
                      <a:pt x="95" y="165"/>
                      <a:pt x="95" y="165"/>
                    </a:cubicBezTo>
                    <a:cubicBezTo>
                      <a:pt x="95" y="165"/>
                      <a:pt x="95" y="165"/>
                      <a:pt x="95" y="165"/>
                    </a:cubicBezTo>
                    <a:cubicBezTo>
                      <a:pt x="95" y="165"/>
                      <a:pt x="95" y="165"/>
                      <a:pt x="95" y="165"/>
                    </a:cubicBezTo>
                    <a:cubicBezTo>
                      <a:pt x="95" y="165"/>
                      <a:pt x="95" y="165"/>
                      <a:pt x="95" y="165"/>
                    </a:cubicBezTo>
                    <a:cubicBezTo>
                      <a:pt x="95" y="165"/>
                      <a:pt x="95" y="165"/>
                      <a:pt x="95" y="165"/>
                    </a:cubicBezTo>
                    <a:cubicBezTo>
                      <a:pt x="95" y="165"/>
                      <a:pt x="95" y="165"/>
                      <a:pt x="95" y="165"/>
                    </a:cubicBezTo>
                    <a:cubicBezTo>
                      <a:pt x="95" y="165"/>
                      <a:pt x="95" y="165"/>
                      <a:pt x="95" y="165"/>
                    </a:cubicBezTo>
                    <a:cubicBezTo>
                      <a:pt x="95" y="165"/>
                      <a:pt x="95" y="165"/>
                      <a:pt x="95" y="165"/>
                    </a:cubicBezTo>
                    <a:cubicBezTo>
                      <a:pt x="95" y="165"/>
                      <a:pt x="95" y="165"/>
                      <a:pt x="96" y="165"/>
                    </a:cubicBezTo>
                    <a:cubicBezTo>
                      <a:pt x="96" y="165"/>
                      <a:pt x="96" y="165"/>
                      <a:pt x="96" y="165"/>
                    </a:cubicBezTo>
                    <a:cubicBezTo>
                      <a:pt x="96" y="165"/>
                      <a:pt x="96" y="165"/>
                      <a:pt x="96" y="165"/>
                    </a:cubicBezTo>
                    <a:cubicBezTo>
                      <a:pt x="96" y="165"/>
                      <a:pt x="96" y="165"/>
                      <a:pt x="96" y="165"/>
                    </a:cubicBezTo>
                    <a:cubicBezTo>
                      <a:pt x="96" y="164"/>
                      <a:pt x="96" y="164"/>
                      <a:pt x="96" y="164"/>
                    </a:cubicBezTo>
                    <a:cubicBezTo>
                      <a:pt x="96" y="164"/>
                      <a:pt x="96" y="164"/>
                      <a:pt x="96" y="164"/>
                    </a:cubicBezTo>
                    <a:cubicBezTo>
                      <a:pt x="96" y="164"/>
                      <a:pt x="96" y="164"/>
                      <a:pt x="96" y="164"/>
                    </a:cubicBezTo>
                    <a:cubicBezTo>
                      <a:pt x="96" y="164"/>
                      <a:pt x="96" y="164"/>
                      <a:pt x="96" y="164"/>
                    </a:cubicBezTo>
                    <a:cubicBezTo>
                      <a:pt x="96" y="164"/>
                      <a:pt x="96" y="164"/>
                      <a:pt x="96" y="164"/>
                    </a:cubicBezTo>
                    <a:cubicBezTo>
                      <a:pt x="96" y="164"/>
                      <a:pt x="96" y="164"/>
                      <a:pt x="96" y="164"/>
                    </a:cubicBezTo>
                    <a:cubicBezTo>
                      <a:pt x="96" y="164"/>
                      <a:pt x="96" y="164"/>
                      <a:pt x="96" y="164"/>
                    </a:cubicBezTo>
                    <a:cubicBezTo>
                      <a:pt x="96" y="164"/>
                      <a:pt x="96" y="164"/>
                      <a:pt x="97" y="164"/>
                    </a:cubicBezTo>
                    <a:cubicBezTo>
                      <a:pt x="97" y="164"/>
                      <a:pt x="97" y="164"/>
                      <a:pt x="97" y="164"/>
                    </a:cubicBezTo>
                    <a:cubicBezTo>
                      <a:pt x="97" y="164"/>
                      <a:pt x="97" y="164"/>
                      <a:pt x="97" y="164"/>
                    </a:cubicBezTo>
                    <a:cubicBezTo>
                      <a:pt x="97" y="164"/>
                      <a:pt x="97" y="164"/>
                      <a:pt x="97" y="164"/>
                    </a:cubicBezTo>
                    <a:cubicBezTo>
                      <a:pt x="97" y="164"/>
                      <a:pt x="97" y="164"/>
                      <a:pt x="97" y="164"/>
                    </a:cubicBezTo>
                    <a:cubicBezTo>
                      <a:pt x="97" y="163"/>
                      <a:pt x="97" y="163"/>
                      <a:pt x="97" y="163"/>
                    </a:cubicBezTo>
                    <a:cubicBezTo>
                      <a:pt x="97" y="163"/>
                      <a:pt x="97" y="163"/>
                      <a:pt x="97" y="163"/>
                    </a:cubicBezTo>
                    <a:cubicBezTo>
                      <a:pt x="97" y="163"/>
                      <a:pt x="97" y="163"/>
                      <a:pt x="97" y="163"/>
                    </a:cubicBezTo>
                    <a:cubicBezTo>
                      <a:pt x="97" y="163"/>
                      <a:pt x="97" y="163"/>
                      <a:pt x="97" y="163"/>
                    </a:cubicBezTo>
                    <a:cubicBezTo>
                      <a:pt x="97" y="163"/>
                      <a:pt x="97" y="163"/>
                      <a:pt x="97" y="163"/>
                    </a:cubicBezTo>
                    <a:cubicBezTo>
                      <a:pt x="97" y="163"/>
                      <a:pt x="97" y="163"/>
                      <a:pt x="97" y="163"/>
                    </a:cubicBezTo>
                    <a:cubicBezTo>
                      <a:pt x="97" y="163"/>
                      <a:pt x="97" y="163"/>
                      <a:pt x="97" y="163"/>
                    </a:cubicBezTo>
                    <a:cubicBezTo>
                      <a:pt x="97" y="163"/>
                      <a:pt x="97" y="163"/>
                      <a:pt x="97" y="163"/>
                    </a:cubicBezTo>
                    <a:cubicBezTo>
                      <a:pt x="97" y="163"/>
                      <a:pt x="97" y="163"/>
                      <a:pt x="98" y="163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8" y="162"/>
                      <a:pt x="98" y="162"/>
                      <a:pt x="98" y="162"/>
                    </a:cubicBezTo>
                    <a:cubicBezTo>
                      <a:pt x="98" y="162"/>
                      <a:pt x="98" y="162"/>
                      <a:pt x="98" y="162"/>
                    </a:cubicBezTo>
                    <a:cubicBezTo>
                      <a:pt x="99" y="162"/>
                      <a:pt x="99" y="162"/>
                      <a:pt x="99" y="162"/>
                    </a:cubicBezTo>
                    <a:cubicBezTo>
                      <a:pt x="99" y="162"/>
                      <a:pt x="99" y="162"/>
                      <a:pt x="99" y="162"/>
                    </a:cubicBezTo>
                    <a:cubicBezTo>
                      <a:pt x="99" y="162"/>
                      <a:pt x="99" y="162"/>
                      <a:pt x="99" y="162"/>
                    </a:cubicBezTo>
                    <a:cubicBezTo>
                      <a:pt x="99" y="162"/>
                      <a:pt x="99" y="162"/>
                      <a:pt x="99" y="162"/>
                    </a:cubicBezTo>
                    <a:cubicBezTo>
                      <a:pt x="99" y="162"/>
                      <a:pt x="99" y="162"/>
                      <a:pt x="99" y="162"/>
                    </a:cubicBezTo>
                    <a:cubicBezTo>
                      <a:pt x="99" y="162"/>
                      <a:pt x="99" y="162"/>
                      <a:pt x="99" y="162"/>
                    </a:cubicBezTo>
                    <a:cubicBezTo>
                      <a:pt x="99" y="162"/>
                      <a:pt x="99" y="162"/>
                      <a:pt x="99" y="162"/>
                    </a:cubicBezTo>
                    <a:cubicBezTo>
                      <a:pt x="99" y="162"/>
                      <a:pt x="99" y="162"/>
                      <a:pt x="99" y="162"/>
                    </a:cubicBezTo>
                    <a:cubicBezTo>
                      <a:pt x="99" y="162"/>
                      <a:pt x="99" y="162"/>
                      <a:pt x="99" y="162"/>
                    </a:cubicBezTo>
                    <a:cubicBezTo>
                      <a:pt x="99" y="162"/>
                      <a:pt x="99" y="162"/>
                      <a:pt x="99" y="162"/>
                    </a:cubicBezTo>
                    <a:cubicBezTo>
                      <a:pt x="99" y="162"/>
                      <a:pt x="99" y="162"/>
                      <a:pt x="99" y="162"/>
                    </a:cubicBezTo>
                    <a:cubicBezTo>
                      <a:pt x="99" y="162"/>
                      <a:pt x="99" y="162"/>
                      <a:pt x="99" y="162"/>
                    </a:cubicBezTo>
                    <a:cubicBezTo>
                      <a:pt x="99" y="162"/>
                      <a:pt x="99" y="162"/>
                      <a:pt x="100" y="162"/>
                    </a:cubicBezTo>
                    <a:cubicBezTo>
                      <a:pt x="100" y="162"/>
                      <a:pt x="100" y="162"/>
                      <a:pt x="100" y="162"/>
                    </a:cubicBezTo>
                    <a:cubicBezTo>
                      <a:pt x="100" y="162"/>
                      <a:pt x="100" y="162"/>
                      <a:pt x="100" y="162"/>
                    </a:cubicBezTo>
                    <a:cubicBezTo>
                      <a:pt x="100" y="161"/>
                      <a:pt x="100" y="161"/>
                      <a:pt x="100" y="161"/>
                    </a:cubicBezTo>
                    <a:cubicBezTo>
                      <a:pt x="100" y="161"/>
                      <a:pt x="100" y="161"/>
                      <a:pt x="100" y="161"/>
                    </a:cubicBezTo>
                    <a:cubicBezTo>
                      <a:pt x="100" y="161"/>
                      <a:pt x="100" y="161"/>
                      <a:pt x="100" y="161"/>
                    </a:cubicBezTo>
                    <a:cubicBezTo>
                      <a:pt x="100" y="161"/>
                      <a:pt x="100" y="161"/>
                      <a:pt x="100" y="161"/>
                    </a:cubicBezTo>
                    <a:cubicBezTo>
                      <a:pt x="100" y="161"/>
                      <a:pt x="100" y="161"/>
                      <a:pt x="100" y="161"/>
                    </a:cubicBezTo>
                    <a:cubicBezTo>
                      <a:pt x="100" y="161"/>
                      <a:pt x="100" y="161"/>
                      <a:pt x="100" y="161"/>
                    </a:cubicBezTo>
                    <a:cubicBezTo>
                      <a:pt x="100" y="161"/>
                      <a:pt x="100" y="161"/>
                      <a:pt x="100" y="161"/>
                    </a:cubicBezTo>
                    <a:cubicBezTo>
                      <a:pt x="100" y="161"/>
                      <a:pt x="100" y="161"/>
                      <a:pt x="100" y="161"/>
                    </a:cubicBezTo>
                    <a:cubicBezTo>
                      <a:pt x="100" y="161"/>
                      <a:pt x="100" y="161"/>
                      <a:pt x="101" y="161"/>
                    </a:cubicBezTo>
                    <a:cubicBezTo>
                      <a:pt x="101" y="161"/>
                      <a:pt x="101" y="161"/>
                      <a:pt x="101" y="161"/>
                    </a:cubicBezTo>
                    <a:cubicBezTo>
                      <a:pt x="101" y="161"/>
                      <a:pt x="101" y="161"/>
                      <a:pt x="101" y="161"/>
                    </a:cubicBezTo>
                    <a:cubicBezTo>
                      <a:pt x="101" y="161"/>
                      <a:pt x="101" y="161"/>
                      <a:pt x="101" y="161"/>
                    </a:cubicBezTo>
                    <a:cubicBezTo>
                      <a:pt x="101" y="161"/>
                      <a:pt x="101" y="161"/>
                      <a:pt x="101" y="161"/>
                    </a:cubicBezTo>
                    <a:cubicBezTo>
                      <a:pt x="101" y="161"/>
                      <a:pt x="101" y="161"/>
                      <a:pt x="101" y="161"/>
                    </a:cubicBezTo>
                    <a:cubicBezTo>
                      <a:pt x="101" y="161"/>
                      <a:pt x="101" y="161"/>
                      <a:pt x="101" y="161"/>
                    </a:cubicBezTo>
                    <a:cubicBezTo>
                      <a:pt x="101" y="161"/>
                      <a:pt x="101" y="161"/>
                      <a:pt x="101" y="161"/>
                    </a:cubicBezTo>
                    <a:cubicBezTo>
                      <a:pt x="102" y="161"/>
                      <a:pt x="102" y="161"/>
                      <a:pt x="102" y="161"/>
                    </a:cubicBezTo>
                    <a:cubicBezTo>
                      <a:pt x="102" y="161"/>
                      <a:pt x="102" y="161"/>
                      <a:pt x="102" y="161"/>
                    </a:cubicBezTo>
                    <a:cubicBezTo>
                      <a:pt x="102" y="161"/>
                      <a:pt x="102" y="161"/>
                      <a:pt x="102" y="161"/>
                    </a:cubicBezTo>
                    <a:cubicBezTo>
                      <a:pt x="102" y="161"/>
                      <a:pt x="102" y="161"/>
                      <a:pt x="102" y="161"/>
                    </a:cubicBezTo>
                    <a:cubicBezTo>
                      <a:pt x="102" y="161"/>
                      <a:pt x="102" y="161"/>
                      <a:pt x="102" y="161"/>
                    </a:cubicBezTo>
                    <a:cubicBezTo>
                      <a:pt x="102" y="161"/>
                      <a:pt x="102" y="161"/>
                      <a:pt x="102" y="161"/>
                    </a:cubicBezTo>
                    <a:cubicBezTo>
                      <a:pt x="102" y="161"/>
                      <a:pt x="102" y="161"/>
                      <a:pt x="102" y="161"/>
                    </a:cubicBezTo>
                    <a:cubicBezTo>
                      <a:pt x="102" y="161"/>
                      <a:pt x="102" y="161"/>
                      <a:pt x="102" y="161"/>
                    </a:cubicBezTo>
                    <a:cubicBezTo>
                      <a:pt x="102" y="161"/>
                      <a:pt x="102" y="161"/>
                      <a:pt x="103" y="161"/>
                    </a:cubicBezTo>
                    <a:cubicBezTo>
                      <a:pt x="103" y="161"/>
                      <a:pt x="103" y="161"/>
                      <a:pt x="103" y="161"/>
                    </a:cubicBezTo>
                    <a:cubicBezTo>
                      <a:pt x="103" y="161"/>
                      <a:pt x="103" y="161"/>
                      <a:pt x="103" y="161"/>
                    </a:cubicBezTo>
                    <a:cubicBezTo>
                      <a:pt x="103" y="161"/>
                      <a:pt x="103" y="161"/>
                      <a:pt x="103" y="161"/>
                    </a:cubicBezTo>
                    <a:cubicBezTo>
                      <a:pt x="103" y="161"/>
                      <a:pt x="103" y="161"/>
                      <a:pt x="103" y="161"/>
                    </a:cubicBezTo>
                    <a:cubicBezTo>
                      <a:pt x="103" y="161"/>
                      <a:pt x="103" y="161"/>
                      <a:pt x="103" y="161"/>
                    </a:cubicBezTo>
                    <a:cubicBezTo>
                      <a:pt x="103" y="162"/>
                      <a:pt x="103" y="162"/>
                      <a:pt x="103" y="162"/>
                    </a:cubicBezTo>
                    <a:cubicBezTo>
                      <a:pt x="103" y="162"/>
                      <a:pt x="103" y="162"/>
                      <a:pt x="103" y="163"/>
                    </a:cubicBezTo>
                    <a:cubicBezTo>
                      <a:pt x="103" y="163"/>
                      <a:pt x="103" y="163"/>
                      <a:pt x="103" y="163"/>
                    </a:cubicBezTo>
                    <a:cubicBezTo>
                      <a:pt x="103" y="163"/>
                      <a:pt x="103" y="163"/>
                      <a:pt x="103" y="163"/>
                    </a:cubicBezTo>
                    <a:cubicBezTo>
                      <a:pt x="103" y="163"/>
                      <a:pt x="103" y="163"/>
                      <a:pt x="103" y="163"/>
                    </a:cubicBezTo>
                    <a:cubicBezTo>
                      <a:pt x="103" y="164"/>
                      <a:pt x="103" y="164"/>
                      <a:pt x="103" y="165"/>
                    </a:cubicBezTo>
                    <a:cubicBezTo>
                      <a:pt x="103" y="165"/>
                      <a:pt x="103" y="165"/>
                      <a:pt x="103" y="165"/>
                    </a:cubicBezTo>
                    <a:cubicBezTo>
                      <a:pt x="103" y="165"/>
                      <a:pt x="103" y="166"/>
                      <a:pt x="103" y="166"/>
                    </a:cubicBezTo>
                    <a:cubicBezTo>
                      <a:pt x="103" y="166"/>
                      <a:pt x="103" y="166"/>
                      <a:pt x="103" y="166"/>
                    </a:cubicBezTo>
                    <a:cubicBezTo>
                      <a:pt x="103" y="166"/>
                      <a:pt x="103" y="166"/>
                      <a:pt x="103" y="166"/>
                    </a:cubicBezTo>
                    <a:cubicBezTo>
                      <a:pt x="103" y="167"/>
                      <a:pt x="103" y="167"/>
                      <a:pt x="103" y="167"/>
                    </a:cubicBezTo>
                    <a:cubicBezTo>
                      <a:pt x="103" y="167"/>
                      <a:pt x="103" y="167"/>
                      <a:pt x="103" y="167"/>
                    </a:cubicBezTo>
                    <a:cubicBezTo>
                      <a:pt x="103" y="167"/>
                      <a:pt x="103" y="167"/>
                      <a:pt x="103" y="167"/>
                    </a:cubicBezTo>
                    <a:cubicBezTo>
                      <a:pt x="103" y="167"/>
                      <a:pt x="103" y="167"/>
                      <a:pt x="103" y="167"/>
                    </a:cubicBezTo>
                    <a:cubicBezTo>
                      <a:pt x="103" y="167"/>
                      <a:pt x="103" y="167"/>
                      <a:pt x="103" y="167"/>
                    </a:cubicBezTo>
                    <a:cubicBezTo>
                      <a:pt x="103" y="168"/>
                      <a:pt x="103" y="168"/>
                      <a:pt x="103" y="168"/>
                    </a:cubicBezTo>
                    <a:cubicBezTo>
                      <a:pt x="103" y="168"/>
                      <a:pt x="103" y="168"/>
                      <a:pt x="103" y="168"/>
                    </a:cubicBezTo>
                    <a:cubicBezTo>
                      <a:pt x="103" y="168"/>
                      <a:pt x="103" y="168"/>
                      <a:pt x="103" y="168"/>
                    </a:cubicBezTo>
                    <a:cubicBezTo>
                      <a:pt x="103" y="168"/>
                      <a:pt x="103" y="168"/>
                      <a:pt x="103" y="168"/>
                    </a:cubicBezTo>
                    <a:cubicBezTo>
                      <a:pt x="103" y="169"/>
                      <a:pt x="103" y="169"/>
                      <a:pt x="103" y="169"/>
                    </a:cubicBezTo>
                    <a:cubicBezTo>
                      <a:pt x="103" y="169"/>
                      <a:pt x="103" y="169"/>
                      <a:pt x="103" y="169"/>
                    </a:cubicBezTo>
                    <a:cubicBezTo>
                      <a:pt x="103" y="169"/>
                      <a:pt x="103" y="169"/>
                      <a:pt x="103" y="170"/>
                    </a:cubicBezTo>
                    <a:cubicBezTo>
                      <a:pt x="103" y="170"/>
                      <a:pt x="103" y="170"/>
                      <a:pt x="103" y="171"/>
                    </a:cubicBezTo>
                    <a:cubicBezTo>
                      <a:pt x="103" y="171"/>
                      <a:pt x="103" y="171"/>
                      <a:pt x="103" y="171"/>
                    </a:cubicBezTo>
                    <a:cubicBezTo>
                      <a:pt x="103" y="172"/>
                      <a:pt x="103" y="173"/>
                      <a:pt x="103" y="175"/>
                    </a:cubicBezTo>
                    <a:cubicBezTo>
                      <a:pt x="103" y="175"/>
                      <a:pt x="103" y="175"/>
                      <a:pt x="103" y="175"/>
                    </a:cubicBezTo>
                    <a:cubicBezTo>
                      <a:pt x="103" y="175"/>
                      <a:pt x="103" y="175"/>
                      <a:pt x="103" y="175"/>
                    </a:cubicBezTo>
                    <a:cubicBezTo>
                      <a:pt x="103" y="175"/>
                      <a:pt x="103" y="175"/>
                      <a:pt x="103" y="175"/>
                    </a:cubicBezTo>
                    <a:cubicBezTo>
                      <a:pt x="103" y="175"/>
                      <a:pt x="103" y="175"/>
                      <a:pt x="103" y="175"/>
                    </a:cubicBezTo>
                    <a:cubicBezTo>
                      <a:pt x="103" y="175"/>
                      <a:pt x="102" y="175"/>
                      <a:pt x="102" y="175"/>
                    </a:cubicBezTo>
                    <a:cubicBezTo>
                      <a:pt x="102" y="175"/>
                      <a:pt x="102" y="175"/>
                      <a:pt x="102" y="176"/>
                    </a:cubicBezTo>
                    <a:cubicBezTo>
                      <a:pt x="102" y="176"/>
                      <a:pt x="102" y="176"/>
                      <a:pt x="102" y="176"/>
                    </a:cubicBezTo>
                    <a:cubicBezTo>
                      <a:pt x="102" y="176"/>
                      <a:pt x="102" y="176"/>
                      <a:pt x="102" y="176"/>
                    </a:cubicBezTo>
                    <a:cubicBezTo>
                      <a:pt x="102" y="176"/>
                      <a:pt x="102" y="176"/>
                      <a:pt x="102" y="176"/>
                    </a:cubicBezTo>
                    <a:cubicBezTo>
                      <a:pt x="102" y="176"/>
                      <a:pt x="102" y="176"/>
                      <a:pt x="102" y="176"/>
                    </a:cubicBezTo>
                    <a:cubicBezTo>
                      <a:pt x="102" y="176"/>
                      <a:pt x="102" y="176"/>
                      <a:pt x="102" y="177"/>
                    </a:cubicBezTo>
                    <a:cubicBezTo>
                      <a:pt x="102" y="177"/>
                      <a:pt x="102" y="177"/>
                      <a:pt x="102" y="177"/>
                    </a:cubicBezTo>
                    <a:cubicBezTo>
                      <a:pt x="102" y="178"/>
                      <a:pt x="102" y="179"/>
                      <a:pt x="102" y="179"/>
                    </a:cubicBezTo>
                    <a:cubicBezTo>
                      <a:pt x="102" y="179"/>
                      <a:pt x="102" y="179"/>
                      <a:pt x="102" y="180"/>
                    </a:cubicBezTo>
                    <a:cubicBezTo>
                      <a:pt x="102" y="180"/>
                      <a:pt x="102" y="180"/>
                      <a:pt x="102" y="180"/>
                    </a:cubicBezTo>
                    <a:cubicBezTo>
                      <a:pt x="102" y="180"/>
                      <a:pt x="102" y="180"/>
                      <a:pt x="102" y="180"/>
                    </a:cubicBezTo>
                    <a:cubicBezTo>
                      <a:pt x="102" y="180"/>
                      <a:pt x="102" y="180"/>
                      <a:pt x="102" y="180"/>
                    </a:cubicBezTo>
                    <a:cubicBezTo>
                      <a:pt x="102" y="180"/>
                      <a:pt x="102" y="180"/>
                      <a:pt x="102" y="180"/>
                    </a:cubicBezTo>
                    <a:cubicBezTo>
                      <a:pt x="102" y="180"/>
                      <a:pt x="102" y="180"/>
                      <a:pt x="102" y="180"/>
                    </a:cubicBezTo>
                    <a:cubicBezTo>
                      <a:pt x="102" y="180"/>
                      <a:pt x="102" y="180"/>
                      <a:pt x="102" y="180"/>
                    </a:cubicBezTo>
                    <a:cubicBezTo>
                      <a:pt x="102" y="180"/>
                      <a:pt x="102" y="180"/>
                      <a:pt x="102" y="180"/>
                    </a:cubicBezTo>
                    <a:cubicBezTo>
                      <a:pt x="102" y="180"/>
                      <a:pt x="102" y="180"/>
                      <a:pt x="102" y="180"/>
                    </a:cubicBezTo>
                    <a:cubicBezTo>
                      <a:pt x="102" y="180"/>
                      <a:pt x="102" y="180"/>
                      <a:pt x="102" y="180"/>
                    </a:cubicBezTo>
                    <a:cubicBezTo>
                      <a:pt x="102" y="180"/>
                      <a:pt x="102" y="180"/>
                      <a:pt x="102" y="180"/>
                    </a:cubicBezTo>
                    <a:cubicBezTo>
                      <a:pt x="102" y="180"/>
                      <a:pt x="102" y="181"/>
                      <a:pt x="102" y="181"/>
                    </a:cubicBezTo>
                    <a:cubicBezTo>
                      <a:pt x="102" y="181"/>
                      <a:pt x="102" y="181"/>
                      <a:pt x="102" y="181"/>
                    </a:cubicBezTo>
                    <a:cubicBezTo>
                      <a:pt x="102" y="181"/>
                      <a:pt x="102" y="181"/>
                      <a:pt x="102" y="181"/>
                    </a:cubicBezTo>
                    <a:cubicBezTo>
                      <a:pt x="101" y="181"/>
                      <a:pt x="101" y="181"/>
                      <a:pt x="101" y="181"/>
                    </a:cubicBezTo>
                    <a:cubicBezTo>
                      <a:pt x="101" y="181"/>
                      <a:pt x="101" y="181"/>
                      <a:pt x="101" y="181"/>
                    </a:cubicBezTo>
                    <a:cubicBezTo>
                      <a:pt x="101" y="181"/>
                      <a:pt x="101" y="181"/>
                      <a:pt x="101" y="181"/>
                    </a:cubicBezTo>
                    <a:cubicBezTo>
                      <a:pt x="101" y="181"/>
                      <a:pt x="101" y="181"/>
                      <a:pt x="101" y="181"/>
                    </a:cubicBezTo>
                    <a:cubicBezTo>
                      <a:pt x="101" y="181"/>
                      <a:pt x="101" y="182"/>
                      <a:pt x="101" y="182"/>
                    </a:cubicBezTo>
                    <a:cubicBezTo>
                      <a:pt x="101" y="182"/>
                      <a:pt x="101" y="182"/>
                      <a:pt x="101" y="182"/>
                    </a:cubicBezTo>
                    <a:cubicBezTo>
                      <a:pt x="101" y="182"/>
                      <a:pt x="101" y="182"/>
                      <a:pt x="101" y="182"/>
                    </a:cubicBezTo>
                    <a:cubicBezTo>
                      <a:pt x="101" y="182"/>
                      <a:pt x="101" y="182"/>
                      <a:pt x="101" y="182"/>
                    </a:cubicBezTo>
                    <a:cubicBezTo>
                      <a:pt x="101" y="182"/>
                      <a:pt x="101" y="182"/>
                      <a:pt x="101" y="182"/>
                    </a:cubicBezTo>
                    <a:cubicBezTo>
                      <a:pt x="101" y="182"/>
                      <a:pt x="101" y="182"/>
                      <a:pt x="101" y="182"/>
                    </a:cubicBezTo>
                    <a:cubicBezTo>
                      <a:pt x="101" y="182"/>
                      <a:pt x="101" y="182"/>
                      <a:pt x="101" y="182"/>
                    </a:cubicBezTo>
                    <a:cubicBezTo>
                      <a:pt x="101" y="182"/>
                      <a:pt x="101" y="182"/>
                      <a:pt x="101" y="182"/>
                    </a:cubicBezTo>
                    <a:cubicBezTo>
                      <a:pt x="100" y="182"/>
                      <a:pt x="100" y="182"/>
                      <a:pt x="100" y="182"/>
                    </a:cubicBezTo>
                    <a:cubicBezTo>
                      <a:pt x="100" y="182"/>
                      <a:pt x="100" y="182"/>
                      <a:pt x="100" y="182"/>
                    </a:cubicBezTo>
                    <a:cubicBezTo>
                      <a:pt x="100" y="182"/>
                      <a:pt x="100" y="182"/>
                      <a:pt x="100" y="183"/>
                    </a:cubicBezTo>
                    <a:cubicBezTo>
                      <a:pt x="100" y="183"/>
                      <a:pt x="100" y="183"/>
                      <a:pt x="100" y="183"/>
                    </a:cubicBezTo>
                    <a:cubicBezTo>
                      <a:pt x="100" y="183"/>
                      <a:pt x="100" y="183"/>
                      <a:pt x="100" y="183"/>
                    </a:cubicBezTo>
                    <a:cubicBezTo>
                      <a:pt x="100" y="183"/>
                      <a:pt x="100" y="183"/>
                      <a:pt x="100" y="183"/>
                    </a:cubicBezTo>
                    <a:cubicBezTo>
                      <a:pt x="100" y="183"/>
                      <a:pt x="100" y="183"/>
                      <a:pt x="100" y="183"/>
                    </a:cubicBezTo>
                    <a:cubicBezTo>
                      <a:pt x="100" y="183"/>
                      <a:pt x="100" y="183"/>
                      <a:pt x="100" y="183"/>
                    </a:cubicBezTo>
                    <a:cubicBezTo>
                      <a:pt x="100" y="183"/>
                      <a:pt x="100" y="183"/>
                      <a:pt x="100" y="183"/>
                    </a:cubicBezTo>
                    <a:cubicBezTo>
                      <a:pt x="100" y="183"/>
                      <a:pt x="100" y="183"/>
                      <a:pt x="100" y="183"/>
                    </a:cubicBezTo>
                    <a:cubicBezTo>
                      <a:pt x="100" y="183"/>
                      <a:pt x="100" y="183"/>
                      <a:pt x="100" y="183"/>
                    </a:cubicBezTo>
                    <a:cubicBezTo>
                      <a:pt x="100" y="183"/>
                      <a:pt x="100" y="183"/>
                      <a:pt x="100" y="183"/>
                    </a:cubicBezTo>
                    <a:cubicBezTo>
                      <a:pt x="99" y="183"/>
                      <a:pt x="99" y="183"/>
                      <a:pt x="99" y="183"/>
                    </a:cubicBezTo>
                    <a:cubicBezTo>
                      <a:pt x="99" y="183"/>
                      <a:pt x="99" y="183"/>
                      <a:pt x="99" y="183"/>
                    </a:cubicBezTo>
                    <a:cubicBezTo>
                      <a:pt x="99" y="183"/>
                      <a:pt x="99" y="183"/>
                      <a:pt x="99" y="183"/>
                    </a:cubicBezTo>
                    <a:cubicBezTo>
                      <a:pt x="99" y="183"/>
                      <a:pt x="99" y="183"/>
                      <a:pt x="99" y="183"/>
                    </a:cubicBezTo>
                    <a:cubicBezTo>
                      <a:pt x="99" y="183"/>
                      <a:pt x="99" y="183"/>
                      <a:pt x="99" y="183"/>
                    </a:cubicBezTo>
                    <a:cubicBezTo>
                      <a:pt x="99" y="183"/>
                      <a:pt x="99" y="183"/>
                      <a:pt x="99" y="183"/>
                    </a:cubicBezTo>
                    <a:cubicBezTo>
                      <a:pt x="99" y="183"/>
                      <a:pt x="99" y="183"/>
                      <a:pt x="99" y="183"/>
                    </a:cubicBezTo>
                    <a:cubicBezTo>
                      <a:pt x="99" y="183"/>
                      <a:pt x="99" y="183"/>
                      <a:pt x="99" y="183"/>
                    </a:cubicBezTo>
                    <a:cubicBezTo>
                      <a:pt x="99" y="183"/>
                      <a:pt x="99" y="183"/>
                      <a:pt x="99" y="184"/>
                    </a:cubicBezTo>
                    <a:cubicBezTo>
                      <a:pt x="99" y="184"/>
                      <a:pt x="99" y="184"/>
                      <a:pt x="99" y="184"/>
                    </a:cubicBezTo>
                    <a:cubicBezTo>
                      <a:pt x="99" y="184"/>
                      <a:pt x="99" y="184"/>
                      <a:pt x="99" y="184"/>
                    </a:cubicBezTo>
                    <a:cubicBezTo>
                      <a:pt x="99" y="184"/>
                      <a:pt x="99" y="184"/>
                      <a:pt x="99" y="184"/>
                    </a:cubicBezTo>
                    <a:cubicBezTo>
                      <a:pt x="99" y="184"/>
                      <a:pt x="99" y="184"/>
                      <a:pt x="99" y="184"/>
                    </a:cubicBezTo>
                    <a:cubicBezTo>
                      <a:pt x="99" y="184"/>
                      <a:pt x="99" y="184"/>
                      <a:pt x="99" y="184"/>
                    </a:cubicBezTo>
                    <a:cubicBezTo>
                      <a:pt x="99" y="184"/>
                      <a:pt x="99" y="184"/>
                      <a:pt x="99" y="184"/>
                    </a:cubicBezTo>
                    <a:cubicBezTo>
                      <a:pt x="99" y="184"/>
                      <a:pt x="98" y="184"/>
                      <a:pt x="98" y="184"/>
                    </a:cubicBezTo>
                    <a:cubicBezTo>
                      <a:pt x="98" y="184"/>
                      <a:pt x="98" y="184"/>
                      <a:pt x="98" y="184"/>
                    </a:cubicBezTo>
                    <a:cubicBezTo>
                      <a:pt x="98" y="184"/>
                      <a:pt x="98" y="184"/>
                      <a:pt x="98" y="184"/>
                    </a:cubicBezTo>
                    <a:cubicBezTo>
                      <a:pt x="98" y="184"/>
                      <a:pt x="98" y="184"/>
                      <a:pt x="98" y="184"/>
                    </a:cubicBezTo>
                    <a:cubicBezTo>
                      <a:pt x="98" y="184"/>
                      <a:pt x="98" y="184"/>
                      <a:pt x="98" y="184"/>
                    </a:cubicBezTo>
                    <a:cubicBezTo>
                      <a:pt x="98" y="184"/>
                      <a:pt x="98" y="184"/>
                      <a:pt x="98" y="184"/>
                    </a:cubicBezTo>
                    <a:cubicBezTo>
                      <a:pt x="98" y="184"/>
                      <a:pt x="98" y="184"/>
                      <a:pt x="98" y="184"/>
                    </a:cubicBezTo>
                    <a:cubicBezTo>
                      <a:pt x="98" y="184"/>
                      <a:pt x="98" y="184"/>
                      <a:pt x="98" y="184"/>
                    </a:cubicBezTo>
                    <a:cubicBezTo>
                      <a:pt x="98" y="184"/>
                      <a:pt x="98" y="184"/>
                      <a:pt x="98" y="184"/>
                    </a:cubicBezTo>
                    <a:cubicBezTo>
                      <a:pt x="98" y="184"/>
                      <a:pt x="98" y="184"/>
                      <a:pt x="98" y="184"/>
                    </a:cubicBezTo>
                    <a:cubicBezTo>
                      <a:pt x="98" y="184"/>
                      <a:pt x="98" y="184"/>
                      <a:pt x="98" y="184"/>
                    </a:cubicBezTo>
                    <a:cubicBezTo>
                      <a:pt x="98" y="184"/>
                      <a:pt x="98" y="184"/>
                      <a:pt x="98" y="184"/>
                    </a:cubicBezTo>
                    <a:cubicBezTo>
                      <a:pt x="98" y="184"/>
                      <a:pt x="98" y="184"/>
                      <a:pt x="98" y="185"/>
                    </a:cubicBezTo>
                    <a:cubicBezTo>
                      <a:pt x="98" y="185"/>
                      <a:pt x="98" y="185"/>
                      <a:pt x="98" y="185"/>
                    </a:cubicBezTo>
                    <a:cubicBezTo>
                      <a:pt x="98" y="185"/>
                      <a:pt x="98" y="185"/>
                      <a:pt x="98" y="185"/>
                    </a:cubicBezTo>
                    <a:cubicBezTo>
                      <a:pt x="98" y="185"/>
                      <a:pt x="98" y="185"/>
                      <a:pt x="98" y="185"/>
                    </a:cubicBezTo>
                    <a:cubicBezTo>
                      <a:pt x="98" y="185"/>
                      <a:pt x="98" y="185"/>
                      <a:pt x="98" y="185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7" y="185"/>
                      <a:pt x="97" y="185"/>
                      <a:pt x="96" y="185"/>
                    </a:cubicBezTo>
                    <a:cubicBezTo>
                      <a:pt x="96" y="185"/>
                      <a:pt x="96" y="185"/>
                      <a:pt x="96" y="185"/>
                    </a:cubicBezTo>
                    <a:cubicBezTo>
                      <a:pt x="96" y="185"/>
                      <a:pt x="96" y="185"/>
                      <a:pt x="96" y="186"/>
                    </a:cubicBezTo>
                    <a:cubicBezTo>
                      <a:pt x="96" y="186"/>
                      <a:pt x="96" y="186"/>
                      <a:pt x="96" y="186"/>
                    </a:cubicBezTo>
                    <a:cubicBezTo>
                      <a:pt x="96" y="186"/>
                      <a:pt x="96" y="186"/>
                      <a:pt x="96" y="186"/>
                    </a:cubicBezTo>
                    <a:cubicBezTo>
                      <a:pt x="96" y="186"/>
                      <a:pt x="96" y="186"/>
                      <a:pt x="96" y="186"/>
                    </a:cubicBezTo>
                    <a:cubicBezTo>
                      <a:pt x="96" y="186"/>
                      <a:pt x="96" y="186"/>
                      <a:pt x="96" y="186"/>
                    </a:cubicBezTo>
                    <a:cubicBezTo>
                      <a:pt x="96" y="186"/>
                      <a:pt x="96" y="186"/>
                      <a:pt x="96" y="186"/>
                    </a:cubicBezTo>
                    <a:cubicBezTo>
                      <a:pt x="96" y="186"/>
                      <a:pt x="96" y="186"/>
                      <a:pt x="96" y="186"/>
                    </a:cubicBezTo>
                    <a:cubicBezTo>
                      <a:pt x="96" y="186"/>
                      <a:pt x="96" y="186"/>
                      <a:pt x="96" y="186"/>
                    </a:cubicBezTo>
                    <a:cubicBezTo>
                      <a:pt x="96" y="186"/>
                      <a:pt x="96" y="186"/>
                      <a:pt x="96" y="186"/>
                    </a:cubicBezTo>
                    <a:cubicBezTo>
                      <a:pt x="96" y="186"/>
                      <a:pt x="96" y="186"/>
                      <a:pt x="96" y="186"/>
                    </a:cubicBezTo>
                    <a:cubicBezTo>
                      <a:pt x="95" y="186"/>
                      <a:pt x="95" y="186"/>
                      <a:pt x="95" y="186"/>
                    </a:cubicBezTo>
                    <a:cubicBezTo>
                      <a:pt x="95" y="186"/>
                      <a:pt x="95" y="186"/>
                      <a:pt x="95" y="186"/>
                    </a:cubicBezTo>
                    <a:cubicBezTo>
                      <a:pt x="95" y="186"/>
                      <a:pt x="95" y="186"/>
                      <a:pt x="95" y="186"/>
                    </a:cubicBezTo>
                    <a:cubicBezTo>
                      <a:pt x="95" y="186"/>
                      <a:pt x="95" y="186"/>
                      <a:pt x="95" y="186"/>
                    </a:cubicBezTo>
                    <a:cubicBezTo>
                      <a:pt x="95" y="186"/>
                      <a:pt x="95" y="186"/>
                      <a:pt x="95" y="186"/>
                    </a:cubicBezTo>
                    <a:cubicBezTo>
                      <a:pt x="95" y="186"/>
                      <a:pt x="95" y="186"/>
                      <a:pt x="95" y="186"/>
                    </a:cubicBezTo>
                    <a:cubicBezTo>
                      <a:pt x="95" y="186"/>
                      <a:pt x="95" y="186"/>
                      <a:pt x="95" y="186"/>
                    </a:cubicBezTo>
                    <a:cubicBezTo>
                      <a:pt x="95" y="186"/>
                      <a:pt x="95" y="186"/>
                      <a:pt x="95" y="186"/>
                    </a:cubicBezTo>
                    <a:cubicBezTo>
                      <a:pt x="95" y="186"/>
                      <a:pt x="95" y="186"/>
                      <a:pt x="95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3" y="187"/>
                      <a:pt x="93" y="187"/>
                    </a:cubicBezTo>
                    <a:cubicBezTo>
                      <a:pt x="93" y="187"/>
                      <a:pt x="93" y="187"/>
                      <a:pt x="93" y="187"/>
                    </a:cubicBezTo>
                    <a:cubicBezTo>
                      <a:pt x="93" y="187"/>
                      <a:pt x="93" y="187"/>
                      <a:pt x="93" y="187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2" y="188"/>
                      <a:pt x="92" y="188"/>
                      <a:pt x="92" y="188"/>
                    </a:cubicBezTo>
                    <a:cubicBezTo>
                      <a:pt x="92" y="188"/>
                      <a:pt x="92" y="188"/>
                      <a:pt x="92" y="188"/>
                    </a:cubicBezTo>
                    <a:cubicBezTo>
                      <a:pt x="92" y="188"/>
                      <a:pt x="92" y="188"/>
                      <a:pt x="92" y="188"/>
                    </a:cubicBezTo>
                    <a:cubicBezTo>
                      <a:pt x="92" y="188"/>
                      <a:pt x="92" y="188"/>
                      <a:pt x="92" y="188"/>
                    </a:cubicBezTo>
                    <a:cubicBezTo>
                      <a:pt x="92" y="188"/>
                      <a:pt x="92" y="188"/>
                      <a:pt x="92" y="188"/>
                    </a:cubicBezTo>
                    <a:cubicBezTo>
                      <a:pt x="92" y="188"/>
                      <a:pt x="92" y="188"/>
                      <a:pt x="92" y="188"/>
                    </a:cubicBezTo>
                    <a:cubicBezTo>
                      <a:pt x="92" y="188"/>
                      <a:pt x="92" y="188"/>
                      <a:pt x="92" y="189"/>
                    </a:cubicBezTo>
                    <a:cubicBezTo>
                      <a:pt x="92" y="189"/>
                      <a:pt x="92" y="189"/>
                      <a:pt x="92" y="189"/>
                    </a:cubicBezTo>
                    <a:cubicBezTo>
                      <a:pt x="92" y="189"/>
                      <a:pt x="92" y="189"/>
                      <a:pt x="92" y="189"/>
                    </a:cubicBezTo>
                    <a:cubicBezTo>
                      <a:pt x="92" y="189"/>
                      <a:pt x="92" y="189"/>
                      <a:pt x="92" y="189"/>
                    </a:cubicBezTo>
                    <a:cubicBezTo>
                      <a:pt x="91" y="189"/>
                      <a:pt x="90" y="189"/>
                      <a:pt x="90" y="190"/>
                    </a:cubicBezTo>
                    <a:cubicBezTo>
                      <a:pt x="90" y="190"/>
                      <a:pt x="90" y="190"/>
                      <a:pt x="90" y="190"/>
                    </a:cubicBezTo>
                    <a:cubicBezTo>
                      <a:pt x="90" y="190"/>
                      <a:pt x="90" y="190"/>
                      <a:pt x="90" y="190"/>
                    </a:cubicBezTo>
                    <a:cubicBezTo>
                      <a:pt x="89" y="190"/>
                      <a:pt x="89" y="190"/>
                      <a:pt x="89" y="190"/>
                    </a:cubicBezTo>
                    <a:cubicBezTo>
                      <a:pt x="89" y="191"/>
                      <a:pt x="89" y="191"/>
                      <a:pt x="89" y="191"/>
                    </a:cubicBezTo>
                    <a:cubicBezTo>
                      <a:pt x="89" y="191"/>
                      <a:pt x="89" y="191"/>
                      <a:pt x="89" y="191"/>
                    </a:cubicBezTo>
                    <a:cubicBezTo>
                      <a:pt x="88" y="191"/>
                      <a:pt x="88" y="191"/>
                      <a:pt x="88" y="191"/>
                    </a:cubicBezTo>
                    <a:cubicBezTo>
                      <a:pt x="88" y="191"/>
                      <a:pt x="88" y="192"/>
                      <a:pt x="87" y="192"/>
                    </a:cubicBezTo>
                    <a:cubicBezTo>
                      <a:pt x="87" y="192"/>
                      <a:pt x="87" y="192"/>
                      <a:pt x="87" y="192"/>
                    </a:cubicBezTo>
                    <a:cubicBezTo>
                      <a:pt x="87" y="192"/>
                      <a:pt x="87" y="192"/>
                      <a:pt x="87" y="192"/>
                    </a:cubicBezTo>
                    <a:cubicBezTo>
                      <a:pt x="87" y="192"/>
                      <a:pt x="87" y="192"/>
                      <a:pt x="87" y="192"/>
                    </a:cubicBezTo>
                    <a:cubicBezTo>
                      <a:pt x="87" y="192"/>
                      <a:pt x="87" y="192"/>
                      <a:pt x="87" y="192"/>
                    </a:cubicBezTo>
                    <a:cubicBezTo>
                      <a:pt x="87" y="192"/>
                      <a:pt x="87" y="192"/>
                      <a:pt x="87" y="192"/>
                    </a:cubicBezTo>
                    <a:cubicBezTo>
                      <a:pt x="87" y="192"/>
                      <a:pt x="87" y="192"/>
                      <a:pt x="87" y="192"/>
                    </a:cubicBezTo>
                    <a:cubicBezTo>
                      <a:pt x="87" y="192"/>
                      <a:pt x="87" y="192"/>
                      <a:pt x="87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86" y="193"/>
                      <a:pt x="86" y="193"/>
                      <a:pt x="86" y="193"/>
                    </a:cubicBezTo>
                    <a:cubicBezTo>
                      <a:pt x="86" y="193"/>
                      <a:pt x="86" y="193"/>
                      <a:pt x="86" y="193"/>
                    </a:cubicBezTo>
                    <a:cubicBezTo>
                      <a:pt x="86" y="193"/>
                      <a:pt x="86" y="193"/>
                      <a:pt x="86" y="193"/>
                    </a:cubicBezTo>
                    <a:cubicBezTo>
                      <a:pt x="86" y="193"/>
                      <a:pt x="86" y="193"/>
                      <a:pt x="86" y="193"/>
                    </a:cubicBezTo>
                    <a:cubicBezTo>
                      <a:pt x="86" y="193"/>
                      <a:pt x="86" y="193"/>
                      <a:pt x="86" y="193"/>
                    </a:cubicBezTo>
                    <a:cubicBezTo>
                      <a:pt x="86" y="193"/>
                      <a:pt x="86" y="193"/>
                      <a:pt x="86" y="193"/>
                    </a:cubicBezTo>
                    <a:cubicBezTo>
                      <a:pt x="86" y="193"/>
                      <a:pt x="86" y="193"/>
                      <a:pt x="86" y="193"/>
                    </a:cubicBezTo>
                    <a:cubicBezTo>
                      <a:pt x="86" y="193"/>
                      <a:pt x="86" y="193"/>
                      <a:pt x="86" y="193"/>
                    </a:cubicBezTo>
                    <a:cubicBezTo>
                      <a:pt x="86" y="193"/>
                      <a:pt x="86" y="193"/>
                      <a:pt x="86" y="193"/>
                    </a:cubicBezTo>
                    <a:cubicBezTo>
                      <a:pt x="85" y="193"/>
                      <a:pt x="85" y="193"/>
                      <a:pt x="85" y="194"/>
                    </a:cubicBezTo>
                    <a:cubicBezTo>
                      <a:pt x="85" y="194"/>
                      <a:pt x="85" y="194"/>
                      <a:pt x="85" y="194"/>
                    </a:cubicBezTo>
                    <a:cubicBezTo>
                      <a:pt x="85" y="194"/>
                      <a:pt x="85" y="194"/>
                      <a:pt x="85" y="194"/>
                    </a:cubicBezTo>
                    <a:cubicBezTo>
                      <a:pt x="85" y="194"/>
                      <a:pt x="85" y="194"/>
                      <a:pt x="85" y="194"/>
                    </a:cubicBezTo>
                    <a:cubicBezTo>
                      <a:pt x="85" y="194"/>
                      <a:pt x="85" y="194"/>
                      <a:pt x="85" y="194"/>
                    </a:cubicBezTo>
                    <a:cubicBezTo>
                      <a:pt x="85" y="194"/>
                      <a:pt x="85" y="194"/>
                      <a:pt x="85" y="194"/>
                    </a:cubicBezTo>
                    <a:cubicBezTo>
                      <a:pt x="85" y="194"/>
                      <a:pt x="85" y="194"/>
                      <a:pt x="85" y="194"/>
                    </a:cubicBezTo>
                    <a:cubicBezTo>
                      <a:pt x="85" y="194"/>
                      <a:pt x="85" y="194"/>
                      <a:pt x="84" y="194"/>
                    </a:cubicBezTo>
                    <a:cubicBezTo>
                      <a:pt x="84" y="194"/>
                      <a:pt x="84" y="194"/>
                      <a:pt x="84" y="194"/>
                    </a:cubicBezTo>
                    <a:cubicBezTo>
                      <a:pt x="84" y="194"/>
                      <a:pt x="84" y="194"/>
                      <a:pt x="84" y="194"/>
                    </a:cubicBezTo>
                    <a:cubicBezTo>
                      <a:pt x="84" y="194"/>
                      <a:pt x="84" y="194"/>
                      <a:pt x="84" y="194"/>
                    </a:cubicBezTo>
                    <a:cubicBezTo>
                      <a:pt x="84" y="194"/>
                      <a:pt x="84" y="194"/>
                      <a:pt x="84" y="194"/>
                    </a:cubicBezTo>
                    <a:cubicBezTo>
                      <a:pt x="83" y="194"/>
                      <a:pt x="83" y="195"/>
                      <a:pt x="83" y="195"/>
                    </a:cubicBezTo>
                    <a:cubicBezTo>
                      <a:pt x="83" y="195"/>
                      <a:pt x="83" y="195"/>
                      <a:pt x="83" y="195"/>
                    </a:cubicBezTo>
                    <a:cubicBezTo>
                      <a:pt x="83" y="195"/>
                      <a:pt x="83" y="195"/>
                      <a:pt x="83" y="195"/>
                    </a:cubicBezTo>
                    <a:cubicBezTo>
                      <a:pt x="83" y="195"/>
                      <a:pt x="83" y="195"/>
                      <a:pt x="83" y="195"/>
                    </a:cubicBezTo>
                    <a:cubicBezTo>
                      <a:pt x="83" y="195"/>
                      <a:pt x="83" y="195"/>
                      <a:pt x="83" y="195"/>
                    </a:cubicBezTo>
                    <a:cubicBezTo>
                      <a:pt x="83" y="195"/>
                      <a:pt x="82" y="195"/>
                      <a:pt x="82" y="195"/>
                    </a:cubicBezTo>
                    <a:cubicBezTo>
                      <a:pt x="82" y="195"/>
                      <a:pt x="82" y="195"/>
                      <a:pt x="82" y="195"/>
                    </a:cubicBezTo>
                    <a:cubicBezTo>
                      <a:pt x="82" y="195"/>
                      <a:pt x="82" y="196"/>
                      <a:pt x="82" y="196"/>
                    </a:cubicBezTo>
                    <a:cubicBezTo>
                      <a:pt x="81" y="196"/>
                      <a:pt x="81" y="196"/>
                      <a:pt x="81" y="196"/>
                    </a:cubicBezTo>
                    <a:cubicBezTo>
                      <a:pt x="81" y="196"/>
                      <a:pt x="81" y="196"/>
                      <a:pt x="81" y="196"/>
                    </a:cubicBezTo>
                    <a:cubicBezTo>
                      <a:pt x="81" y="196"/>
                      <a:pt x="81" y="196"/>
                      <a:pt x="81" y="196"/>
                    </a:cubicBezTo>
                    <a:cubicBezTo>
                      <a:pt x="80" y="196"/>
                      <a:pt x="80" y="196"/>
                      <a:pt x="80" y="196"/>
                    </a:cubicBezTo>
                    <a:cubicBezTo>
                      <a:pt x="80" y="196"/>
                      <a:pt x="80" y="197"/>
                      <a:pt x="79" y="197"/>
                    </a:cubicBezTo>
                    <a:cubicBezTo>
                      <a:pt x="79" y="197"/>
                      <a:pt x="78" y="198"/>
                      <a:pt x="77" y="198"/>
                    </a:cubicBezTo>
                    <a:cubicBezTo>
                      <a:pt x="77" y="198"/>
                      <a:pt x="77" y="198"/>
                      <a:pt x="76" y="199"/>
                    </a:cubicBezTo>
                    <a:cubicBezTo>
                      <a:pt x="76" y="199"/>
                      <a:pt x="75" y="199"/>
                      <a:pt x="75" y="200"/>
                    </a:cubicBezTo>
                    <a:cubicBezTo>
                      <a:pt x="75" y="200"/>
                      <a:pt x="75" y="200"/>
                      <a:pt x="75" y="200"/>
                    </a:cubicBezTo>
                    <a:cubicBezTo>
                      <a:pt x="75" y="200"/>
                      <a:pt x="75" y="200"/>
                      <a:pt x="75" y="200"/>
                    </a:cubicBezTo>
                    <a:cubicBezTo>
                      <a:pt x="75" y="200"/>
                      <a:pt x="75" y="200"/>
                      <a:pt x="75" y="200"/>
                    </a:cubicBezTo>
                    <a:cubicBezTo>
                      <a:pt x="75" y="200"/>
                      <a:pt x="75" y="200"/>
                      <a:pt x="75" y="200"/>
                    </a:cubicBezTo>
                    <a:cubicBezTo>
                      <a:pt x="74" y="200"/>
                      <a:pt x="74" y="200"/>
                      <a:pt x="74" y="200"/>
                    </a:cubicBezTo>
                    <a:cubicBezTo>
                      <a:pt x="74" y="200"/>
                      <a:pt x="74" y="201"/>
                      <a:pt x="73" y="201"/>
                    </a:cubicBezTo>
                    <a:cubicBezTo>
                      <a:pt x="73" y="201"/>
                      <a:pt x="73" y="201"/>
                      <a:pt x="73" y="201"/>
                    </a:cubicBezTo>
                    <a:cubicBezTo>
                      <a:pt x="73" y="201"/>
                      <a:pt x="73" y="201"/>
                      <a:pt x="73" y="201"/>
                    </a:cubicBezTo>
                    <a:cubicBezTo>
                      <a:pt x="73" y="201"/>
                      <a:pt x="73" y="201"/>
                      <a:pt x="73" y="201"/>
                    </a:cubicBezTo>
                    <a:cubicBezTo>
                      <a:pt x="73" y="201"/>
                      <a:pt x="72" y="201"/>
                      <a:pt x="72" y="202"/>
                    </a:cubicBezTo>
                    <a:cubicBezTo>
                      <a:pt x="71" y="202"/>
                      <a:pt x="69" y="203"/>
                      <a:pt x="68" y="203"/>
                    </a:cubicBezTo>
                    <a:cubicBezTo>
                      <a:pt x="68" y="203"/>
                      <a:pt x="68" y="203"/>
                      <a:pt x="68" y="203"/>
                    </a:cubicBezTo>
                    <a:cubicBezTo>
                      <a:pt x="68" y="203"/>
                      <a:pt x="68" y="203"/>
                      <a:pt x="68" y="203"/>
                    </a:cubicBezTo>
                    <a:cubicBezTo>
                      <a:pt x="68" y="203"/>
                      <a:pt x="68" y="203"/>
                      <a:pt x="68" y="203"/>
                    </a:cubicBezTo>
                    <a:cubicBezTo>
                      <a:pt x="67" y="203"/>
                      <a:pt x="67" y="203"/>
                      <a:pt x="67" y="203"/>
                    </a:cubicBezTo>
                    <a:cubicBezTo>
                      <a:pt x="67" y="204"/>
                      <a:pt x="67" y="204"/>
                      <a:pt x="67" y="204"/>
                    </a:cubicBezTo>
                    <a:cubicBezTo>
                      <a:pt x="67" y="204"/>
                      <a:pt x="67" y="204"/>
                      <a:pt x="67" y="204"/>
                    </a:cubicBezTo>
                    <a:cubicBezTo>
                      <a:pt x="67" y="204"/>
                      <a:pt x="66" y="204"/>
                      <a:pt x="66" y="204"/>
                    </a:cubicBezTo>
                    <a:cubicBezTo>
                      <a:pt x="66" y="204"/>
                      <a:pt x="66" y="204"/>
                      <a:pt x="66" y="204"/>
                    </a:cubicBezTo>
                    <a:cubicBezTo>
                      <a:pt x="66" y="204"/>
                      <a:pt x="66" y="204"/>
                      <a:pt x="66" y="204"/>
                    </a:cubicBezTo>
                    <a:cubicBezTo>
                      <a:pt x="65" y="204"/>
                      <a:pt x="65" y="204"/>
                      <a:pt x="65" y="205"/>
                    </a:cubicBezTo>
                    <a:cubicBezTo>
                      <a:pt x="65" y="205"/>
                      <a:pt x="65" y="205"/>
                      <a:pt x="65" y="205"/>
                    </a:cubicBezTo>
                    <a:cubicBezTo>
                      <a:pt x="65" y="205"/>
                      <a:pt x="64" y="205"/>
                      <a:pt x="64" y="205"/>
                    </a:cubicBezTo>
                    <a:cubicBezTo>
                      <a:pt x="64" y="205"/>
                      <a:pt x="64" y="205"/>
                      <a:pt x="64" y="205"/>
                    </a:cubicBezTo>
                    <a:cubicBezTo>
                      <a:pt x="64" y="205"/>
                      <a:pt x="64" y="205"/>
                      <a:pt x="64" y="205"/>
                    </a:cubicBezTo>
                    <a:cubicBezTo>
                      <a:pt x="64" y="205"/>
                      <a:pt x="64" y="205"/>
                      <a:pt x="64" y="205"/>
                    </a:cubicBezTo>
                    <a:cubicBezTo>
                      <a:pt x="64" y="205"/>
                      <a:pt x="64" y="205"/>
                      <a:pt x="64" y="205"/>
                    </a:cubicBezTo>
                    <a:cubicBezTo>
                      <a:pt x="64" y="205"/>
                      <a:pt x="64" y="205"/>
                      <a:pt x="64" y="205"/>
                    </a:cubicBezTo>
                    <a:cubicBezTo>
                      <a:pt x="64" y="205"/>
                      <a:pt x="64" y="205"/>
                      <a:pt x="64" y="206"/>
                    </a:cubicBezTo>
                    <a:cubicBezTo>
                      <a:pt x="64" y="206"/>
                      <a:pt x="64" y="206"/>
                      <a:pt x="64" y="206"/>
                    </a:cubicBezTo>
                    <a:cubicBezTo>
                      <a:pt x="64" y="206"/>
                      <a:pt x="63" y="206"/>
                      <a:pt x="63" y="206"/>
                    </a:cubicBezTo>
                    <a:cubicBezTo>
                      <a:pt x="63" y="206"/>
                      <a:pt x="63" y="206"/>
                      <a:pt x="63" y="206"/>
                    </a:cubicBezTo>
                    <a:cubicBezTo>
                      <a:pt x="63" y="206"/>
                      <a:pt x="63" y="206"/>
                      <a:pt x="62" y="206"/>
                    </a:cubicBezTo>
                    <a:cubicBezTo>
                      <a:pt x="62" y="206"/>
                      <a:pt x="61" y="206"/>
                      <a:pt x="61" y="206"/>
                    </a:cubicBezTo>
                    <a:cubicBezTo>
                      <a:pt x="61" y="206"/>
                      <a:pt x="61" y="206"/>
                      <a:pt x="61" y="206"/>
                    </a:cubicBezTo>
                    <a:cubicBezTo>
                      <a:pt x="61" y="206"/>
                      <a:pt x="61" y="206"/>
                      <a:pt x="61" y="206"/>
                    </a:cubicBezTo>
                    <a:cubicBezTo>
                      <a:pt x="61" y="206"/>
                      <a:pt x="61" y="206"/>
                      <a:pt x="61" y="206"/>
                    </a:cubicBezTo>
                    <a:cubicBezTo>
                      <a:pt x="61" y="206"/>
                      <a:pt x="61" y="206"/>
                      <a:pt x="61" y="206"/>
                    </a:cubicBezTo>
                    <a:cubicBezTo>
                      <a:pt x="61" y="206"/>
                      <a:pt x="61" y="206"/>
                      <a:pt x="61" y="206"/>
                    </a:cubicBezTo>
                    <a:cubicBezTo>
                      <a:pt x="60" y="207"/>
                      <a:pt x="59" y="208"/>
                      <a:pt x="58" y="208"/>
                    </a:cubicBezTo>
                    <a:cubicBezTo>
                      <a:pt x="57" y="208"/>
                      <a:pt x="57" y="208"/>
                      <a:pt x="57" y="208"/>
                    </a:cubicBezTo>
                    <a:close/>
                    <a:moveTo>
                      <a:pt x="57" y="167"/>
                    </a:moveTo>
                    <a:cubicBezTo>
                      <a:pt x="57" y="167"/>
                      <a:pt x="57" y="167"/>
                      <a:pt x="57" y="167"/>
                    </a:cubicBezTo>
                    <a:cubicBezTo>
                      <a:pt x="57" y="167"/>
                      <a:pt x="57" y="167"/>
                      <a:pt x="57" y="167"/>
                    </a:cubicBezTo>
                    <a:cubicBezTo>
                      <a:pt x="57" y="167"/>
                      <a:pt x="57" y="167"/>
                      <a:pt x="57" y="167"/>
                    </a:cubicBezTo>
                    <a:cubicBezTo>
                      <a:pt x="57" y="167"/>
                      <a:pt x="57" y="167"/>
                      <a:pt x="57" y="167"/>
                    </a:cubicBezTo>
                    <a:cubicBezTo>
                      <a:pt x="57" y="167"/>
                      <a:pt x="58" y="167"/>
                      <a:pt x="58" y="167"/>
                    </a:cubicBezTo>
                    <a:cubicBezTo>
                      <a:pt x="58" y="167"/>
                      <a:pt x="58" y="167"/>
                      <a:pt x="58" y="167"/>
                    </a:cubicBezTo>
                    <a:cubicBezTo>
                      <a:pt x="58" y="167"/>
                      <a:pt x="59" y="166"/>
                      <a:pt x="59" y="166"/>
                    </a:cubicBezTo>
                    <a:cubicBezTo>
                      <a:pt x="59" y="166"/>
                      <a:pt x="60" y="166"/>
                      <a:pt x="60" y="166"/>
                    </a:cubicBezTo>
                    <a:cubicBezTo>
                      <a:pt x="62" y="166"/>
                      <a:pt x="63" y="165"/>
                      <a:pt x="65" y="165"/>
                    </a:cubicBezTo>
                    <a:cubicBezTo>
                      <a:pt x="65" y="165"/>
                      <a:pt x="65" y="165"/>
                      <a:pt x="65" y="164"/>
                    </a:cubicBezTo>
                    <a:cubicBezTo>
                      <a:pt x="66" y="164"/>
                      <a:pt x="67" y="164"/>
                      <a:pt x="67" y="164"/>
                    </a:cubicBezTo>
                    <a:cubicBezTo>
                      <a:pt x="67" y="163"/>
                      <a:pt x="67" y="163"/>
                      <a:pt x="67" y="163"/>
                    </a:cubicBezTo>
                    <a:cubicBezTo>
                      <a:pt x="68" y="163"/>
                      <a:pt x="69" y="163"/>
                      <a:pt x="69" y="163"/>
                    </a:cubicBezTo>
                    <a:cubicBezTo>
                      <a:pt x="69" y="163"/>
                      <a:pt x="69" y="163"/>
                      <a:pt x="70" y="163"/>
                    </a:cubicBezTo>
                    <a:cubicBezTo>
                      <a:pt x="70" y="163"/>
                      <a:pt x="70" y="163"/>
                      <a:pt x="71" y="163"/>
                    </a:cubicBezTo>
                    <a:cubicBezTo>
                      <a:pt x="71" y="162"/>
                      <a:pt x="73" y="162"/>
                      <a:pt x="73" y="161"/>
                    </a:cubicBezTo>
                    <a:cubicBezTo>
                      <a:pt x="74" y="161"/>
                      <a:pt x="75" y="160"/>
                      <a:pt x="75" y="160"/>
                    </a:cubicBezTo>
                    <a:cubicBezTo>
                      <a:pt x="76" y="160"/>
                      <a:pt x="77" y="159"/>
                      <a:pt x="78" y="159"/>
                    </a:cubicBezTo>
                    <a:cubicBezTo>
                      <a:pt x="78" y="159"/>
                      <a:pt x="78" y="159"/>
                      <a:pt x="78" y="158"/>
                    </a:cubicBezTo>
                    <a:cubicBezTo>
                      <a:pt x="78" y="158"/>
                      <a:pt x="78" y="158"/>
                      <a:pt x="78" y="158"/>
                    </a:cubicBezTo>
                    <a:cubicBezTo>
                      <a:pt x="78" y="158"/>
                      <a:pt x="78" y="158"/>
                      <a:pt x="79" y="158"/>
                    </a:cubicBezTo>
                    <a:cubicBezTo>
                      <a:pt x="79" y="158"/>
                      <a:pt x="79" y="158"/>
                      <a:pt x="79" y="158"/>
                    </a:cubicBezTo>
                    <a:cubicBezTo>
                      <a:pt x="79" y="158"/>
                      <a:pt x="79" y="158"/>
                      <a:pt x="79" y="158"/>
                    </a:cubicBezTo>
                    <a:cubicBezTo>
                      <a:pt x="79" y="158"/>
                      <a:pt x="79" y="158"/>
                      <a:pt x="79" y="158"/>
                    </a:cubicBezTo>
                    <a:cubicBezTo>
                      <a:pt x="79" y="158"/>
                      <a:pt x="80" y="157"/>
                      <a:pt x="80" y="157"/>
                    </a:cubicBezTo>
                    <a:cubicBezTo>
                      <a:pt x="80" y="157"/>
                      <a:pt x="81" y="157"/>
                      <a:pt x="81" y="157"/>
                    </a:cubicBezTo>
                    <a:cubicBezTo>
                      <a:pt x="81" y="157"/>
                      <a:pt x="81" y="157"/>
                      <a:pt x="81" y="157"/>
                    </a:cubicBezTo>
                    <a:cubicBezTo>
                      <a:pt x="81" y="157"/>
                      <a:pt x="81" y="157"/>
                      <a:pt x="81" y="157"/>
                    </a:cubicBezTo>
                    <a:cubicBezTo>
                      <a:pt x="81" y="157"/>
                      <a:pt x="81" y="157"/>
                      <a:pt x="81" y="156"/>
                    </a:cubicBezTo>
                    <a:cubicBezTo>
                      <a:pt x="81" y="156"/>
                      <a:pt x="81" y="156"/>
                      <a:pt x="81" y="156"/>
                    </a:cubicBezTo>
                    <a:cubicBezTo>
                      <a:pt x="81" y="156"/>
                      <a:pt x="81" y="156"/>
                      <a:pt x="82" y="156"/>
                    </a:cubicBezTo>
                    <a:cubicBezTo>
                      <a:pt x="82" y="156"/>
                      <a:pt x="82" y="156"/>
                      <a:pt x="82" y="156"/>
                    </a:cubicBezTo>
                    <a:cubicBezTo>
                      <a:pt x="82" y="156"/>
                      <a:pt x="82" y="156"/>
                      <a:pt x="82" y="156"/>
                    </a:cubicBezTo>
                    <a:cubicBezTo>
                      <a:pt x="82" y="156"/>
                      <a:pt x="82" y="156"/>
                      <a:pt x="82" y="156"/>
                    </a:cubicBezTo>
                    <a:cubicBezTo>
                      <a:pt x="82" y="156"/>
                      <a:pt x="82" y="156"/>
                      <a:pt x="82" y="156"/>
                    </a:cubicBezTo>
                    <a:cubicBezTo>
                      <a:pt x="83" y="156"/>
                      <a:pt x="83" y="156"/>
                      <a:pt x="83" y="156"/>
                    </a:cubicBezTo>
                    <a:cubicBezTo>
                      <a:pt x="83" y="156"/>
                      <a:pt x="83" y="156"/>
                      <a:pt x="83" y="156"/>
                    </a:cubicBezTo>
                    <a:cubicBezTo>
                      <a:pt x="83" y="155"/>
                      <a:pt x="83" y="155"/>
                      <a:pt x="84" y="155"/>
                    </a:cubicBezTo>
                    <a:cubicBezTo>
                      <a:pt x="84" y="155"/>
                      <a:pt x="84" y="155"/>
                      <a:pt x="84" y="155"/>
                    </a:cubicBezTo>
                    <a:cubicBezTo>
                      <a:pt x="84" y="155"/>
                      <a:pt x="84" y="155"/>
                      <a:pt x="84" y="155"/>
                    </a:cubicBezTo>
                    <a:cubicBezTo>
                      <a:pt x="84" y="155"/>
                      <a:pt x="84" y="155"/>
                      <a:pt x="84" y="155"/>
                    </a:cubicBezTo>
                    <a:cubicBezTo>
                      <a:pt x="85" y="155"/>
                      <a:pt x="85" y="155"/>
                      <a:pt x="85" y="155"/>
                    </a:cubicBezTo>
                    <a:cubicBezTo>
                      <a:pt x="85" y="155"/>
                      <a:pt x="85" y="155"/>
                      <a:pt x="85" y="154"/>
                    </a:cubicBezTo>
                    <a:cubicBezTo>
                      <a:pt x="85" y="154"/>
                      <a:pt x="85" y="154"/>
                      <a:pt x="85" y="154"/>
                    </a:cubicBezTo>
                    <a:cubicBezTo>
                      <a:pt x="85" y="154"/>
                      <a:pt x="85" y="154"/>
                      <a:pt x="85" y="154"/>
                    </a:cubicBezTo>
                    <a:cubicBezTo>
                      <a:pt x="85" y="154"/>
                      <a:pt x="85" y="154"/>
                      <a:pt x="86" y="154"/>
                    </a:cubicBezTo>
                    <a:cubicBezTo>
                      <a:pt x="86" y="154"/>
                      <a:pt x="86" y="154"/>
                      <a:pt x="86" y="154"/>
                    </a:cubicBezTo>
                    <a:cubicBezTo>
                      <a:pt x="86" y="154"/>
                      <a:pt x="86" y="154"/>
                      <a:pt x="86" y="154"/>
                    </a:cubicBezTo>
                    <a:cubicBezTo>
                      <a:pt x="86" y="154"/>
                      <a:pt x="86" y="154"/>
                      <a:pt x="86" y="154"/>
                    </a:cubicBezTo>
                    <a:cubicBezTo>
                      <a:pt x="86" y="154"/>
                      <a:pt x="86" y="154"/>
                      <a:pt x="86" y="154"/>
                    </a:cubicBezTo>
                    <a:cubicBezTo>
                      <a:pt x="86" y="154"/>
                      <a:pt x="86" y="154"/>
                      <a:pt x="86" y="154"/>
                    </a:cubicBezTo>
                    <a:cubicBezTo>
                      <a:pt x="86" y="154"/>
                      <a:pt x="86" y="154"/>
                      <a:pt x="87" y="154"/>
                    </a:cubicBezTo>
                    <a:cubicBezTo>
                      <a:pt x="87" y="154"/>
                      <a:pt x="87" y="154"/>
                      <a:pt x="87" y="154"/>
                    </a:cubicBezTo>
                    <a:cubicBezTo>
                      <a:pt x="87" y="153"/>
                      <a:pt x="87" y="153"/>
                      <a:pt x="88" y="153"/>
                    </a:cubicBezTo>
                    <a:cubicBezTo>
                      <a:pt x="88" y="153"/>
                      <a:pt x="88" y="153"/>
                      <a:pt x="88" y="153"/>
                    </a:cubicBezTo>
                    <a:cubicBezTo>
                      <a:pt x="88" y="153"/>
                      <a:pt x="88" y="153"/>
                      <a:pt x="88" y="153"/>
                    </a:cubicBezTo>
                    <a:cubicBezTo>
                      <a:pt x="88" y="153"/>
                      <a:pt x="88" y="153"/>
                      <a:pt x="88" y="153"/>
                    </a:cubicBezTo>
                    <a:cubicBezTo>
                      <a:pt x="88" y="153"/>
                      <a:pt x="88" y="153"/>
                      <a:pt x="88" y="153"/>
                    </a:cubicBezTo>
                    <a:cubicBezTo>
                      <a:pt x="88" y="153"/>
                      <a:pt x="88" y="153"/>
                      <a:pt x="88" y="153"/>
                    </a:cubicBezTo>
                    <a:cubicBezTo>
                      <a:pt x="88" y="152"/>
                      <a:pt x="88" y="152"/>
                      <a:pt x="88" y="152"/>
                    </a:cubicBezTo>
                    <a:cubicBezTo>
                      <a:pt x="88" y="152"/>
                      <a:pt x="88" y="152"/>
                      <a:pt x="88" y="152"/>
                    </a:cubicBezTo>
                    <a:cubicBezTo>
                      <a:pt x="88" y="152"/>
                      <a:pt x="88" y="152"/>
                      <a:pt x="88" y="152"/>
                    </a:cubicBezTo>
                    <a:cubicBezTo>
                      <a:pt x="88" y="152"/>
                      <a:pt x="88" y="152"/>
                      <a:pt x="88" y="152"/>
                    </a:cubicBezTo>
                    <a:cubicBezTo>
                      <a:pt x="88" y="152"/>
                      <a:pt x="89" y="152"/>
                      <a:pt x="89" y="152"/>
                    </a:cubicBezTo>
                    <a:cubicBezTo>
                      <a:pt x="89" y="152"/>
                      <a:pt x="89" y="152"/>
                      <a:pt x="89" y="152"/>
                    </a:cubicBezTo>
                    <a:cubicBezTo>
                      <a:pt x="89" y="152"/>
                      <a:pt x="89" y="152"/>
                      <a:pt x="89" y="152"/>
                    </a:cubicBezTo>
                    <a:cubicBezTo>
                      <a:pt x="89" y="152"/>
                      <a:pt x="89" y="152"/>
                      <a:pt x="89" y="152"/>
                    </a:cubicBezTo>
                    <a:cubicBezTo>
                      <a:pt x="89" y="152"/>
                      <a:pt x="89" y="152"/>
                      <a:pt x="89" y="152"/>
                    </a:cubicBezTo>
                    <a:cubicBezTo>
                      <a:pt x="89" y="152"/>
                      <a:pt x="89" y="152"/>
                      <a:pt x="89" y="152"/>
                    </a:cubicBezTo>
                    <a:cubicBezTo>
                      <a:pt x="89" y="152"/>
                      <a:pt x="89" y="152"/>
                      <a:pt x="89" y="152"/>
                    </a:cubicBezTo>
                    <a:cubicBezTo>
                      <a:pt x="89" y="152"/>
                      <a:pt x="89" y="152"/>
                      <a:pt x="89" y="152"/>
                    </a:cubicBezTo>
                    <a:cubicBezTo>
                      <a:pt x="89" y="152"/>
                      <a:pt x="89" y="152"/>
                      <a:pt x="89" y="152"/>
                    </a:cubicBezTo>
                    <a:cubicBezTo>
                      <a:pt x="89" y="152"/>
                      <a:pt x="89" y="152"/>
                      <a:pt x="89" y="152"/>
                    </a:cubicBezTo>
                    <a:cubicBezTo>
                      <a:pt x="89" y="152"/>
                      <a:pt x="89" y="152"/>
                      <a:pt x="90" y="152"/>
                    </a:cubicBezTo>
                    <a:cubicBezTo>
                      <a:pt x="90" y="152"/>
                      <a:pt x="90" y="152"/>
                      <a:pt x="90" y="152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1"/>
                      <a:pt x="90" y="151"/>
                      <a:pt x="91" y="151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1" y="150"/>
                      <a:pt x="91" y="150"/>
                      <a:pt x="91" y="150"/>
                    </a:cubicBezTo>
                    <a:cubicBezTo>
                      <a:pt x="91" y="150"/>
                      <a:pt x="91" y="150"/>
                      <a:pt x="91" y="150"/>
                    </a:cubicBezTo>
                    <a:cubicBezTo>
                      <a:pt x="91" y="150"/>
                      <a:pt x="91" y="150"/>
                      <a:pt x="91" y="150"/>
                    </a:cubicBezTo>
                    <a:cubicBezTo>
                      <a:pt x="91" y="150"/>
                      <a:pt x="91" y="150"/>
                      <a:pt x="91" y="150"/>
                    </a:cubicBezTo>
                    <a:cubicBezTo>
                      <a:pt x="91" y="150"/>
                      <a:pt x="91" y="150"/>
                      <a:pt x="91" y="150"/>
                    </a:cubicBezTo>
                    <a:cubicBezTo>
                      <a:pt x="91" y="150"/>
                      <a:pt x="91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49"/>
                      <a:pt x="92" y="149"/>
                      <a:pt x="93" y="149"/>
                    </a:cubicBezTo>
                    <a:cubicBezTo>
                      <a:pt x="93" y="149"/>
                      <a:pt x="93" y="149"/>
                      <a:pt x="93" y="149"/>
                    </a:cubicBezTo>
                    <a:cubicBezTo>
                      <a:pt x="93" y="149"/>
                      <a:pt x="93" y="149"/>
                      <a:pt x="93" y="149"/>
                    </a:cubicBezTo>
                    <a:cubicBezTo>
                      <a:pt x="93" y="149"/>
                      <a:pt x="93" y="149"/>
                      <a:pt x="93" y="149"/>
                    </a:cubicBezTo>
                    <a:cubicBezTo>
                      <a:pt x="93" y="149"/>
                      <a:pt x="93" y="149"/>
                      <a:pt x="93" y="149"/>
                    </a:cubicBezTo>
                    <a:cubicBezTo>
                      <a:pt x="93" y="149"/>
                      <a:pt x="93" y="149"/>
                      <a:pt x="93" y="149"/>
                    </a:cubicBezTo>
                    <a:cubicBezTo>
                      <a:pt x="93" y="149"/>
                      <a:pt x="93" y="149"/>
                      <a:pt x="93" y="149"/>
                    </a:cubicBezTo>
                    <a:cubicBezTo>
                      <a:pt x="93" y="149"/>
                      <a:pt x="93" y="149"/>
                      <a:pt x="93" y="149"/>
                    </a:cubicBezTo>
                    <a:cubicBezTo>
                      <a:pt x="93" y="149"/>
                      <a:pt x="93" y="149"/>
                      <a:pt x="93" y="149"/>
                    </a:cubicBezTo>
                    <a:cubicBezTo>
                      <a:pt x="93" y="149"/>
                      <a:pt x="93" y="149"/>
                      <a:pt x="94" y="149"/>
                    </a:cubicBezTo>
                    <a:cubicBezTo>
                      <a:pt x="94" y="149"/>
                      <a:pt x="94" y="149"/>
                      <a:pt x="94" y="149"/>
                    </a:cubicBezTo>
                    <a:cubicBezTo>
                      <a:pt x="94" y="149"/>
                      <a:pt x="94" y="149"/>
                      <a:pt x="94" y="149"/>
                    </a:cubicBezTo>
                    <a:cubicBezTo>
                      <a:pt x="94" y="149"/>
                      <a:pt x="94" y="149"/>
                      <a:pt x="94" y="149"/>
                    </a:cubicBezTo>
                    <a:cubicBezTo>
                      <a:pt x="94" y="149"/>
                      <a:pt x="94" y="149"/>
                      <a:pt x="94" y="149"/>
                    </a:cubicBezTo>
                    <a:cubicBezTo>
                      <a:pt x="94" y="149"/>
                      <a:pt x="94" y="149"/>
                      <a:pt x="94" y="149"/>
                    </a:cubicBezTo>
                    <a:cubicBezTo>
                      <a:pt x="94" y="149"/>
                      <a:pt x="94" y="149"/>
                      <a:pt x="94" y="149"/>
                    </a:cubicBezTo>
                    <a:cubicBezTo>
                      <a:pt x="94" y="148"/>
                      <a:pt x="94" y="148"/>
                      <a:pt x="94" y="148"/>
                    </a:cubicBezTo>
                    <a:cubicBezTo>
                      <a:pt x="94" y="148"/>
                      <a:pt x="94" y="148"/>
                      <a:pt x="94" y="148"/>
                    </a:cubicBezTo>
                    <a:cubicBezTo>
                      <a:pt x="94" y="148"/>
                      <a:pt x="94" y="148"/>
                      <a:pt x="94" y="148"/>
                    </a:cubicBezTo>
                    <a:cubicBezTo>
                      <a:pt x="94" y="148"/>
                      <a:pt x="94" y="148"/>
                      <a:pt x="94" y="148"/>
                    </a:cubicBezTo>
                    <a:cubicBezTo>
                      <a:pt x="94" y="148"/>
                      <a:pt x="94" y="148"/>
                      <a:pt x="94" y="148"/>
                    </a:cubicBezTo>
                    <a:cubicBezTo>
                      <a:pt x="94" y="148"/>
                      <a:pt x="94" y="148"/>
                      <a:pt x="94" y="148"/>
                    </a:cubicBezTo>
                    <a:cubicBezTo>
                      <a:pt x="94" y="148"/>
                      <a:pt x="94" y="148"/>
                      <a:pt x="95" y="148"/>
                    </a:cubicBezTo>
                    <a:cubicBezTo>
                      <a:pt x="95" y="148"/>
                      <a:pt x="95" y="148"/>
                      <a:pt x="95" y="148"/>
                    </a:cubicBezTo>
                    <a:cubicBezTo>
                      <a:pt x="95" y="148"/>
                      <a:pt x="95" y="148"/>
                      <a:pt x="95" y="148"/>
                    </a:cubicBezTo>
                    <a:cubicBezTo>
                      <a:pt x="95" y="148"/>
                      <a:pt x="95" y="148"/>
                      <a:pt x="95" y="148"/>
                    </a:cubicBezTo>
                    <a:cubicBezTo>
                      <a:pt x="95" y="148"/>
                      <a:pt x="95" y="148"/>
                      <a:pt x="95" y="148"/>
                    </a:cubicBezTo>
                    <a:cubicBezTo>
                      <a:pt x="95" y="148"/>
                      <a:pt x="95" y="148"/>
                      <a:pt x="95" y="148"/>
                    </a:cubicBezTo>
                    <a:cubicBezTo>
                      <a:pt x="95" y="148"/>
                      <a:pt x="95" y="148"/>
                      <a:pt x="95" y="148"/>
                    </a:cubicBezTo>
                    <a:cubicBezTo>
                      <a:pt x="95" y="148"/>
                      <a:pt x="95" y="148"/>
                      <a:pt x="95" y="148"/>
                    </a:cubicBezTo>
                    <a:cubicBezTo>
                      <a:pt x="95" y="148"/>
                      <a:pt x="95" y="148"/>
                      <a:pt x="95" y="148"/>
                    </a:cubicBezTo>
                    <a:cubicBezTo>
                      <a:pt x="95" y="148"/>
                      <a:pt x="95" y="148"/>
                      <a:pt x="95" y="148"/>
                    </a:cubicBezTo>
                    <a:cubicBezTo>
                      <a:pt x="95" y="147"/>
                      <a:pt x="95" y="147"/>
                      <a:pt x="95" y="147"/>
                    </a:cubicBezTo>
                    <a:cubicBezTo>
                      <a:pt x="95" y="147"/>
                      <a:pt x="95" y="147"/>
                      <a:pt x="95" y="147"/>
                    </a:cubicBezTo>
                    <a:cubicBezTo>
                      <a:pt x="95" y="147"/>
                      <a:pt x="95" y="147"/>
                      <a:pt x="95" y="147"/>
                    </a:cubicBezTo>
                    <a:cubicBezTo>
                      <a:pt x="95" y="147"/>
                      <a:pt x="95" y="147"/>
                      <a:pt x="95" y="147"/>
                    </a:cubicBezTo>
                    <a:cubicBezTo>
                      <a:pt x="95" y="147"/>
                      <a:pt x="95" y="147"/>
                      <a:pt x="96" y="147"/>
                    </a:cubicBezTo>
                    <a:cubicBezTo>
                      <a:pt x="96" y="147"/>
                      <a:pt x="96" y="147"/>
                      <a:pt x="96" y="147"/>
                    </a:cubicBezTo>
                    <a:cubicBezTo>
                      <a:pt x="96" y="147"/>
                      <a:pt x="96" y="147"/>
                      <a:pt x="96" y="147"/>
                    </a:cubicBezTo>
                    <a:cubicBezTo>
                      <a:pt x="96" y="147"/>
                      <a:pt x="96" y="147"/>
                      <a:pt x="96" y="147"/>
                    </a:cubicBezTo>
                    <a:cubicBezTo>
                      <a:pt x="96" y="147"/>
                      <a:pt x="96" y="147"/>
                      <a:pt x="96" y="147"/>
                    </a:cubicBezTo>
                    <a:cubicBezTo>
                      <a:pt x="96" y="147"/>
                      <a:pt x="96" y="147"/>
                      <a:pt x="96" y="147"/>
                    </a:cubicBezTo>
                    <a:cubicBezTo>
                      <a:pt x="96" y="147"/>
                      <a:pt x="96" y="147"/>
                      <a:pt x="96" y="147"/>
                    </a:cubicBezTo>
                    <a:cubicBezTo>
                      <a:pt x="96" y="147"/>
                      <a:pt x="96" y="147"/>
                      <a:pt x="96" y="147"/>
                    </a:cubicBezTo>
                    <a:cubicBezTo>
                      <a:pt x="96" y="147"/>
                      <a:pt x="96" y="147"/>
                      <a:pt x="96" y="147"/>
                    </a:cubicBezTo>
                    <a:cubicBezTo>
                      <a:pt x="96" y="147"/>
                      <a:pt x="96" y="147"/>
                      <a:pt x="96" y="147"/>
                    </a:cubicBezTo>
                    <a:cubicBezTo>
                      <a:pt x="96" y="147"/>
                      <a:pt x="96" y="147"/>
                      <a:pt x="96" y="147"/>
                    </a:cubicBezTo>
                    <a:cubicBezTo>
                      <a:pt x="96" y="147"/>
                      <a:pt x="96" y="147"/>
                      <a:pt x="96" y="147"/>
                    </a:cubicBezTo>
                    <a:cubicBezTo>
                      <a:pt x="96" y="147"/>
                      <a:pt x="96" y="147"/>
                      <a:pt x="97" y="147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8" y="146"/>
                    </a:cubicBezTo>
                    <a:cubicBezTo>
                      <a:pt x="98" y="146"/>
                      <a:pt x="98" y="146"/>
                      <a:pt x="98" y="146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9" y="145"/>
                      <a:pt x="99" y="145"/>
                      <a:pt x="99" y="145"/>
                    </a:cubicBezTo>
                    <a:cubicBezTo>
                      <a:pt x="99" y="145"/>
                      <a:pt x="99" y="145"/>
                      <a:pt x="99" y="145"/>
                    </a:cubicBezTo>
                    <a:cubicBezTo>
                      <a:pt x="99" y="145"/>
                      <a:pt x="99" y="145"/>
                      <a:pt x="99" y="145"/>
                    </a:cubicBezTo>
                    <a:cubicBezTo>
                      <a:pt x="99" y="145"/>
                      <a:pt x="99" y="145"/>
                      <a:pt x="99" y="145"/>
                    </a:cubicBezTo>
                    <a:cubicBezTo>
                      <a:pt x="99" y="145"/>
                      <a:pt x="99" y="145"/>
                      <a:pt x="99" y="145"/>
                    </a:cubicBezTo>
                    <a:cubicBezTo>
                      <a:pt x="99" y="145"/>
                      <a:pt x="99" y="145"/>
                      <a:pt x="99" y="145"/>
                    </a:cubicBezTo>
                    <a:cubicBezTo>
                      <a:pt x="99" y="145"/>
                      <a:pt x="99" y="145"/>
                      <a:pt x="99" y="145"/>
                    </a:cubicBezTo>
                    <a:cubicBezTo>
                      <a:pt x="99" y="145"/>
                      <a:pt x="99" y="145"/>
                      <a:pt x="99" y="145"/>
                    </a:cubicBezTo>
                    <a:cubicBezTo>
                      <a:pt x="99" y="144"/>
                      <a:pt x="99" y="144"/>
                      <a:pt x="99" y="144"/>
                    </a:cubicBezTo>
                    <a:cubicBezTo>
                      <a:pt x="99" y="144"/>
                      <a:pt x="99" y="144"/>
                      <a:pt x="99" y="144"/>
                    </a:cubicBezTo>
                    <a:cubicBezTo>
                      <a:pt x="99" y="144"/>
                      <a:pt x="99" y="144"/>
                      <a:pt x="99" y="144"/>
                    </a:cubicBezTo>
                    <a:cubicBezTo>
                      <a:pt x="99" y="144"/>
                      <a:pt x="99" y="144"/>
                      <a:pt x="99" y="144"/>
                    </a:cubicBezTo>
                    <a:cubicBezTo>
                      <a:pt x="99" y="144"/>
                      <a:pt x="99" y="144"/>
                      <a:pt x="99" y="144"/>
                    </a:cubicBezTo>
                    <a:cubicBezTo>
                      <a:pt x="99" y="144"/>
                      <a:pt x="99" y="144"/>
                      <a:pt x="99" y="144"/>
                    </a:cubicBezTo>
                    <a:cubicBezTo>
                      <a:pt x="99" y="144"/>
                      <a:pt x="99" y="144"/>
                      <a:pt x="99" y="144"/>
                    </a:cubicBezTo>
                    <a:cubicBezTo>
                      <a:pt x="99" y="144"/>
                      <a:pt x="100" y="144"/>
                      <a:pt x="100" y="144"/>
                    </a:cubicBezTo>
                    <a:cubicBezTo>
                      <a:pt x="100" y="144"/>
                      <a:pt x="100" y="144"/>
                      <a:pt x="100" y="144"/>
                    </a:cubicBezTo>
                    <a:cubicBezTo>
                      <a:pt x="100" y="143"/>
                      <a:pt x="100" y="143"/>
                      <a:pt x="100" y="143"/>
                    </a:cubicBezTo>
                    <a:cubicBezTo>
                      <a:pt x="100" y="143"/>
                      <a:pt x="100" y="143"/>
                      <a:pt x="100" y="143"/>
                    </a:cubicBezTo>
                    <a:cubicBezTo>
                      <a:pt x="100" y="143"/>
                      <a:pt x="100" y="143"/>
                      <a:pt x="100" y="143"/>
                    </a:cubicBezTo>
                    <a:cubicBezTo>
                      <a:pt x="100" y="143"/>
                      <a:pt x="100" y="143"/>
                      <a:pt x="100" y="143"/>
                    </a:cubicBezTo>
                    <a:cubicBezTo>
                      <a:pt x="100" y="143"/>
                      <a:pt x="100" y="143"/>
                      <a:pt x="100" y="143"/>
                    </a:cubicBezTo>
                    <a:cubicBezTo>
                      <a:pt x="100" y="143"/>
                      <a:pt x="100" y="143"/>
                      <a:pt x="100" y="143"/>
                    </a:cubicBezTo>
                    <a:cubicBezTo>
                      <a:pt x="100" y="143"/>
                      <a:pt x="100" y="143"/>
                      <a:pt x="101" y="143"/>
                    </a:cubicBezTo>
                    <a:cubicBezTo>
                      <a:pt x="101" y="142"/>
                      <a:pt x="101" y="142"/>
                      <a:pt x="101" y="142"/>
                    </a:cubicBezTo>
                    <a:cubicBezTo>
                      <a:pt x="101" y="142"/>
                      <a:pt x="101" y="142"/>
                      <a:pt x="101" y="142"/>
                    </a:cubicBezTo>
                    <a:cubicBezTo>
                      <a:pt x="101" y="142"/>
                      <a:pt x="101" y="142"/>
                      <a:pt x="101" y="142"/>
                    </a:cubicBezTo>
                    <a:cubicBezTo>
                      <a:pt x="101" y="142"/>
                      <a:pt x="101" y="142"/>
                      <a:pt x="101" y="142"/>
                    </a:cubicBezTo>
                    <a:cubicBezTo>
                      <a:pt x="101" y="140"/>
                      <a:pt x="101" y="139"/>
                      <a:pt x="101" y="137"/>
                    </a:cubicBezTo>
                    <a:cubicBezTo>
                      <a:pt x="101" y="137"/>
                      <a:pt x="101" y="137"/>
                      <a:pt x="101" y="137"/>
                    </a:cubicBezTo>
                    <a:cubicBezTo>
                      <a:pt x="101" y="137"/>
                      <a:pt x="101" y="137"/>
                      <a:pt x="101" y="137"/>
                    </a:cubicBezTo>
                    <a:cubicBezTo>
                      <a:pt x="101" y="137"/>
                      <a:pt x="101" y="137"/>
                      <a:pt x="101" y="137"/>
                    </a:cubicBezTo>
                    <a:cubicBezTo>
                      <a:pt x="101" y="137"/>
                      <a:pt x="101" y="137"/>
                      <a:pt x="101" y="137"/>
                    </a:cubicBezTo>
                    <a:cubicBezTo>
                      <a:pt x="101" y="137"/>
                      <a:pt x="101" y="137"/>
                      <a:pt x="101" y="136"/>
                    </a:cubicBezTo>
                    <a:cubicBezTo>
                      <a:pt x="101" y="136"/>
                      <a:pt x="101" y="136"/>
                      <a:pt x="101" y="136"/>
                    </a:cubicBezTo>
                    <a:cubicBezTo>
                      <a:pt x="101" y="136"/>
                      <a:pt x="101" y="136"/>
                      <a:pt x="101" y="136"/>
                    </a:cubicBezTo>
                    <a:cubicBezTo>
                      <a:pt x="101" y="136"/>
                      <a:pt x="101" y="136"/>
                      <a:pt x="101" y="136"/>
                    </a:cubicBezTo>
                    <a:cubicBezTo>
                      <a:pt x="101" y="136"/>
                      <a:pt x="101" y="136"/>
                      <a:pt x="101" y="136"/>
                    </a:cubicBezTo>
                    <a:cubicBezTo>
                      <a:pt x="101" y="136"/>
                      <a:pt x="101" y="136"/>
                      <a:pt x="101" y="136"/>
                    </a:cubicBezTo>
                    <a:cubicBezTo>
                      <a:pt x="101" y="136"/>
                      <a:pt x="101" y="136"/>
                      <a:pt x="101" y="135"/>
                    </a:cubicBezTo>
                    <a:cubicBezTo>
                      <a:pt x="101" y="135"/>
                      <a:pt x="101" y="135"/>
                      <a:pt x="101" y="135"/>
                    </a:cubicBezTo>
                    <a:cubicBezTo>
                      <a:pt x="101" y="135"/>
                      <a:pt x="101" y="135"/>
                      <a:pt x="101" y="135"/>
                    </a:cubicBezTo>
                    <a:cubicBezTo>
                      <a:pt x="101" y="135"/>
                      <a:pt x="101" y="135"/>
                      <a:pt x="101" y="135"/>
                    </a:cubicBezTo>
                    <a:cubicBezTo>
                      <a:pt x="101" y="135"/>
                      <a:pt x="101" y="135"/>
                      <a:pt x="101" y="135"/>
                    </a:cubicBezTo>
                    <a:cubicBezTo>
                      <a:pt x="101" y="135"/>
                      <a:pt x="101" y="135"/>
                      <a:pt x="101" y="135"/>
                    </a:cubicBezTo>
                    <a:cubicBezTo>
                      <a:pt x="101" y="135"/>
                      <a:pt x="101" y="135"/>
                      <a:pt x="101" y="135"/>
                    </a:cubicBezTo>
                    <a:cubicBezTo>
                      <a:pt x="102" y="135"/>
                      <a:pt x="102" y="135"/>
                      <a:pt x="102" y="135"/>
                    </a:cubicBezTo>
                    <a:cubicBezTo>
                      <a:pt x="102" y="134"/>
                      <a:pt x="102" y="134"/>
                      <a:pt x="102" y="134"/>
                    </a:cubicBezTo>
                    <a:cubicBezTo>
                      <a:pt x="102" y="134"/>
                      <a:pt x="102" y="134"/>
                      <a:pt x="102" y="134"/>
                    </a:cubicBezTo>
                    <a:cubicBezTo>
                      <a:pt x="102" y="134"/>
                      <a:pt x="102" y="134"/>
                      <a:pt x="102" y="134"/>
                    </a:cubicBezTo>
                    <a:cubicBezTo>
                      <a:pt x="102" y="134"/>
                      <a:pt x="102" y="134"/>
                      <a:pt x="102" y="134"/>
                    </a:cubicBezTo>
                    <a:cubicBezTo>
                      <a:pt x="102" y="134"/>
                      <a:pt x="102" y="133"/>
                      <a:pt x="102" y="133"/>
                    </a:cubicBezTo>
                    <a:cubicBezTo>
                      <a:pt x="102" y="133"/>
                      <a:pt x="102" y="133"/>
                      <a:pt x="102" y="133"/>
                    </a:cubicBezTo>
                    <a:cubicBezTo>
                      <a:pt x="102" y="133"/>
                      <a:pt x="102" y="133"/>
                      <a:pt x="102" y="133"/>
                    </a:cubicBezTo>
                    <a:cubicBezTo>
                      <a:pt x="102" y="133"/>
                      <a:pt x="102" y="132"/>
                      <a:pt x="102" y="132"/>
                    </a:cubicBezTo>
                    <a:cubicBezTo>
                      <a:pt x="102" y="132"/>
                      <a:pt x="102" y="132"/>
                      <a:pt x="102" y="132"/>
                    </a:cubicBezTo>
                    <a:cubicBezTo>
                      <a:pt x="102" y="132"/>
                      <a:pt x="102" y="132"/>
                      <a:pt x="102" y="132"/>
                    </a:cubicBezTo>
                    <a:cubicBezTo>
                      <a:pt x="102" y="132"/>
                      <a:pt x="102" y="132"/>
                      <a:pt x="102" y="132"/>
                    </a:cubicBezTo>
                    <a:cubicBezTo>
                      <a:pt x="102" y="132"/>
                      <a:pt x="102" y="132"/>
                      <a:pt x="102" y="132"/>
                    </a:cubicBezTo>
                    <a:cubicBezTo>
                      <a:pt x="102" y="132"/>
                      <a:pt x="102" y="132"/>
                      <a:pt x="102" y="132"/>
                    </a:cubicBezTo>
                    <a:cubicBezTo>
                      <a:pt x="102" y="131"/>
                      <a:pt x="102" y="131"/>
                      <a:pt x="102" y="130"/>
                    </a:cubicBezTo>
                    <a:cubicBezTo>
                      <a:pt x="102" y="130"/>
                      <a:pt x="102" y="130"/>
                      <a:pt x="102" y="130"/>
                    </a:cubicBezTo>
                    <a:cubicBezTo>
                      <a:pt x="102" y="129"/>
                      <a:pt x="102" y="128"/>
                      <a:pt x="102" y="128"/>
                    </a:cubicBezTo>
                    <a:cubicBezTo>
                      <a:pt x="102" y="128"/>
                      <a:pt x="102" y="128"/>
                      <a:pt x="102" y="128"/>
                    </a:cubicBezTo>
                    <a:cubicBezTo>
                      <a:pt x="102" y="127"/>
                      <a:pt x="102" y="127"/>
                      <a:pt x="102" y="127"/>
                    </a:cubicBezTo>
                    <a:cubicBezTo>
                      <a:pt x="102" y="127"/>
                      <a:pt x="102" y="127"/>
                      <a:pt x="102" y="127"/>
                    </a:cubicBezTo>
                    <a:cubicBezTo>
                      <a:pt x="102" y="126"/>
                      <a:pt x="102" y="125"/>
                      <a:pt x="102" y="124"/>
                    </a:cubicBezTo>
                    <a:cubicBezTo>
                      <a:pt x="102" y="124"/>
                      <a:pt x="102" y="124"/>
                      <a:pt x="102" y="124"/>
                    </a:cubicBezTo>
                    <a:cubicBezTo>
                      <a:pt x="102" y="124"/>
                      <a:pt x="101" y="124"/>
                      <a:pt x="101" y="124"/>
                    </a:cubicBezTo>
                    <a:cubicBezTo>
                      <a:pt x="101" y="124"/>
                      <a:pt x="101" y="124"/>
                      <a:pt x="101" y="124"/>
                    </a:cubicBezTo>
                    <a:cubicBezTo>
                      <a:pt x="101" y="124"/>
                      <a:pt x="101" y="124"/>
                      <a:pt x="101" y="124"/>
                    </a:cubicBezTo>
                    <a:cubicBezTo>
                      <a:pt x="101" y="123"/>
                      <a:pt x="101" y="123"/>
                      <a:pt x="101" y="123"/>
                    </a:cubicBezTo>
                    <a:cubicBezTo>
                      <a:pt x="101" y="122"/>
                      <a:pt x="101" y="121"/>
                      <a:pt x="101" y="120"/>
                    </a:cubicBezTo>
                    <a:cubicBezTo>
                      <a:pt x="101" y="120"/>
                      <a:pt x="101" y="120"/>
                      <a:pt x="101" y="120"/>
                    </a:cubicBezTo>
                    <a:cubicBezTo>
                      <a:pt x="101" y="120"/>
                      <a:pt x="101" y="120"/>
                      <a:pt x="101" y="120"/>
                    </a:cubicBezTo>
                    <a:cubicBezTo>
                      <a:pt x="102" y="120"/>
                      <a:pt x="102" y="120"/>
                      <a:pt x="102" y="120"/>
                    </a:cubicBezTo>
                    <a:cubicBezTo>
                      <a:pt x="102" y="120"/>
                      <a:pt x="102" y="120"/>
                      <a:pt x="102" y="120"/>
                    </a:cubicBezTo>
                    <a:cubicBezTo>
                      <a:pt x="102" y="120"/>
                      <a:pt x="102" y="119"/>
                      <a:pt x="102" y="119"/>
                    </a:cubicBezTo>
                    <a:cubicBezTo>
                      <a:pt x="102" y="118"/>
                      <a:pt x="101" y="118"/>
                      <a:pt x="101" y="118"/>
                    </a:cubicBezTo>
                    <a:cubicBezTo>
                      <a:pt x="101" y="118"/>
                      <a:pt x="101" y="118"/>
                      <a:pt x="101" y="118"/>
                    </a:cubicBezTo>
                    <a:cubicBezTo>
                      <a:pt x="102" y="118"/>
                      <a:pt x="102" y="118"/>
                      <a:pt x="102" y="118"/>
                    </a:cubicBezTo>
                    <a:cubicBezTo>
                      <a:pt x="102" y="118"/>
                      <a:pt x="102" y="118"/>
                      <a:pt x="102" y="118"/>
                    </a:cubicBezTo>
                    <a:cubicBezTo>
                      <a:pt x="102" y="117"/>
                      <a:pt x="102" y="117"/>
                      <a:pt x="102" y="117"/>
                    </a:cubicBezTo>
                    <a:cubicBezTo>
                      <a:pt x="102" y="116"/>
                      <a:pt x="102" y="116"/>
                      <a:pt x="102" y="116"/>
                    </a:cubicBezTo>
                    <a:cubicBezTo>
                      <a:pt x="102" y="116"/>
                      <a:pt x="102" y="116"/>
                      <a:pt x="102" y="116"/>
                    </a:cubicBezTo>
                    <a:cubicBezTo>
                      <a:pt x="102" y="115"/>
                      <a:pt x="102" y="115"/>
                      <a:pt x="102" y="115"/>
                    </a:cubicBezTo>
                    <a:cubicBezTo>
                      <a:pt x="102" y="115"/>
                      <a:pt x="102" y="115"/>
                      <a:pt x="102" y="115"/>
                    </a:cubicBezTo>
                    <a:cubicBezTo>
                      <a:pt x="102" y="115"/>
                      <a:pt x="102" y="115"/>
                      <a:pt x="102" y="115"/>
                    </a:cubicBezTo>
                    <a:cubicBezTo>
                      <a:pt x="102" y="113"/>
                      <a:pt x="102" y="111"/>
                      <a:pt x="102" y="109"/>
                    </a:cubicBezTo>
                    <a:cubicBezTo>
                      <a:pt x="102" y="109"/>
                      <a:pt x="102" y="107"/>
                      <a:pt x="102" y="106"/>
                    </a:cubicBezTo>
                    <a:cubicBezTo>
                      <a:pt x="102" y="106"/>
                      <a:pt x="102" y="106"/>
                      <a:pt x="102" y="106"/>
                    </a:cubicBezTo>
                    <a:cubicBezTo>
                      <a:pt x="102" y="106"/>
                      <a:pt x="102" y="106"/>
                      <a:pt x="102" y="106"/>
                    </a:cubicBezTo>
                    <a:cubicBezTo>
                      <a:pt x="102" y="106"/>
                      <a:pt x="102" y="106"/>
                      <a:pt x="102" y="106"/>
                    </a:cubicBezTo>
                    <a:cubicBezTo>
                      <a:pt x="102" y="105"/>
                      <a:pt x="102" y="103"/>
                      <a:pt x="102" y="102"/>
                    </a:cubicBezTo>
                    <a:cubicBezTo>
                      <a:pt x="102" y="102"/>
                      <a:pt x="102" y="102"/>
                      <a:pt x="102" y="102"/>
                    </a:cubicBezTo>
                    <a:cubicBezTo>
                      <a:pt x="102" y="102"/>
                      <a:pt x="102" y="102"/>
                      <a:pt x="102" y="101"/>
                    </a:cubicBezTo>
                    <a:cubicBezTo>
                      <a:pt x="102" y="101"/>
                      <a:pt x="102" y="101"/>
                      <a:pt x="102" y="101"/>
                    </a:cubicBezTo>
                    <a:cubicBezTo>
                      <a:pt x="102" y="101"/>
                      <a:pt x="102" y="101"/>
                      <a:pt x="102" y="101"/>
                    </a:cubicBezTo>
                    <a:cubicBezTo>
                      <a:pt x="102" y="101"/>
                      <a:pt x="102" y="101"/>
                      <a:pt x="102" y="101"/>
                    </a:cubicBezTo>
                    <a:cubicBezTo>
                      <a:pt x="102" y="101"/>
                      <a:pt x="102" y="101"/>
                      <a:pt x="102" y="101"/>
                    </a:cubicBezTo>
                    <a:cubicBezTo>
                      <a:pt x="102" y="100"/>
                      <a:pt x="102" y="98"/>
                      <a:pt x="102" y="96"/>
                    </a:cubicBezTo>
                    <a:cubicBezTo>
                      <a:pt x="102" y="96"/>
                      <a:pt x="102" y="96"/>
                      <a:pt x="102" y="96"/>
                    </a:cubicBezTo>
                    <a:cubicBezTo>
                      <a:pt x="102" y="96"/>
                      <a:pt x="102" y="96"/>
                      <a:pt x="102" y="96"/>
                    </a:cubicBezTo>
                    <a:cubicBezTo>
                      <a:pt x="102" y="96"/>
                      <a:pt x="102" y="96"/>
                      <a:pt x="101" y="96"/>
                    </a:cubicBezTo>
                    <a:cubicBezTo>
                      <a:pt x="101" y="95"/>
                      <a:pt x="101" y="94"/>
                      <a:pt x="101" y="94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2"/>
                      <a:pt x="101" y="92"/>
                      <a:pt x="101" y="92"/>
                    </a:cubicBezTo>
                    <a:cubicBezTo>
                      <a:pt x="101" y="92"/>
                      <a:pt x="101" y="92"/>
                      <a:pt x="101" y="92"/>
                    </a:cubicBezTo>
                    <a:cubicBezTo>
                      <a:pt x="102" y="92"/>
                      <a:pt x="102" y="92"/>
                      <a:pt x="102" y="92"/>
                    </a:cubicBezTo>
                    <a:cubicBezTo>
                      <a:pt x="102" y="92"/>
                      <a:pt x="102" y="92"/>
                      <a:pt x="102" y="92"/>
                    </a:cubicBezTo>
                    <a:cubicBezTo>
                      <a:pt x="102" y="92"/>
                      <a:pt x="102" y="91"/>
                      <a:pt x="102" y="91"/>
                    </a:cubicBezTo>
                    <a:cubicBezTo>
                      <a:pt x="102" y="91"/>
                      <a:pt x="102" y="91"/>
                      <a:pt x="102" y="91"/>
                    </a:cubicBezTo>
                    <a:cubicBezTo>
                      <a:pt x="101" y="91"/>
                      <a:pt x="101" y="91"/>
                      <a:pt x="101" y="91"/>
                    </a:cubicBezTo>
                    <a:cubicBezTo>
                      <a:pt x="101" y="90"/>
                      <a:pt x="101" y="90"/>
                      <a:pt x="101" y="90"/>
                    </a:cubicBezTo>
                    <a:cubicBezTo>
                      <a:pt x="101" y="90"/>
                      <a:pt x="101" y="90"/>
                      <a:pt x="101" y="90"/>
                    </a:cubicBezTo>
                    <a:cubicBezTo>
                      <a:pt x="101" y="90"/>
                      <a:pt x="101" y="90"/>
                      <a:pt x="101" y="90"/>
                    </a:cubicBezTo>
                    <a:cubicBezTo>
                      <a:pt x="101" y="89"/>
                      <a:pt x="101" y="89"/>
                      <a:pt x="101" y="89"/>
                    </a:cubicBezTo>
                    <a:cubicBezTo>
                      <a:pt x="101" y="89"/>
                      <a:pt x="101" y="89"/>
                      <a:pt x="101" y="89"/>
                    </a:cubicBezTo>
                    <a:cubicBezTo>
                      <a:pt x="101" y="89"/>
                      <a:pt x="101" y="89"/>
                      <a:pt x="101" y="89"/>
                    </a:cubicBezTo>
                    <a:cubicBezTo>
                      <a:pt x="101" y="89"/>
                      <a:pt x="101" y="89"/>
                      <a:pt x="101" y="89"/>
                    </a:cubicBezTo>
                    <a:cubicBezTo>
                      <a:pt x="101" y="89"/>
                      <a:pt x="101" y="89"/>
                      <a:pt x="101" y="89"/>
                    </a:cubicBezTo>
                    <a:cubicBezTo>
                      <a:pt x="101" y="89"/>
                      <a:pt x="101" y="89"/>
                      <a:pt x="101" y="89"/>
                    </a:cubicBezTo>
                    <a:cubicBezTo>
                      <a:pt x="101" y="89"/>
                      <a:pt x="101" y="89"/>
                      <a:pt x="101" y="89"/>
                    </a:cubicBezTo>
                    <a:cubicBezTo>
                      <a:pt x="101" y="89"/>
                      <a:pt x="101" y="89"/>
                      <a:pt x="101" y="89"/>
                    </a:cubicBezTo>
                    <a:cubicBezTo>
                      <a:pt x="101" y="89"/>
                      <a:pt x="101" y="89"/>
                      <a:pt x="101" y="89"/>
                    </a:cubicBezTo>
                    <a:cubicBezTo>
                      <a:pt x="101" y="89"/>
                      <a:pt x="101" y="89"/>
                      <a:pt x="101" y="89"/>
                    </a:cubicBezTo>
                    <a:cubicBezTo>
                      <a:pt x="101" y="88"/>
                      <a:pt x="101" y="88"/>
                      <a:pt x="101" y="88"/>
                    </a:cubicBezTo>
                    <a:cubicBezTo>
                      <a:pt x="101" y="88"/>
                      <a:pt x="101" y="88"/>
                      <a:pt x="101" y="88"/>
                    </a:cubicBezTo>
                    <a:cubicBezTo>
                      <a:pt x="101" y="88"/>
                      <a:pt x="101" y="88"/>
                      <a:pt x="101" y="88"/>
                    </a:cubicBezTo>
                    <a:cubicBezTo>
                      <a:pt x="101" y="88"/>
                      <a:pt x="101" y="88"/>
                      <a:pt x="101" y="88"/>
                    </a:cubicBezTo>
                    <a:cubicBezTo>
                      <a:pt x="101" y="88"/>
                      <a:pt x="101" y="87"/>
                      <a:pt x="101" y="87"/>
                    </a:cubicBezTo>
                    <a:cubicBezTo>
                      <a:pt x="101" y="87"/>
                      <a:pt x="101" y="87"/>
                      <a:pt x="101" y="86"/>
                    </a:cubicBezTo>
                    <a:cubicBezTo>
                      <a:pt x="101" y="86"/>
                      <a:pt x="101" y="86"/>
                      <a:pt x="101" y="86"/>
                    </a:cubicBezTo>
                    <a:cubicBezTo>
                      <a:pt x="101" y="86"/>
                      <a:pt x="101" y="86"/>
                      <a:pt x="101" y="86"/>
                    </a:cubicBezTo>
                    <a:cubicBezTo>
                      <a:pt x="101" y="86"/>
                      <a:pt x="101" y="86"/>
                      <a:pt x="101" y="86"/>
                    </a:cubicBezTo>
                    <a:cubicBezTo>
                      <a:pt x="101" y="86"/>
                      <a:pt x="101" y="86"/>
                      <a:pt x="101" y="86"/>
                    </a:cubicBezTo>
                    <a:cubicBezTo>
                      <a:pt x="101" y="86"/>
                      <a:pt x="101" y="86"/>
                      <a:pt x="101" y="85"/>
                    </a:cubicBezTo>
                    <a:cubicBezTo>
                      <a:pt x="101" y="85"/>
                      <a:pt x="101" y="85"/>
                      <a:pt x="101" y="85"/>
                    </a:cubicBezTo>
                    <a:cubicBezTo>
                      <a:pt x="102" y="85"/>
                      <a:pt x="102" y="85"/>
                      <a:pt x="102" y="85"/>
                    </a:cubicBezTo>
                    <a:cubicBezTo>
                      <a:pt x="102" y="85"/>
                      <a:pt x="102" y="83"/>
                      <a:pt x="102" y="83"/>
                    </a:cubicBezTo>
                    <a:cubicBezTo>
                      <a:pt x="102" y="83"/>
                      <a:pt x="102" y="82"/>
                      <a:pt x="102" y="82"/>
                    </a:cubicBezTo>
                    <a:cubicBezTo>
                      <a:pt x="102" y="82"/>
                      <a:pt x="102" y="82"/>
                      <a:pt x="102" y="82"/>
                    </a:cubicBezTo>
                    <a:cubicBezTo>
                      <a:pt x="102" y="79"/>
                      <a:pt x="102" y="76"/>
                      <a:pt x="102" y="73"/>
                    </a:cubicBezTo>
                    <a:cubicBezTo>
                      <a:pt x="102" y="73"/>
                      <a:pt x="102" y="73"/>
                      <a:pt x="102" y="73"/>
                    </a:cubicBezTo>
                    <a:cubicBezTo>
                      <a:pt x="102" y="73"/>
                      <a:pt x="102" y="73"/>
                      <a:pt x="102" y="73"/>
                    </a:cubicBezTo>
                    <a:cubicBezTo>
                      <a:pt x="102" y="73"/>
                      <a:pt x="102" y="72"/>
                      <a:pt x="102" y="72"/>
                    </a:cubicBezTo>
                    <a:cubicBezTo>
                      <a:pt x="102" y="72"/>
                      <a:pt x="102" y="72"/>
                      <a:pt x="102" y="72"/>
                    </a:cubicBezTo>
                    <a:cubicBezTo>
                      <a:pt x="102" y="71"/>
                      <a:pt x="102" y="71"/>
                      <a:pt x="102" y="71"/>
                    </a:cubicBezTo>
                    <a:cubicBezTo>
                      <a:pt x="102" y="71"/>
                      <a:pt x="102" y="71"/>
                      <a:pt x="101" y="71"/>
                    </a:cubicBezTo>
                    <a:cubicBezTo>
                      <a:pt x="101" y="71"/>
                      <a:pt x="101" y="71"/>
                      <a:pt x="101" y="71"/>
                    </a:cubicBezTo>
                    <a:cubicBezTo>
                      <a:pt x="101" y="71"/>
                      <a:pt x="101" y="71"/>
                      <a:pt x="101" y="71"/>
                    </a:cubicBezTo>
                    <a:cubicBezTo>
                      <a:pt x="101" y="71"/>
                      <a:pt x="101" y="71"/>
                      <a:pt x="101" y="71"/>
                    </a:cubicBezTo>
                    <a:cubicBezTo>
                      <a:pt x="101" y="71"/>
                      <a:pt x="101" y="71"/>
                      <a:pt x="101" y="70"/>
                    </a:cubicBezTo>
                    <a:cubicBezTo>
                      <a:pt x="101" y="70"/>
                      <a:pt x="101" y="70"/>
                      <a:pt x="101" y="70"/>
                    </a:cubicBezTo>
                    <a:cubicBezTo>
                      <a:pt x="101" y="70"/>
                      <a:pt x="101" y="70"/>
                      <a:pt x="101" y="70"/>
                    </a:cubicBezTo>
                    <a:cubicBezTo>
                      <a:pt x="101" y="70"/>
                      <a:pt x="101" y="70"/>
                      <a:pt x="101" y="70"/>
                    </a:cubicBezTo>
                    <a:cubicBezTo>
                      <a:pt x="101" y="70"/>
                      <a:pt x="101" y="70"/>
                      <a:pt x="101" y="70"/>
                    </a:cubicBezTo>
                    <a:cubicBezTo>
                      <a:pt x="101" y="70"/>
                      <a:pt x="101" y="70"/>
                      <a:pt x="101" y="70"/>
                    </a:cubicBezTo>
                    <a:cubicBezTo>
                      <a:pt x="100" y="70"/>
                      <a:pt x="99" y="71"/>
                      <a:pt x="99" y="71"/>
                    </a:cubicBezTo>
                    <a:cubicBezTo>
                      <a:pt x="99" y="71"/>
                      <a:pt x="99" y="71"/>
                      <a:pt x="99" y="71"/>
                    </a:cubicBezTo>
                    <a:cubicBezTo>
                      <a:pt x="99" y="71"/>
                      <a:pt x="99" y="71"/>
                      <a:pt x="99" y="71"/>
                    </a:cubicBezTo>
                    <a:cubicBezTo>
                      <a:pt x="99" y="71"/>
                      <a:pt x="99" y="71"/>
                      <a:pt x="99" y="71"/>
                    </a:cubicBezTo>
                    <a:cubicBezTo>
                      <a:pt x="99" y="71"/>
                      <a:pt x="99" y="71"/>
                      <a:pt x="99" y="72"/>
                    </a:cubicBezTo>
                    <a:cubicBezTo>
                      <a:pt x="99" y="72"/>
                      <a:pt x="99" y="72"/>
                      <a:pt x="99" y="72"/>
                    </a:cubicBezTo>
                    <a:cubicBezTo>
                      <a:pt x="99" y="72"/>
                      <a:pt x="99" y="72"/>
                      <a:pt x="99" y="72"/>
                    </a:cubicBezTo>
                    <a:cubicBezTo>
                      <a:pt x="99" y="72"/>
                      <a:pt x="99" y="72"/>
                      <a:pt x="99" y="72"/>
                    </a:cubicBezTo>
                    <a:cubicBezTo>
                      <a:pt x="99" y="72"/>
                      <a:pt x="99" y="72"/>
                      <a:pt x="99" y="72"/>
                    </a:cubicBezTo>
                    <a:cubicBezTo>
                      <a:pt x="99" y="72"/>
                      <a:pt x="99" y="72"/>
                      <a:pt x="99" y="72"/>
                    </a:cubicBezTo>
                    <a:cubicBezTo>
                      <a:pt x="99" y="72"/>
                      <a:pt x="99" y="72"/>
                      <a:pt x="99" y="72"/>
                    </a:cubicBezTo>
                    <a:cubicBezTo>
                      <a:pt x="99" y="72"/>
                      <a:pt x="99" y="72"/>
                      <a:pt x="98" y="72"/>
                    </a:cubicBezTo>
                    <a:cubicBezTo>
                      <a:pt x="98" y="72"/>
                      <a:pt x="98" y="72"/>
                      <a:pt x="98" y="72"/>
                    </a:cubicBezTo>
                    <a:cubicBezTo>
                      <a:pt x="98" y="72"/>
                      <a:pt x="98" y="72"/>
                      <a:pt x="98" y="72"/>
                    </a:cubicBezTo>
                    <a:cubicBezTo>
                      <a:pt x="98" y="72"/>
                      <a:pt x="98" y="72"/>
                      <a:pt x="98" y="72"/>
                    </a:cubicBezTo>
                    <a:cubicBezTo>
                      <a:pt x="98" y="73"/>
                      <a:pt x="98" y="73"/>
                      <a:pt x="98" y="73"/>
                    </a:cubicBezTo>
                    <a:cubicBezTo>
                      <a:pt x="98" y="73"/>
                      <a:pt x="98" y="73"/>
                      <a:pt x="98" y="73"/>
                    </a:cubicBezTo>
                    <a:cubicBezTo>
                      <a:pt x="98" y="73"/>
                      <a:pt x="98" y="73"/>
                      <a:pt x="98" y="73"/>
                    </a:cubicBezTo>
                    <a:cubicBezTo>
                      <a:pt x="98" y="73"/>
                      <a:pt x="97" y="74"/>
                      <a:pt x="97" y="74"/>
                    </a:cubicBezTo>
                    <a:cubicBezTo>
                      <a:pt x="97" y="74"/>
                      <a:pt x="97" y="74"/>
                      <a:pt x="97" y="74"/>
                    </a:cubicBezTo>
                    <a:cubicBezTo>
                      <a:pt x="97" y="74"/>
                      <a:pt x="97" y="74"/>
                      <a:pt x="97" y="75"/>
                    </a:cubicBezTo>
                    <a:cubicBezTo>
                      <a:pt x="97" y="75"/>
                      <a:pt x="97" y="75"/>
                      <a:pt x="97" y="75"/>
                    </a:cubicBezTo>
                    <a:cubicBezTo>
                      <a:pt x="96" y="75"/>
                      <a:pt x="96" y="76"/>
                      <a:pt x="96" y="76"/>
                    </a:cubicBezTo>
                    <a:cubicBezTo>
                      <a:pt x="96" y="76"/>
                      <a:pt x="96" y="76"/>
                      <a:pt x="96" y="76"/>
                    </a:cubicBezTo>
                    <a:cubicBezTo>
                      <a:pt x="96" y="76"/>
                      <a:pt x="96" y="76"/>
                      <a:pt x="96" y="77"/>
                    </a:cubicBezTo>
                    <a:cubicBezTo>
                      <a:pt x="96" y="77"/>
                      <a:pt x="96" y="77"/>
                      <a:pt x="96" y="77"/>
                    </a:cubicBezTo>
                    <a:cubicBezTo>
                      <a:pt x="95" y="77"/>
                      <a:pt x="95" y="77"/>
                      <a:pt x="95" y="77"/>
                    </a:cubicBezTo>
                    <a:cubicBezTo>
                      <a:pt x="95" y="77"/>
                      <a:pt x="95" y="77"/>
                      <a:pt x="95" y="78"/>
                    </a:cubicBezTo>
                    <a:cubicBezTo>
                      <a:pt x="95" y="78"/>
                      <a:pt x="94" y="79"/>
                      <a:pt x="93" y="79"/>
                    </a:cubicBezTo>
                    <a:cubicBezTo>
                      <a:pt x="93" y="80"/>
                      <a:pt x="92" y="81"/>
                      <a:pt x="92" y="81"/>
                    </a:cubicBezTo>
                    <a:cubicBezTo>
                      <a:pt x="92" y="82"/>
                      <a:pt x="91" y="82"/>
                      <a:pt x="90" y="82"/>
                    </a:cubicBezTo>
                    <a:cubicBezTo>
                      <a:pt x="90" y="82"/>
                      <a:pt x="89" y="84"/>
                      <a:pt x="89" y="84"/>
                    </a:cubicBezTo>
                    <a:cubicBezTo>
                      <a:pt x="89" y="84"/>
                      <a:pt x="89" y="84"/>
                      <a:pt x="88" y="84"/>
                    </a:cubicBezTo>
                    <a:cubicBezTo>
                      <a:pt x="88" y="84"/>
                      <a:pt x="88" y="84"/>
                      <a:pt x="88" y="84"/>
                    </a:cubicBezTo>
                    <a:cubicBezTo>
                      <a:pt x="87" y="85"/>
                      <a:pt x="86" y="86"/>
                      <a:pt x="85" y="87"/>
                    </a:cubicBezTo>
                    <a:cubicBezTo>
                      <a:pt x="85" y="87"/>
                      <a:pt x="85" y="87"/>
                      <a:pt x="85" y="87"/>
                    </a:cubicBezTo>
                    <a:cubicBezTo>
                      <a:pt x="85" y="87"/>
                      <a:pt x="85" y="87"/>
                      <a:pt x="85" y="87"/>
                    </a:cubicBezTo>
                    <a:cubicBezTo>
                      <a:pt x="85" y="87"/>
                      <a:pt x="85" y="87"/>
                      <a:pt x="85" y="88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5" y="88"/>
                      <a:pt x="85" y="88"/>
                      <a:pt x="84" y="88"/>
                    </a:cubicBezTo>
                    <a:cubicBezTo>
                      <a:pt x="84" y="88"/>
                      <a:pt x="84" y="88"/>
                      <a:pt x="84" y="88"/>
                    </a:cubicBezTo>
                    <a:cubicBezTo>
                      <a:pt x="84" y="88"/>
                      <a:pt x="84" y="88"/>
                      <a:pt x="84" y="88"/>
                    </a:cubicBezTo>
                    <a:cubicBezTo>
                      <a:pt x="84" y="88"/>
                      <a:pt x="84" y="88"/>
                      <a:pt x="84" y="88"/>
                    </a:cubicBezTo>
                    <a:cubicBezTo>
                      <a:pt x="84" y="88"/>
                      <a:pt x="84" y="88"/>
                      <a:pt x="84" y="88"/>
                    </a:cubicBezTo>
                    <a:cubicBezTo>
                      <a:pt x="84" y="88"/>
                      <a:pt x="84" y="88"/>
                      <a:pt x="84" y="88"/>
                    </a:cubicBezTo>
                    <a:cubicBezTo>
                      <a:pt x="84" y="88"/>
                      <a:pt x="84" y="88"/>
                      <a:pt x="84" y="88"/>
                    </a:cubicBezTo>
                    <a:cubicBezTo>
                      <a:pt x="84" y="89"/>
                      <a:pt x="84" y="89"/>
                      <a:pt x="84" y="89"/>
                    </a:cubicBezTo>
                    <a:cubicBezTo>
                      <a:pt x="84" y="89"/>
                      <a:pt x="84" y="89"/>
                      <a:pt x="84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2" y="89"/>
                      <a:pt x="82" y="89"/>
                      <a:pt x="82" y="90"/>
                    </a:cubicBezTo>
                    <a:cubicBezTo>
                      <a:pt x="82" y="90"/>
                      <a:pt x="82" y="90"/>
                      <a:pt x="82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0" y="90"/>
                      <a:pt x="80" y="90"/>
                      <a:pt x="80" y="90"/>
                    </a:cubicBezTo>
                    <a:cubicBezTo>
                      <a:pt x="80" y="90"/>
                      <a:pt x="80" y="90"/>
                      <a:pt x="80" y="90"/>
                    </a:cubicBezTo>
                    <a:cubicBezTo>
                      <a:pt x="80" y="90"/>
                      <a:pt x="80" y="90"/>
                      <a:pt x="80" y="90"/>
                    </a:cubicBezTo>
                    <a:cubicBezTo>
                      <a:pt x="80" y="90"/>
                      <a:pt x="80" y="90"/>
                      <a:pt x="80" y="90"/>
                    </a:cubicBezTo>
                    <a:cubicBezTo>
                      <a:pt x="80" y="90"/>
                      <a:pt x="80" y="91"/>
                      <a:pt x="80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92"/>
                      <a:pt x="79" y="92"/>
                      <a:pt x="78" y="92"/>
                    </a:cubicBezTo>
                    <a:cubicBezTo>
                      <a:pt x="78" y="92"/>
                      <a:pt x="78" y="92"/>
                      <a:pt x="78" y="92"/>
                    </a:cubicBezTo>
                    <a:cubicBezTo>
                      <a:pt x="78" y="92"/>
                      <a:pt x="78" y="92"/>
                      <a:pt x="78" y="92"/>
                    </a:cubicBezTo>
                    <a:cubicBezTo>
                      <a:pt x="78" y="92"/>
                      <a:pt x="78" y="92"/>
                      <a:pt x="78" y="92"/>
                    </a:cubicBezTo>
                    <a:cubicBezTo>
                      <a:pt x="78" y="92"/>
                      <a:pt x="78" y="92"/>
                      <a:pt x="78" y="92"/>
                    </a:cubicBezTo>
                    <a:cubicBezTo>
                      <a:pt x="78" y="92"/>
                      <a:pt x="78" y="92"/>
                      <a:pt x="78" y="92"/>
                    </a:cubicBezTo>
                    <a:cubicBezTo>
                      <a:pt x="78" y="92"/>
                      <a:pt x="78" y="92"/>
                      <a:pt x="78" y="92"/>
                    </a:cubicBezTo>
                    <a:cubicBezTo>
                      <a:pt x="78" y="92"/>
                      <a:pt x="78" y="92"/>
                      <a:pt x="78" y="92"/>
                    </a:cubicBezTo>
                    <a:cubicBezTo>
                      <a:pt x="78" y="92"/>
                      <a:pt x="78" y="92"/>
                      <a:pt x="78" y="92"/>
                    </a:cubicBezTo>
                    <a:cubicBezTo>
                      <a:pt x="78" y="92"/>
                      <a:pt x="78" y="92"/>
                      <a:pt x="78" y="92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77" y="93"/>
                      <a:pt x="77" y="93"/>
                      <a:pt x="77" y="93"/>
                    </a:cubicBezTo>
                    <a:cubicBezTo>
                      <a:pt x="77" y="93"/>
                      <a:pt x="77" y="93"/>
                      <a:pt x="77" y="93"/>
                    </a:cubicBezTo>
                    <a:cubicBezTo>
                      <a:pt x="77" y="93"/>
                      <a:pt x="77" y="93"/>
                      <a:pt x="77" y="93"/>
                    </a:cubicBezTo>
                    <a:cubicBezTo>
                      <a:pt x="77" y="93"/>
                      <a:pt x="77" y="93"/>
                      <a:pt x="77" y="93"/>
                    </a:cubicBezTo>
                    <a:cubicBezTo>
                      <a:pt x="77" y="93"/>
                      <a:pt x="77" y="93"/>
                      <a:pt x="77" y="93"/>
                    </a:cubicBezTo>
                    <a:cubicBezTo>
                      <a:pt x="77" y="93"/>
                      <a:pt x="77" y="93"/>
                      <a:pt x="77" y="93"/>
                    </a:cubicBezTo>
                    <a:cubicBezTo>
                      <a:pt x="77" y="93"/>
                      <a:pt x="77" y="93"/>
                      <a:pt x="77" y="93"/>
                    </a:cubicBezTo>
                    <a:cubicBezTo>
                      <a:pt x="77" y="93"/>
                      <a:pt x="77" y="93"/>
                      <a:pt x="77" y="93"/>
                    </a:cubicBezTo>
                    <a:cubicBezTo>
                      <a:pt x="76" y="93"/>
                      <a:pt x="76" y="93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4" y="95"/>
                      <a:pt x="74" y="95"/>
                      <a:pt x="74" y="95"/>
                    </a:cubicBezTo>
                    <a:cubicBezTo>
                      <a:pt x="74" y="95"/>
                      <a:pt x="74" y="95"/>
                      <a:pt x="74" y="95"/>
                    </a:cubicBezTo>
                    <a:cubicBezTo>
                      <a:pt x="74" y="95"/>
                      <a:pt x="74" y="95"/>
                      <a:pt x="74" y="96"/>
                    </a:cubicBezTo>
                    <a:cubicBezTo>
                      <a:pt x="74" y="96"/>
                      <a:pt x="74" y="96"/>
                      <a:pt x="74" y="96"/>
                    </a:cubicBezTo>
                    <a:cubicBezTo>
                      <a:pt x="74" y="96"/>
                      <a:pt x="74" y="96"/>
                      <a:pt x="74" y="96"/>
                    </a:cubicBezTo>
                    <a:cubicBezTo>
                      <a:pt x="74" y="96"/>
                      <a:pt x="74" y="96"/>
                      <a:pt x="74" y="96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2" y="96"/>
                      <a:pt x="72" y="96"/>
                      <a:pt x="72" y="96"/>
                    </a:cubicBezTo>
                    <a:cubicBezTo>
                      <a:pt x="72" y="96"/>
                      <a:pt x="72" y="96"/>
                      <a:pt x="72" y="96"/>
                    </a:cubicBezTo>
                    <a:cubicBezTo>
                      <a:pt x="72" y="96"/>
                      <a:pt x="72" y="96"/>
                      <a:pt x="72" y="97"/>
                    </a:cubicBezTo>
                    <a:cubicBezTo>
                      <a:pt x="72" y="97"/>
                      <a:pt x="72" y="97"/>
                      <a:pt x="72" y="97"/>
                    </a:cubicBezTo>
                    <a:cubicBezTo>
                      <a:pt x="72" y="97"/>
                      <a:pt x="72" y="97"/>
                      <a:pt x="72" y="97"/>
                    </a:cubicBezTo>
                    <a:cubicBezTo>
                      <a:pt x="72" y="97"/>
                      <a:pt x="72" y="97"/>
                      <a:pt x="72" y="97"/>
                    </a:cubicBezTo>
                    <a:cubicBezTo>
                      <a:pt x="72" y="97"/>
                      <a:pt x="72" y="97"/>
                      <a:pt x="72" y="97"/>
                    </a:cubicBezTo>
                    <a:cubicBezTo>
                      <a:pt x="71" y="97"/>
                      <a:pt x="71" y="97"/>
                      <a:pt x="71" y="97"/>
                    </a:cubicBezTo>
                    <a:cubicBezTo>
                      <a:pt x="71" y="97"/>
                      <a:pt x="71" y="97"/>
                      <a:pt x="71" y="97"/>
                    </a:cubicBezTo>
                    <a:cubicBezTo>
                      <a:pt x="71" y="97"/>
                      <a:pt x="71" y="97"/>
                      <a:pt x="71" y="97"/>
                    </a:cubicBezTo>
                    <a:cubicBezTo>
                      <a:pt x="71" y="97"/>
                      <a:pt x="71" y="97"/>
                      <a:pt x="71" y="97"/>
                    </a:cubicBezTo>
                    <a:cubicBezTo>
                      <a:pt x="71" y="97"/>
                      <a:pt x="71" y="97"/>
                      <a:pt x="71" y="97"/>
                    </a:cubicBezTo>
                    <a:cubicBezTo>
                      <a:pt x="71" y="97"/>
                      <a:pt x="71" y="97"/>
                      <a:pt x="71" y="97"/>
                    </a:cubicBezTo>
                    <a:cubicBezTo>
                      <a:pt x="71" y="97"/>
                      <a:pt x="71" y="97"/>
                      <a:pt x="71" y="97"/>
                    </a:cubicBezTo>
                    <a:cubicBezTo>
                      <a:pt x="71" y="97"/>
                      <a:pt x="71" y="97"/>
                      <a:pt x="71" y="97"/>
                    </a:cubicBezTo>
                    <a:cubicBezTo>
                      <a:pt x="71" y="97"/>
                      <a:pt x="71" y="97"/>
                      <a:pt x="71" y="97"/>
                    </a:cubicBezTo>
                    <a:cubicBezTo>
                      <a:pt x="71" y="97"/>
                      <a:pt x="70" y="97"/>
                      <a:pt x="70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8"/>
                      <a:pt x="70" y="98"/>
                      <a:pt x="70" y="99"/>
                    </a:cubicBezTo>
                    <a:cubicBezTo>
                      <a:pt x="69" y="99"/>
                      <a:pt x="69" y="99"/>
                      <a:pt x="69" y="99"/>
                    </a:cubicBezTo>
                    <a:cubicBezTo>
                      <a:pt x="69" y="99"/>
                      <a:pt x="69" y="99"/>
                      <a:pt x="69" y="99"/>
                    </a:cubicBezTo>
                    <a:cubicBezTo>
                      <a:pt x="69" y="99"/>
                      <a:pt x="69" y="99"/>
                      <a:pt x="69" y="99"/>
                    </a:cubicBezTo>
                    <a:cubicBezTo>
                      <a:pt x="69" y="99"/>
                      <a:pt x="69" y="99"/>
                      <a:pt x="69" y="99"/>
                    </a:cubicBezTo>
                    <a:cubicBezTo>
                      <a:pt x="69" y="99"/>
                      <a:pt x="69" y="99"/>
                      <a:pt x="69" y="99"/>
                    </a:cubicBezTo>
                    <a:cubicBezTo>
                      <a:pt x="69" y="99"/>
                      <a:pt x="69" y="99"/>
                      <a:pt x="69" y="99"/>
                    </a:cubicBezTo>
                    <a:cubicBezTo>
                      <a:pt x="68" y="99"/>
                      <a:pt x="68" y="99"/>
                      <a:pt x="68" y="99"/>
                    </a:cubicBezTo>
                    <a:cubicBezTo>
                      <a:pt x="68" y="99"/>
                      <a:pt x="68" y="100"/>
                      <a:pt x="67" y="100"/>
                    </a:cubicBezTo>
                    <a:cubicBezTo>
                      <a:pt x="67" y="100"/>
                      <a:pt x="67" y="100"/>
                      <a:pt x="67" y="100"/>
                    </a:cubicBezTo>
                    <a:cubicBezTo>
                      <a:pt x="67" y="100"/>
                      <a:pt x="67" y="100"/>
                      <a:pt x="67" y="100"/>
                    </a:cubicBezTo>
                    <a:cubicBezTo>
                      <a:pt x="67" y="100"/>
                      <a:pt x="67" y="100"/>
                      <a:pt x="67" y="100"/>
                    </a:cubicBezTo>
                    <a:cubicBezTo>
                      <a:pt x="66" y="100"/>
                      <a:pt x="66" y="100"/>
                      <a:pt x="66" y="100"/>
                    </a:cubicBezTo>
                    <a:cubicBezTo>
                      <a:pt x="66" y="100"/>
                      <a:pt x="66" y="100"/>
                      <a:pt x="66" y="100"/>
                    </a:cubicBezTo>
                    <a:cubicBezTo>
                      <a:pt x="66" y="100"/>
                      <a:pt x="66" y="100"/>
                      <a:pt x="66" y="100"/>
                    </a:cubicBezTo>
                    <a:cubicBezTo>
                      <a:pt x="66" y="100"/>
                      <a:pt x="66" y="100"/>
                      <a:pt x="66" y="100"/>
                    </a:cubicBezTo>
                    <a:cubicBezTo>
                      <a:pt x="66" y="100"/>
                      <a:pt x="66" y="100"/>
                      <a:pt x="66" y="100"/>
                    </a:cubicBezTo>
                    <a:cubicBezTo>
                      <a:pt x="66" y="100"/>
                      <a:pt x="66" y="100"/>
                      <a:pt x="66" y="100"/>
                    </a:cubicBezTo>
                    <a:cubicBezTo>
                      <a:pt x="66" y="101"/>
                      <a:pt x="65" y="101"/>
                      <a:pt x="65" y="101"/>
                    </a:cubicBezTo>
                    <a:cubicBezTo>
                      <a:pt x="65" y="101"/>
                      <a:pt x="64" y="101"/>
                      <a:pt x="64" y="102"/>
                    </a:cubicBezTo>
                    <a:cubicBezTo>
                      <a:pt x="64" y="102"/>
                      <a:pt x="64" y="102"/>
                      <a:pt x="64" y="102"/>
                    </a:cubicBezTo>
                    <a:cubicBezTo>
                      <a:pt x="63" y="102"/>
                      <a:pt x="63" y="102"/>
                      <a:pt x="63" y="102"/>
                    </a:cubicBezTo>
                    <a:cubicBezTo>
                      <a:pt x="63" y="102"/>
                      <a:pt x="63" y="102"/>
                      <a:pt x="63" y="102"/>
                    </a:cubicBezTo>
                    <a:cubicBezTo>
                      <a:pt x="63" y="102"/>
                      <a:pt x="63" y="102"/>
                      <a:pt x="63" y="102"/>
                    </a:cubicBezTo>
                    <a:cubicBezTo>
                      <a:pt x="63" y="102"/>
                      <a:pt x="62" y="103"/>
                      <a:pt x="61" y="103"/>
                    </a:cubicBezTo>
                    <a:cubicBezTo>
                      <a:pt x="61" y="103"/>
                      <a:pt x="61" y="103"/>
                      <a:pt x="61" y="103"/>
                    </a:cubicBezTo>
                    <a:cubicBezTo>
                      <a:pt x="61" y="103"/>
                      <a:pt x="61" y="103"/>
                      <a:pt x="61" y="103"/>
                    </a:cubicBezTo>
                    <a:cubicBezTo>
                      <a:pt x="61" y="103"/>
                      <a:pt x="61" y="103"/>
                      <a:pt x="61" y="103"/>
                    </a:cubicBezTo>
                    <a:cubicBezTo>
                      <a:pt x="61" y="103"/>
                      <a:pt x="60" y="104"/>
                      <a:pt x="60" y="104"/>
                    </a:cubicBezTo>
                    <a:cubicBezTo>
                      <a:pt x="59" y="104"/>
                      <a:pt x="58" y="105"/>
                      <a:pt x="57" y="105"/>
                    </a:cubicBezTo>
                    <a:cubicBezTo>
                      <a:pt x="57" y="128"/>
                      <a:pt x="57" y="128"/>
                      <a:pt x="57" y="128"/>
                    </a:cubicBezTo>
                    <a:cubicBezTo>
                      <a:pt x="58" y="127"/>
                      <a:pt x="59" y="127"/>
                      <a:pt x="60" y="126"/>
                    </a:cubicBezTo>
                    <a:cubicBezTo>
                      <a:pt x="60" y="126"/>
                      <a:pt x="60" y="126"/>
                      <a:pt x="61" y="126"/>
                    </a:cubicBezTo>
                    <a:cubicBezTo>
                      <a:pt x="61" y="126"/>
                      <a:pt x="61" y="126"/>
                      <a:pt x="61" y="126"/>
                    </a:cubicBezTo>
                    <a:cubicBezTo>
                      <a:pt x="61" y="126"/>
                      <a:pt x="61" y="126"/>
                      <a:pt x="61" y="126"/>
                    </a:cubicBezTo>
                    <a:cubicBezTo>
                      <a:pt x="61" y="125"/>
                      <a:pt x="61" y="125"/>
                      <a:pt x="61" y="125"/>
                    </a:cubicBezTo>
                    <a:cubicBezTo>
                      <a:pt x="61" y="125"/>
                      <a:pt x="61" y="125"/>
                      <a:pt x="62" y="125"/>
                    </a:cubicBezTo>
                    <a:cubicBezTo>
                      <a:pt x="62" y="125"/>
                      <a:pt x="62" y="125"/>
                      <a:pt x="62" y="125"/>
                    </a:cubicBezTo>
                    <a:cubicBezTo>
                      <a:pt x="62" y="125"/>
                      <a:pt x="63" y="125"/>
                      <a:pt x="63" y="125"/>
                    </a:cubicBezTo>
                    <a:cubicBezTo>
                      <a:pt x="63" y="125"/>
                      <a:pt x="63" y="125"/>
                      <a:pt x="63" y="125"/>
                    </a:cubicBezTo>
                    <a:cubicBezTo>
                      <a:pt x="64" y="124"/>
                      <a:pt x="64" y="124"/>
                      <a:pt x="65" y="124"/>
                    </a:cubicBezTo>
                    <a:cubicBezTo>
                      <a:pt x="65" y="124"/>
                      <a:pt x="65" y="124"/>
                      <a:pt x="65" y="124"/>
                    </a:cubicBezTo>
                    <a:cubicBezTo>
                      <a:pt x="65" y="124"/>
                      <a:pt x="65" y="123"/>
                      <a:pt x="66" y="123"/>
                    </a:cubicBezTo>
                    <a:cubicBezTo>
                      <a:pt x="66" y="123"/>
                      <a:pt x="66" y="123"/>
                      <a:pt x="66" y="123"/>
                    </a:cubicBezTo>
                    <a:cubicBezTo>
                      <a:pt x="66" y="123"/>
                      <a:pt x="67" y="122"/>
                      <a:pt x="67" y="122"/>
                    </a:cubicBezTo>
                    <a:cubicBezTo>
                      <a:pt x="67" y="122"/>
                      <a:pt x="67" y="122"/>
                      <a:pt x="67" y="122"/>
                    </a:cubicBezTo>
                    <a:cubicBezTo>
                      <a:pt x="67" y="122"/>
                      <a:pt x="67" y="122"/>
                      <a:pt x="67" y="122"/>
                    </a:cubicBezTo>
                    <a:cubicBezTo>
                      <a:pt x="68" y="122"/>
                      <a:pt x="68" y="122"/>
                      <a:pt x="68" y="122"/>
                    </a:cubicBezTo>
                    <a:cubicBezTo>
                      <a:pt x="68" y="121"/>
                      <a:pt x="68" y="121"/>
                      <a:pt x="68" y="121"/>
                    </a:cubicBezTo>
                    <a:cubicBezTo>
                      <a:pt x="68" y="121"/>
                      <a:pt x="68" y="121"/>
                      <a:pt x="68" y="121"/>
                    </a:cubicBezTo>
                    <a:cubicBezTo>
                      <a:pt x="68" y="121"/>
                      <a:pt x="68" y="121"/>
                      <a:pt x="69" y="121"/>
                    </a:cubicBezTo>
                    <a:cubicBezTo>
                      <a:pt x="69" y="121"/>
                      <a:pt x="69" y="121"/>
                      <a:pt x="69" y="121"/>
                    </a:cubicBezTo>
                    <a:cubicBezTo>
                      <a:pt x="69" y="121"/>
                      <a:pt x="69" y="121"/>
                      <a:pt x="69" y="121"/>
                    </a:cubicBezTo>
                    <a:cubicBezTo>
                      <a:pt x="69" y="120"/>
                      <a:pt x="70" y="120"/>
                      <a:pt x="70" y="120"/>
                    </a:cubicBezTo>
                    <a:cubicBezTo>
                      <a:pt x="70" y="120"/>
                      <a:pt x="70" y="120"/>
                      <a:pt x="70" y="120"/>
                    </a:cubicBezTo>
                    <a:cubicBezTo>
                      <a:pt x="70" y="120"/>
                      <a:pt x="70" y="120"/>
                      <a:pt x="70" y="120"/>
                    </a:cubicBezTo>
                    <a:cubicBezTo>
                      <a:pt x="70" y="120"/>
                      <a:pt x="71" y="120"/>
                      <a:pt x="71" y="119"/>
                    </a:cubicBezTo>
                    <a:cubicBezTo>
                      <a:pt x="72" y="119"/>
                      <a:pt x="72" y="119"/>
                      <a:pt x="73" y="119"/>
                    </a:cubicBezTo>
                    <a:cubicBezTo>
                      <a:pt x="73" y="118"/>
                      <a:pt x="73" y="118"/>
                      <a:pt x="73" y="118"/>
                    </a:cubicBezTo>
                    <a:cubicBezTo>
                      <a:pt x="72" y="118"/>
                      <a:pt x="73" y="118"/>
                      <a:pt x="73" y="118"/>
                    </a:cubicBezTo>
                    <a:cubicBezTo>
                      <a:pt x="73" y="117"/>
                      <a:pt x="74" y="117"/>
                      <a:pt x="75" y="117"/>
                    </a:cubicBezTo>
                    <a:cubicBezTo>
                      <a:pt x="75" y="117"/>
                      <a:pt x="75" y="117"/>
                      <a:pt x="75" y="117"/>
                    </a:cubicBezTo>
                    <a:cubicBezTo>
                      <a:pt x="75" y="117"/>
                      <a:pt x="75" y="117"/>
                      <a:pt x="75" y="117"/>
                    </a:cubicBezTo>
                    <a:cubicBezTo>
                      <a:pt x="75" y="117"/>
                      <a:pt x="75" y="117"/>
                      <a:pt x="75" y="117"/>
                    </a:cubicBezTo>
                    <a:cubicBezTo>
                      <a:pt x="75" y="116"/>
                      <a:pt x="75" y="116"/>
                      <a:pt x="75" y="116"/>
                    </a:cubicBezTo>
                    <a:cubicBezTo>
                      <a:pt x="75" y="116"/>
                      <a:pt x="75" y="116"/>
                      <a:pt x="75" y="116"/>
                    </a:cubicBezTo>
                    <a:cubicBezTo>
                      <a:pt x="75" y="116"/>
                      <a:pt x="76" y="116"/>
                      <a:pt x="77" y="115"/>
                    </a:cubicBezTo>
                    <a:cubicBezTo>
                      <a:pt x="77" y="115"/>
                      <a:pt x="78" y="114"/>
                      <a:pt x="79" y="114"/>
                    </a:cubicBezTo>
                    <a:cubicBezTo>
                      <a:pt x="79" y="114"/>
                      <a:pt x="80" y="113"/>
                      <a:pt x="80" y="113"/>
                    </a:cubicBezTo>
                    <a:cubicBezTo>
                      <a:pt x="80" y="113"/>
                      <a:pt x="80" y="113"/>
                      <a:pt x="80" y="113"/>
                    </a:cubicBezTo>
                    <a:cubicBezTo>
                      <a:pt x="80" y="113"/>
                      <a:pt x="80" y="113"/>
                      <a:pt x="80" y="113"/>
                    </a:cubicBezTo>
                    <a:cubicBezTo>
                      <a:pt x="80" y="113"/>
                      <a:pt x="80" y="113"/>
                      <a:pt x="80" y="113"/>
                    </a:cubicBezTo>
                    <a:cubicBezTo>
                      <a:pt x="80" y="113"/>
                      <a:pt x="80" y="113"/>
                      <a:pt x="80" y="113"/>
                    </a:cubicBezTo>
                    <a:cubicBezTo>
                      <a:pt x="80" y="113"/>
                      <a:pt x="80" y="113"/>
                      <a:pt x="80" y="113"/>
                    </a:cubicBezTo>
                    <a:cubicBezTo>
                      <a:pt x="80" y="113"/>
                      <a:pt x="80" y="113"/>
                      <a:pt x="80" y="113"/>
                    </a:cubicBezTo>
                    <a:cubicBezTo>
                      <a:pt x="80" y="113"/>
                      <a:pt x="80" y="113"/>
                      <a:pt x="80" y="113"/>
                    </a:cubicBezTo>
                    <a:cubicBezTo>
                      <a:pt x="80" y="113"/>
                      <a:pt x="80" y="113"/>
                      <a:pt x="80" y="113"/>
                    </a:cubicBezTo>
                    <a:cubicBezTo>
                      <a:pt x="80" y="113"/>
                      <a:pt x="80" y="113"/>
                      <a:pt x="80" y="113"/>
                    </a:cubicBezTo>
                    <a:cubicBezTo>
                      <a:pt x="80" y="113"/>
                      <a:pt x="80" y="113"/>
                      <a:pt x="80" y="113"/>
                    </a:cubicBezTo>
                    <a:cubicBezTo>
                      <a:pt x="80" y="112"/>
                      <a:pt x="80" y="112"/>
                      <a:pt x="80" y="112"/>
                    </a:cubicBezTo>
                    <a:cubicBezTo>
                      <a:pt x="80" y="112"/>
                      <a:pt x="81" y="112"/>
                      <a:pt x="81" y="112"/>
                    </a:cubicBezTo>
                    <a:cubicBezTo>
                      <a:pt x="81" y="112"/>
                      <a:pt x="81" y="112"/>
                      <a:pt x="81" y="112"/>
                    </a:cubicBezTo>
                    <a:cubicBezTo>
                      <a:pt x="81" y="112"/>
                      <a:pt x="81" y="112"/>
                      <a:pt x="81" y="112"/>
                    </a:cubicBezTo>
                    <a:cubicBezTo>
                      <a:pt x="81" y="112"/>
                      <a:pt x="81" y="112"/>
                      <a:pt x="81" y="112"/>
                    </a:cubicBezTo>
                    <a:cubicBezTo>
                      <a:pt x="81" y="112"/>
                      <a:pt x="81" y="112"/>
                      <a:pt x="81" y="112"/>
                    </a:cubicBezTo>
                    <a:cubicBezTo>
                      <a:pt x="81" y="112"/>
                      <a:pt x="81" y="112"/>
                      <a:pt x="81" y="112"/>
                    </a:cubicBezTo>
                    <a:cubicBezTo>
                      <a:pt x="81" y="112"/>
                      <a:pt x="81" y="112"/>
                      <a:pt x="81" y="112"/>
                    </a:cubicBezTo>
                    <a:cubicBezTo>
                      <a:pt x="81" y="112"/>
                      <a:pt x="81" y="112"/>
                      <a:pt x="81" y="112"/>
                    </a:cubicBezTo>
                    <a:cubicBezTo>
                      <a:pt x="81" y="111"/>
                      <a:pt x="81" y="111"/>
                      <a:pt x="81" y="111"/>
                    </a:cubicBezTo>
                    <a:cubicBezTo>
                      <a:pt x="81" y="111"/>
                      <a:pt x="81" y="111"/>
                      <a:pt x="81" y="111"/>
                    </a:cubicBezTo>
                    <a:cubicBezTo>
                      <a:pt x="81" y="111"/>
                      <a:pt x="81" y="111"/>
                      <a:pt x="82" y="111"/>
                    </a:cubicBezTo>
                    <a:cubicBezTo>
                      <a:pt x="82" y="111"/>
                      <a:pt x="82" y="111"/>
                      <a:pt x="82" y="111"/>
                    </a:cubicBezTo>
                    <a:cubicBezTo>
                      <a:pt x="81" y="111"/>
                      <a:pt x="81" y="111"/>
                      <a:pt x="81" y="111"/>
                    </a:cubicBezTo>
                    <a:cubicBezTo>
                      <a:pt x="83" y="109"/>
                      <a:pt x="84" y="109"/>
                      <a:pt x="85" y="111"/>
                    </a:cubicBezTo>
                    <a:cubicBezTo>
                      <a:pt x="85" y="111"/>
                      <a:pt x="86" y="111"/>
                      <a:pt x="86" y="112"/>
                    </a:cubicBezTo>
                    <a:cubicBezTo>
                      <a:pt x="86" y="116"/>
                      <a:pt x="85" y="121"/>
                      <a:pt x="85" y="125"/>
                    </a:cubicBezTo>
                    <a:cubicBezTo>
                      <a:pt x="85" y="125"/>
                      <a:pt x="85" y="125"/>
                      <a:pt x="86" y="125"/>
                    </a:cubicBezTo>
                    <a:cubicBezTo>
                      <a:pt x="86" y="126"/>
                      <a:pt x="86" y="127"/>
                      <a:pt x="86" y="127"/>
                    </a:cubicBezTo>
                    <a:cubicBezTo>
                      <a:pt x="85" y="127"/>
                      <a:pt x="85" y="127"/>
                      <a:pt x="85" y="127"/>
                    </a:cubicBezTo>
                    <a:cubicBezTo>
                      <a:pt x="85" y="128"/>
                      <a:pt x="85" y="129"/>
                      <a:pt x="85" y="129"/>
                    </a:cubicBezTo>
                    <a:cubicBezTo>
                      <a:pt x="85" y="129"/>
                      <a:pt x="85" y="129"/>
                      <a:pt x="85" y="129"/>
                    </a:cubicBezTo>
                    <a:cubicBezTo>
                      <a:pt x="85" y="130"/>
                      <a:pt x="85" y="130"/>
                      <a:pt x="85" y="130"/>
                    </a:cubicBezTo>
                    <a:cubicBezTo>
                      <a:pt x="85" y="130"/>
                      <a:pt x="85" y="130"/>
                      <a:pt x="85" y="130"/>
                    </a:cubicBezTo>
                    <a:cubicBezTo>
                      <a:pt x="85" y="131"/>
                      <a:pt x="85" y="131"/>
                      <a:pt x="85" y="131"/>
                    </a:cubicBezTo>
                    <a:cubicBezTo>
                      <a:pt x="85" y="131"/>
                      <a:pt x="85" y="131"/>
                      <a:pt x="85" y="131"/>
                    </a:cubicBezTo>
                    <a:cubicBezTo>
                      <a:pt x="85" y="131"/>
                      <a:pt x="85" y="131"/>
                      <a:pt x="84" y="132"/>
                    </a:cubicBezTo>
                    <a:cubicBezTo>
                      <a:pt x="84" y="132"/>
                      <a:pt x="84" y="132"/>
                      <a:pt x="84" y="132"/>
                    </a:cubicBezTo>
                    <a:cubicBezTo>
                      <a:pt x="84" y="132"/>
                      <a:pt x="84" y="132"/>
                      <a:pt x="84" y="132"/>
                    </a:cubicBezTo>
                    <a:cubicBezTo>
                      <a:pt x="84" y="132"/>
                      <a:pt x="84" y="132"/>
                      <a:pt x="84" y="132"/>
                    </a:cubicBezTo>
                    <a:cubicBezTo>
                      <a:pt x="84" y="132"/>
                      <a:pt x="84" y="132"/>
                      <a:pt x="84" y="132"/>
                    </a:cubicBezTo>
                    <a:cubicBezTo>
                      <a:pt x="84" y="132"/>
                      <a:pt x="83" y="132"/>
                      <a:pt x="83" y="132"/>
                    </a:cubicBezTo>
                    <a:cubicBezTo>
                      <a:pt x="83" y="132"/>
                      <a:pt x="83" y="132"/>
                      <a:pt x="83" y="132"/>
                    </a:cubicBezTo>
                    <a:cubicBezTo>
                      <a:pt x="83" y="132"/>
                      <a:pt x="83" y="132"/>
                      <a:pt x="83" y="133"/>
                    </a:cubicBezTo>
                    <a:cubicBezTo>
                      <a:pt x="82" y="133"/>
                      <a:pt x="82" y="133"/>
                      <a:pt x="82" y="133"/>
                    </a:cubicBezTo>
                    <a:cubicBezTo>
                      <a:pt x="82" y="133"/>
                      <a:pt x="82" y="133"/>
                      <a:pt x="82" y="133"/>
                    </a:cubicBezTo>
                    <a:cubicBezTo>
                      <a:pt x="82" y="133"/>
                      <a:pt x="81" y="133"/>
                      <a:pt x="81" y="134"/>
                    </a:cubicBezTo>
                    <a:cubicBezTo>
                      <a:pt x="81" y="134"/>
                      <a:pt x="81" y="134"/>
                      <a:pt x="81" y="134"/>
                    </a:cubicBezTo>
                    <a:cubicBezTo>
                      <a:pt x="81" y="134"/>
                      <a:pt x="81" y="134"/>
                      <a:pt x="81" y="134"/>
                    </a:cubicBezTo>
                    <a:cubicBezTo>
                      <a:pt x="80" y="135"/>
                      <a:pt x="79" y="135"/>
                      <a:pt x="78" y="135"/>
                    </a:cubicBezTo>
                    <a:cubicBezTo>
                      <a:pt x="78" y="135"/>
                      <a:pt x="77" y="136"/>
                      <a:pt x="76" y="136"/>
                    </a:cubicBezTo>
                    <a:cubicBezTo>
                      <a:pt x="76" y="136"/>
                      <a:pt x="76" y="136"/>
                      <a:pt x="76" y="136"/>
                    </a:cubicBezTo>
                    <a:cubicBezTo>
                      <a:pt x="76" y="136"/>
                      <a:pt x="76" y="136"/>
                      <a:pt x="76" y="136"/>
                    </a:cubicBezTo>
                    <a:cubicBezTo>
                      <a:pt x="76" y="136"/>
                      <a:pt x="76" y="136"/>
                      <a:pt x="76" y="136"/>
                    </a:cubicBezTo>
                    <a:cubicBezTo>
                      <a:pt x="76" y="136"/>
                      <a:pt x="76" y="136"/>
                      <a:pt x="76" y="136"/>
                    </a:cubicBezTo>
                    <a:cubicBezTo>
                      <a:pt x="76" y="136"/>
                      <a:pt x="75" y="136"/>
                      <a:pt x="75" y="137"/>
                    </a:cubicBezTo>
                    <a:cubicBezTo>
                      <a:pt x="75" y="137"/>
                      <a:pt x="75" y="137"/>
                      <a:pt x="75" y="137"/>
                    </a:cubicBezTo>
                    <a:cubicBezTo>
                      <a:pt x="75" y="137"/>
                      <a:pt x="75" y="137"/>
                      <a:pt x="75" y="137"/>
                    </a:cubicBezTo>
                    <a:cubicBezTo>
                      <a:pt x="75" y="137"/>
                      <a:pt x="75" y="137"/>
                      <a:pt x="75" y="137"/>
                    </a:cubicBezTo>
                    <a:cubicBezTo>
                      <a:pt x="75" y="137"/>
                      <a:pt x="75" y="137"/>
                      <a:pt x="75" y="137"/>
                    </a:cubicBezTo>
                    <a:cubicBezTo>
                      <a:pt x="75" y="137"/>
                      <a:pt x="75" y="137"/>
                      <a:pt x="75" y="137"/>
                    </a:cubicBezTo>
                    <a:cubicBezTo>
                      <a:pt x="75" y="137"/>
                      <a:pt x="75" y="137"/>
                      <a:pt x="75" y="137"/>
                    </a:cubicBezTo>
                    <a:cubicBezTo>
                      <a:pt x="74" y="137"/>
                      <a:pt x="74" y="137"/>
                      <a:pt x="74" y="137"/>
                    </a:cubicBezTo>
                    <a:cubicBezTo>
                      <a:pt x="74" y="137"/>
                      <a:pt x="74" y="137"/>
                      <a:pt x="74" y="138"/>
                    </a:cubicBezTo>
                    <a:cubicBezTo>
                      <a:pt x="74" y="138"/>
                      <a:pt x="74" y="138"/>
                      <a:pt x="74" y="138"/>
                    </a:cubicBezTo>
                    <a:cubicBezTo>
                      <a:pt x="74" y="138"/>
                      <a:pt x="74" y="138"/>
                      <a:pt x="74" y="138"/>
                    </a:cubicBezTo>
                    <a:cubicBezTo>
                      <a:pt x="74" y="138"/>
                      <a:pt x="74" y="138"/>
                      <a:pt x="74" y="138"/>
                    </a:cubicBezTo>
                    <a:cubicBezTo>
                      <a:pt x="74" y="138"/>
                      <a:pt x="73" y="138"/>
                      <a:pt x="73" y="138"/>
                    </a:cubicBezTo>
                    <a:cubicBezTo>
                      <a:pt x="73" y="138"/>
                      <a:pt x="73" y="138"/>
                      <a:pt x="73" y="138"/>
                    </a:cubicBezTo>
                    <a:cubicBezTo>
                      <a:pt x="73" y="138"/>
                      <a:pt x="73" y="138"/>
                      <a:pt x="73" y="138"/>
                    </a:cubicBezTo>
                    <a:cubicBezTo>
                      <a:pt x="73" y="138"/>
                      <a:pt x="72" y="139"/>
                      <a:pt x="72" y="139"/>
                    </a:cubicBezTo>
                    <a:cubicBezTo>
                      <a:pt x="72" y="139"/>
                      <a:pt x="72" y="139"/>
                      <a:pt x="72" y="139"/>
                    </a:cubicBezTo>
                    <a:cubicBezTo>
                      <a:pt x="72" y="139"/>
                      <a:pt x="72" y="139"/>
                      <a:pt x="72" y="140"/>
                    </a:cubicBezTo>
                    <a:cubicBezTo>
                      <a:pt x="72" y="140"/>
                      <a:pt x="71" y="140"/>
                      <a:pt x="71" y="140"/>
                    </a:cubicBezTo>
                    <a:cubicBezTo>
                      <a:pt x="71" y="140"/>
                      <a:pt x="71" y="140"/>
                      <a:pt x="71" y="140"/>
                    </a:cubicBezTo>
                    <a:cubicBezTo>
                      <a:pt x="71" y="140"/>
                      <a:pt x="71" y="140"/>
                      <a:pt x="71" y="140"/>
                    </a:cubicBezTo>
                    <a:cubicBezTo>
                      <a:pt x="71" y="140"/>
                      <a:pt x="70" y="140"/>
                      <a:pt x="70" y="140"/>
                    </a:cubicBezTo>
                    <a:cubicBezTo>
                      <a:pt x="70" y="140"/>
                      <a:pt x="70" y="140"/>
                      <a:pt x="70" y="140"/>
                    </a:cubicBezTo>
                    <a:cubicBezTo>
                      <a:pt x="69" y="141"/>
                      <a:pt x="69" y="141"/>
                      <a:pt x="68" y="141"/>
                    </a:cubicBezTo>
                    <a:cubicBezTo>
                      <a:pt x="67" y="142"/>
                      <a:pt x="65" y="143"/>
                      <a:pt x="64" y="144"/>
                    </a:cubicBezTo>
                    <a:cubicBezTo>
                      <a:pt x="63" y="144"/>
                      <a:pt x="63" y="144"/>
                      <a:pt x="62" y="144"/>
                    </a:cubicBezTo>
                    <a:cubicBezTo>
                      <a:pt x="61" y="145"/>
                      <a:pt x="61" y="145"/>
                      <a:pt x="60" y="145"/>
                    </a:cubicBezTo>
                    <a:cubicBezTo>
                      <a:pt x="60" y="145"/>
                      <a:pt x="60" y="145"/>
                      <a:pt x="60" y="145"/>
                    </a:cubicBezTo>
                    <a:cubicBezTo>
                      <a:pt x="60" y="145"/>
                      <a:pt x="60" y="145"/>
                      <a:pt x="59" y="145"/>
                    </a:cubicBezTo>
                    <a:cubicBezTo>
                      <a:pt x="57" y="146"/>
                      <a:pt x="57" y="146"/>
                      <a:pt x="57" y="146"/>
                    </a:cubicBezTo>
                    <a:lnTo>
                      <a:pt x="57" y="167"/>
                    </a:lnTo>
                    <a:close/>
                    <a:moveTo>
                      <a:pt x="57" y="26"/>
                    </a:move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7"/>
                    </a:cubicBezTo>
                    <a:cubicBezTo>
                      <a:pt x="55" y="47"/>
                      <a:pt x="54" y="47"/>
                      <a:pt x="54" y="4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3" y="47"/>
                      <a:pt x="52" y="47"/>
                      <a:pt x="52" y="4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1" y="47"/>
                      <a:pt x="51" y="47"/>
                      <a:pt x="51" y="47"/>
                    </a:cubicBezTo>
                    <a:cubicBezTo>
                      <a:pt x="51" y="47"/>
                      <a:pt x="51" y="47"/>
                      <a:pt x="51" y="47"/>
                    </a:cubicBezTo>
                    <a:cubicBezTo>
                      <a:pt x="51" y="47"/>
                      <a:pt x="51" y="47"/>
                      <a:pt x="51" y="47"/>
                    </a:cubicBezTo>
                    <a:cubicBezTo>
                      <a:pt x="51" y="47"/>
                      <a:pt x="51" y="47"/>
                      <a:pt x="51" y="47"/>
                    </a:cubicBezTo>
                    <a:cubicBezTo>
                      <a:pt x="51" y="47"/>
                      <a:pt x="51" y="47"/>
                      <a:pt x="51" y="47"/>
                    </a:cubicBezTo>
                    <a:cubicBezTo>
                      <a:pt x="51" y="47"/>
                      <a:pt x="51" y="47"/>
                      <a:pt x="51" y="47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0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48"/>
                      <a:pt x="48" y="48"/>
                      <a:pt x="48" y="49"/>
                    </a:cubicBezTo>
                    <a:cubicBezTo>
                      <a:pt x="48" y="49"/>
                      <a:pt x="48" y="49"/>
                      <a:pt x="48" y="49"/>
                    </a:cubicBezTo>
                    <a:cubicBezTo>
                      <a:pt x="48" y="49"/>
                      <a:pt x="47" y="49"/>
                      <a:pt x="47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44" y="49"/>
                      <a:pt x="44" y="49"/>
                      <a:pt x="44" y="49"/>
                    </a:cubicBezTo>
                    <a:cubicBezTo>
                      <a:pt x="44" y="49"/>
                      <a:pt x="44" y="49"/>
                      <a:pt x="44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2" y="50"/>
                      <a:pt x="42" y="50"/>
                      <a:pt x="41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1" y="50"/>
                      <a:pt x="41" y="51"/>
                      <a:pt x="41" y="51"/>
                    </a:cubicBezTo>
                    <a:cubicBezTo>
                      <a:pt x="41" y="51"/>
                      <a:pt x="41" y="51"/>
                      <a:pt x="41" y="51"/>
                    </a:cubicBezTo>
                    <a:cubicBezTo>
                      <a:pt x="40" y="51"/>
                      <a:pt x="40" y="51"/>
                      <a:pt x="40" y="51"/>
                    </a:cubicBezTo>
                    <a:cubicBezTo>
                      <a:pt x="40" y="51"/>
                      <a:pt x="40" y="51"/>
                      <a:pt x="40" y="51"/>
                    </a:cubicBezTo>
                    <a:cubicBezTo>
                      <a:pt x="40" y="51"/>
                      <a:pt x="40" y="51"/>
                      <a:pt x="40" y="51"/>
                    </a:cubicBezTo>
                    <a:cubicBezTo>
                      <a:pt x="40" y="51"/>
                      <a:pt x="40" y="51"/>
                      <a:pt x="40" y="51"/>
                    </a:cubicBezTo>
                    <a:cubicBezTo>
                      <a:pt x="40" y="51"/>
                      <a:pt x="40" y="51"/>
                      <a:pt x="40" y="51"/>
                    </a:cubicBezTo>
                    <a:cubicBezTo>
                      <a:pt x="40" y="51"/>
                      <a:pt x="40" y="51"/>
                      <a:pt x="40" y="51"/>
                    </a:cubicBezTo>
                    <a:cubicBezTo>
                      <a:pt x="40" y="51"/>
                      <a:pt x="40" y="51"/>
                      <a:pt x="40" y="51"/>
                    </a:cubicBezTo>
                    <a:cubicBezTo>
                      <a:pt x="40" y="51"/>
                      <a:pt x="40" y="51"/>
                      <a:pt x="40" y="51"/>
                    </a:cubicBezTo>
                    <a:cubicBezTo>
                      <a:pt x="40" y="51"/>
                      <a:pt x="40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38" y="51"/>
                      <a:pt x="37" y="51"/>
                      <a:pt x="37" y="51"/>
                    </a:cubicBezTo>
                    <a:cubicBezTo>
                      <a:pt x="37" y="51"/>
                      <a:pt x="37" y="51"/>
                      <a:pt x="37" y="51"/>
                    </a:cubicBezTo>
                    <a:cubicBezTo>
                      <a:pt x="37" y="51"/>
                      <a:pt x="37" y="51"/>
                      <a:pt x="37" y="51"/>
                    </a:cubicBezTo>
                    <a:cubicBezTo>
                      <a:pt x="37" y="51"/>
                      <a:pt x="37" y="51"/>
                      <a:pt x="37" y="51"/>
                    </a:cubicBezTo>
                    <a:cubicBezTo>
                      <a:pt x="37" y="51"/>
                      <a:pt x="37" y="51"/>
                      <a:pt x="37" y="51"/>
                    </a:cubicBezTo>
                    <a:cubicBezTo>
                      <a:pt x="37" y="51"/>
                      <a:pt x="37" y="51"/>
                      <a:pt x="37" y="52"/>
                    </a:cubicBezTo>
                    <a:cubicBezTo>
                      <a:pt x="36" y="52"/>
                      <a:pt x="36" y="52"/>
                      <a:pt x="36" y="52"/>
                    </a:cubicBezTo>
                    <a:cubicBezTo>
                      <a:pt x="36" y="52"/>
                      <a:pt x="36" y="52"/>
                      <a:pt x="36" y="52"/>
                    </a:cubicBezTo>
                    <a:cubicBezTo>
                      <a:pt x="36" y="52"/>
                      <a:pt x="36" y="52"/>
                      <a:pt x="36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2" y="52"/>
                      <a:pt x="32" y="52"/>
                      <a:pt x="31" y="52"/>
                    </a:cubicBezTo>
                    <a:cubicBezTo>
                      <a:pt x="31" y="52"/>
                      <a:pt x="31" y="52"/>
                      <a:pt x="31" y="53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53"/>
                      <a:pt x="28" y="53"/>
                      <a:pt x="27" y="53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27" y="53"/>
                      <a:pt x="26" y="53"/>
                      <a:pt x="26" y="5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5" y="53"/>
                      <a:pt x="25" y="53"/>
                      <a:pt x="24" y="53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3"/>
                      <a:pt x="23" y="53"/>
                      <a:pt x="23" y="53"/>
                    </a:cubicBezTo>
                    <a:cubicBezTo>
                      <a:pt x="23" y="53"/>
                      <a:pt x="23" y="53"/>
                      <a:pt x="23" y="53"/>
                    </a:cubicBezTo>
                    <a:cubicBezTo>
                      <a:pt x="23" y="53"/>
                      <a:pt x="23" y="53"/>
                      <a:pt x="23" y="53"/>
                    </a:cubicBezTo>
                    <a:cubicBezTo>
                      <a:pt x="23" y="53"/>
                      <a:pt x="22" y="53"/>
                      <a:pt x="22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1"/>
                      <a:pt x="21" y="51"/>
                      <a:pt x="21" y="51"/>
                    </a:cubicBezTo>
                    <a:cubicBezTo>
                      <a:pt x="21" y="51"/>
                      <a:pt x="21" y="51"/>
                      <a:pt x="21" y="51"/>
                    </a:cubicBezTo>
                    <a:cubicBezTo>
                      <a:pt x="21" y="51"/>
                      <a:pt x="21" y="51"/>
                      <a:pt x="21" y="51"/>
                    </a:cubicBezTo>
                    <a:cubicBezTo>
                      <a:pt x="21" y="51"/>
                      <a:pt x="21" y="51"/>
                      <a:pt x="21" y="51"/>
                    </a:cubicBezTo>
                    <a:cubicBezTo>
                      <a:pt x="21" y="51"/>
                      <a:pt x="21" y="51"/>
                      <a:pt x="21" y="51"/>
                    </a:cubicBezTo>
                    <a:cubicBezTo>
                      <a:pt x="21" y="51"/>
                      <a:pt x="21" y="51"/>
                      <a:pt x="21" y="51"/>
                    </a:cubicBezTo>
                    <a:cubicBezTo>
                      <a:pt x="21" y="51"/>
                      <a:pt x="21" y="51"/>
                      <a:pt x="21" y="51"/>
                    </a:cubicBezTo>
                    <a:cubicBezTo>
                      <a:pt x="21" y="51"/>
                      <a:pt x="21" y="50"/>
                      <a:pt x="21" y="50"/>
                    </a:cubicBezTo>
                    <a:cubicBezTo>
                      <a:pt x="21" y="50"/>
                      <a:pt x="21" y="50"/>
                      <a:pt x="21" y="50"/>
                    </a:cubicBezTo>
                    <a:cubicBezTo>
                      <a:pt x="21" y="50"/>
                      <a:pt x="21" y="50"/>
                      <a:pt x="21" y="50"/>
                    </a:cubicBezTo>
                    <a:cubicBezTo>
                      <a:pt x="21" y="50"/>
                      <a:pt x="21" y="50"/>
                      <a:pt x="21" y="50"/>
                    </a:cubicBezTo>
                    <a:cubicBezTo>
                      <a:pt x="21" y="50"/>
                      <a:pt x="21" y="50"/>
                      <a:pt x="21" y="50"/>
                    </a:cubicBezTo>
                    <a:cubicBezTo>
                      <a:pt x="21" y="50"/>
                      <a:pt x="21" y="50"/>
                      <a:pt x="21" y="50"/>
                    </a:cubicBezTo>
                    <a:cubicBezTo>
                      <a:pt x="21" y="50"/>
                      <a:pt x="21" y="50"/>
                      <a:pt x="21" y="50"/>
                    </a:cubicBezTo>
                    <a:cubicBezTo>
                      <a:pt x="21" y="50"/>
                      <a:pt x="21" y="50"/>
                      <a:pt x="21" y="50"/>
                    </a:cubicBezTo>
                    <a:cubicBezTo>
                      <a:pt x="21" y="50"/>
                      <a:pt x="21" y="50"/>
                      <a:pt x="21" y="50"/>
                    </a:cubicBezTo>
                    <a:cubicBezTo>
                      <a:pt x="21" y="50"/>
                      <a:pt x="21" y="50"/>
                      <a:pt x="21" y="50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9"/>
                      <a:pt x="21" y="49"/>
                      <a:pt x="21" y="48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21" y="47"/>
                      <a:pt x="21" y="47"/>
                      <a:pt x="22" y="47"/>
                    </a:cubicBezTo>
                    <a:cubicBezTo>
                      <a:pt x="22" y="47"/>
                      <a:pt x="22" y="46"/>
                      <a:pt x="22" y="46"/>
                    </a:cubicBezTo>
                    <a:cubicBezTo>
                      <a:pt x="22" y="46"/>
                      <a:pt x="22" y="46"/>
                      <a:pt x="22" y="46"/>
                    </a:cubicBezTo>
                    <a:cubicBezTo>
                      <a:pt x="22" y="46"/>
                      <a:pt x="22" y="46"/>
                      <a:pt x="22" y="46"/>
                    </a:cubicBezTo>
                    <a:cubicBezTo>
                      <a:pt x="22" y="45"/>
                      <a:pt x="22" y="45"/>
                      <a:pt x="22" y="45"/>
                    </a:cubicBezTo>
                    <a:cubicBezTo>
                      <a:pt x="22" y="45"/>
                      <a:pt x="22" y="45"/>
                      <a:pt x="22" y="45"/>
                    </a:cubicBezTo>
                    <a:cubicBezTo>
                      <a:pt x="22" y="45"/>
                      <a:pt x="22" y="45"/>
                      <a:pt x="22" y="45"/>
                    </a:cubicBezTo>
                    <a:cubicBezTo>
                      <a:pt x="22" y="45"/>
                      <a:pt x="22" y="44"/>
                      <a:pt x="22" y="44"/>
                    </a:cubicBezTo>
                    <a:cubicBezTo>
                      <a:pt x="22" y="44"/>
                      <a:pt x="22" y="44"/>
                      <a:pt x="22" y="44"/>
                    </a:cubicBezTo>
                    <a:cubicBezTo>
                      <a:pt x="22" y="44"/>
                      <a:pt x="22" y="44"/>
                      <a:pt x="22" y="44"/>
                    </a:cubicBezTo>
                    <a:cubicBezTo>
                      <a:pt x="22" y="44"/>
                      <a:pt x="22" y="44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3"/>
                      <a:pt x="22" y="42"/>
                      <a:pt x="22" y="42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2" y="41"/>
                      <a:pt x="22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39"/>
                      <a:pt x="23" y="39"/>
                      <a:pt x="23" y="39"/>
                    </a:cubicBezTo>
                    <a:cubicBezTo>
                      <a:pt x="23" y="39"/>
                      <a:pt x="23" y="39"/>
                      <a:pt x="23" y="39"/>
                    </a:cubicBezTo>
                    <a:cubicBezTo>
                      <a:pt x="23" y="39"/>
                      <a:pt x="23" y="39"/>
                      <a:pt x="23" y="39"/>
                    </a:cubicBezTo>
                    <a:cubicBezTo>
                      <a:pt x="23" y="39"/>
                      <a:pt x="23" y="39"/>
                      <a:pt x="23" y="39"/>
                    </a:cubicBezTo>
                    <a:cubicBezTo>
                      <a:pt x="23" y="39"/>
                      <a:pt x="23" y="39"/>
                      <a:pt x="23" y="39"/>
                    </a:cubicBezTo>
                    <a:cubicBezTo>
                      <a:pt x="23" y="39"/>
                      <a:pt x="23" y="39"/>
                      <a:pt x="23" y="39"/>
                    </a:cubicBezTo>
                    <a:cubicBezTo>
                      <a:pt x="23" y="39"/>
                      <a:pt x="23" y="39"/>
                      <a:pt x="23" y="39"/>
                    </a:cubicBezTo>
                    <a:cubicBezTo>
                      <a:pt x="23" y="39"/>
                      <a:pt x="23" y="39"/>
                      <a:pt x="23" y="39"/>
                    </a:cubicBezTo>
                    <a:cubicBezTo>
                      <a:pt x="23" y="39"/>
                      <a:pt x="23" y="39"/>
                      <a:pt x="23" y="38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3" y="38"/>
                      <a:pt x="23" y="37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7"/>
                      <a:pt x="23" y="36"/>
                      <a:pt x="23" y="36"/>
                    </a:cubicBezTo>
                    <a:cubicBezTo>
                      <a:pt x="23" y="36"/>
                      <a:pt x="23" y="36"/>
                      <a:pt x="24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36"/>
                      <a:pt x="24" y="36"/>
                      <a:pt x="24" y="35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4" y="34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5" y="31"/>
                      <a:pt x="25" y="31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6" y="31"/>
                      <a:pt x="27" y="31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9" y="31"/>
                      <a:pt x="30" y="31"/>
                      <a:pt x="31" y="31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32" y="31"/>
                      <a:pt x="34" y="31"/>
                      <a:pt x="35" y="31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1"/>
                      <a:pt x="35" y="31"/>
                      <a:pt x="36" y="31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7" y="30"/>
                      <a:pt x="37" y="30"/>
                      <a:pt x="37" y="30"/>
                    </a:cubicBezTo>
                    <a:cubicBezTo>
                      <a:pt x="37" y="30"/>
                      <a:pt x="37" y="30"/>
                      <a:pt x="37" y="30"/>
                    </a:cubicBezTo>
                    <a:cubicBezTo>
                      <a:pt x="37" y="30"/>
                      <a:pt x="37" y="30"/>
                      <a:pt x="37" y="30"/>
                    </a:cubicBezTo>
                    <a:cubicBezTo>
                      <a:pt x="38" y="30"/>
                      <a:pt x="38" y="30"/>
                      <a:pt x="38" y="30"/>
                    </a:cubicBezTo>
                    <a:cubicBezTo>
                      <a:pt x="38" y="30"/>
                      <a:pt x="38" y="30"/>
                      <a:pt x="38" y="30"/>
                    </a:cubicBezTo>
                    <a:cubicBezTo>
                      <a:pt x="38" y="30"/>
                      <a:pt x="38" y="30"/>
                      <a:pt x="38" y="30"/>
                    </a:cubicBezTo>
                    <a:cubicBezTo>
                      <a:pt x="38" y="30"/>
                      <a:pt x="38" y="30"/>
                      <a:pt x="38" y="30"/>
                    </a:cubicBezTo>
                    <a:cubicBezTo>
                      <a:pt x="38" y="30"/>
                      <a:pt x="38" y="30"/>
                      <a:pt x="38" y="30"/>
                    </a:cubicBezTo>
                    <a:cubicBezTo>
                      <a:pt x="38" y="30"/>
                      <a:pt x="38" y="30"/>
                      <a:pt x="39" y="30"/>
                    </a:cubicBezTo>
                    <a:cubicBezTo>
                      <a:pt x="39" y="30"/>
                      <a:pt x="39" y="30"/>
                      <a:pt x="39" y="30"/>
                    </a:cubicBezTo>
                    <a:cubicBezTo>
                      <a:pt x="39" y="30"/>
                      <a:pt x="39" y="30"/>
                      <a:pt x="39" y="30"/>
                    </a:cubicBezTo>
                    <a:cubicBezTo>
                      <a:pt x="39" y="30"/>
                      <a:pt x="39" y="30"/>
                      <a:pt x="39" y="30"/>
                    </a:cubicBezTo>
                    <a:cubicBezTo>
                      <a:pt x="39" y="30"/>
                      <a:pt x="39" y="30"/>
                      <a:pt x="40" y="30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29"/>
                      <a:pt x="42" y="29"/>
                      <a:pt x="42" y="29"/>
                    </a:cubicBezTo>
                    <a:cubicBezTo>
                      <a:pt x="42" y="29"/>
                      <a:pt x="42" y="29"/>
                      <a:pt x="42" y="29"/>
                    </a:cubicBezTo>
                    <a:cubicBezTo>
                      <a:pt x="42" y="29"/>
                      <a:pt x="42" y="29"/>
                      <a:pt x="42" y="29"/>
                    </a:cubicBezTo>
                    <a:cubicBezTo>
                      <a:pt x="42" y="29"/>
                      <a:pt x="42" y="29"/>
                      <a:pt x="42" y="29"/>
                    </a:cubicBezTo>
                    <a:cubicBezTo>
                      <a:pt x="42" y="29"/>
                      <a:pt x="43" y="29"/>
                      <a:pt x="43" y="29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3" y="29"/>
                      <a:pt x="43" y="29"/>
                      <a:pt x="44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9"/>
                      <a:pt x="45" y="29"/>
                      <a:pt x="45" y="29"/>
                    </a:cubicBezTo>
                    <a:cubicBezTo>
                      <a:pt x="45" y="29"/>
                      <a:pt x="45" y="29"/>
                      <a:pt x="45" y="29"/>
                    </a:cubicBezTo>
                    <a:cubicBezTo>
                      <a:pt x="45" y="29"/>
                      <a:pt x="45" y="29"/>
                      <a:pt x="45" y="29"/>
                    </a:cubicBezTo>
                    <a:cubicBezTo>
                      <a:pt x="45" y="29"/>
                      <a:pt x="45" y="29"/>
                      <a:pt x="45" y="29"/>
                    </a:cubicBezTo>
                    <a:cubicBezTo>
                      <a:pt x="45" y="29"/>
                      <a:pt x="45" y="29"/>
                      <a:pt x="45" y="29"/>
                    </a:cubicBezTo>
                    <a:cubicBezTo>
                      <a:pt x="45" y="29"/>
                      <a:pt x="45" y="29"/>
                      <a:pt x="45" y="29"/>
                    </a:cubicBezTo>
                    <a:cubicBezTo>
                      <a:pt x="45" y="29"/>
                      <a:pt x="45" y="29"/>
                      <a:pt x="45" y="29"/>
                    </a:cubicBezTo>
                    <a:cubicBezTo>
                      <a:pt x="45" y="29"/>
                      <a:pt x="45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7" y="29"/>
                      <a:pt x="47" y="29"/>
                      <a:pt x="47" y="29"/>
                    </a:cubicBezTo>
                    <a:cubicBezTo>
                      <a:pt x="47" y="29"/>
                      <a:pt x="47" y="29"/>
                      <a:pt x="47" y="29"/>
                    </a:cubicBezTo>
                    <a:cubicBezTo>
                      <a:pt x="47" y="29"/>
                      <a:pt x="47" y="29"/>
                      <a:pt x="47" y="29"/>
                    </a:cubicBezTo>
                    <a:cubicBezTo>
                      <a:pt x="47" y="29"/>
                      <a:pt x="47" y="29"/>
                      <a:pt x="47" y="29"/>
                    </a:cubicBezTo>
                    <a:cubicBezTo>
                      <a:pt x="47" y="29"/>
                      <a:pt x="47" y="29"/>
                      <a:pt x="47" y="29"/>
                    </a:cubicBezTo>
                    <a:cubicBezTo>
                      <a:pt x="47" y="28"/>
                      <a:pt x="47" y="28"/>
                      <a:pt x="47" y="28"/>
                    </a:cubicBezTo>
                    <a:cubicBezTo>
                      <a:pt x="47" y="28"/>
                      <a:pt x="47" y="28"/>
                      <a:pt x="48" y="28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28"/>
                      <a:pt x="49" y="28"/>
                      <a:pt x="50" y="28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8"/>
                      <a:pt x="51" y="28"/>
                      <a:pt x="51" y="28"/>
                    </a:cubicBezTo>
                    <a:cubicBezTo>
                      <a:pt x="51" y="28"/>
                      <a:pt x="51" y="28"/>
                      <a:pt x="51" y="28"/>
                    </a:cubicBezTo>
                    <a:cubicBezTo>
                      <a:pt x="51" y="28"/>
                      <a:pt x="51" y="28"/>
                      <a:pt x="51" y="28"/>
                    </a:cubicBezTo>
                    <a:cubicBezTo>
                      <a:pt x="51" y="28"/>
                      <a:pt x="51" y="28"/>
                      <a:pt x="51" y="28"/>
                    </a:cubicBezTo>
                    <a:cubicBezTo>
                      <a:pt x="51" y="28"/>
                      <a:pt x="51" y="28"/>
                      <a:pt x="51" y="28"/>
                    </a:cubicBezTo>
                    <a:cubicBezTo>
                      <a:pt x="51" y="28"/>
                      <a:pt x="51" y="28"/>
                      <a:pt x="52" y="28"/>
                    </a:cubicBezTo>
                    <a:cubicBezTo>
                      <a:pt x="52" y="28"/>
                      <a:pt x="52" y="28"/>
                      <a:pt x="52" y="28"/>
                    </a:cubicBezTo>
                    <a:cubicBezTo>
                      <a:pt x="52" y="28"/>
                      <a:pt x="52" y="28"/>
                      <a:pt x="52" y="28"/>
                    </a:cubicBezTo>
                    <a:cubicBezTo>
                      <a:pt x="52" y="28"/>
                      <a:pt x="52" y="28"/>
                      <a:pt x="52" y="28"/>
                    </a:cubicBezTo>
                    <a:cubicBezTo>
                      <a:pt x="52" y="28"/>
                      <a:pt x="52" y="28"/>
                      <a:pt x="52" y="28"/>
                    </a:cubicBezTo>
                    <a:cubicBezTo>
                      <a:pt x="52" y="28"/>
                      <a:pt x="52" y="28"/>
                      <a:pt x="52" y="28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3" y="27"/>
                      <a:pt x="54" y="27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54" y="26"/>
                      <a:pt x="54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6" y="26"/>
                    </a:cubicBezTo>
                    <a:cubicBezTo>
                      <a:pt x="56" y="26"/>
                      <a:pt x="56" y="26"/>
                      <a:pt x="56" y="26"/>
                    </a:cubicBezTo>
                    <a:cubicBezTo>
                      <a:pt x="56" y="26"/>
                      <a:pt x="56" y="26"/>
                      <a:pt x="56" y="26"/>
                    </a:cubicBezTo>
                    <a:cubicBezTo>
                      <a:pt x="56" y="26"/>
                      <a:pt x="56" y="26"/>
                      <a:pt x="56" y="26"/>
                    </a:cubicBezTo>
                    <a:cubicBezTo>
                      <a:pt x="56" y="26"/>
                      <a:pt x="56" y="26"/>
                      <a:pt x="56" y="26"/>
                    </a:cubicBezTo>
                    <a:cubicBezTo>
                      <a:pt x="56" y="26"/>
                      <a:pt x="56" y="26"/>
                      <a:pt x="56" y="26"/>
                    </a:cubicBezTo>
                    <a:cubicBezTo>
                      <a:pt x="56" y="26"/>
                      <a:pt x="56" y="26"/>
                      <a:pt x="56" y="26"/>
                    </a:cubicBezTo>
                    <a:cubicBezTo>
                      <a:pt x="56" y="26"/>
                      <a:pt x="56" y="26"/>
                      <a:pt x="56" y="26"/>
                    </a:cubicBezTo>
                    <a:cubicBezTo>
                      <a:pt x="56" y="26"/>
                      <a:pt x="56" y="26"/>
                      <a:pt x="57" y="26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57" y="26"/>
                      <a:pt x="57" y="26"/>
                      <a:pt x="57" y="26"/>
                    </a:cubicBezTo>
                    <a:close/>
                    <a:moveTo>
                      <a:pt x="57" y="63"/>
                    </a:moveTo>
                    <a:cubicBezTo>
                      <a:pt x="57" y="93"/>
                      <a:pt x="57" y="93"/>
                      <a:pt x="57" y="93"/>
                    </a:cubicBezTo>
                    <a:cubicBezTo>
                      <a:pt x="57" y="93"/>
                      <a:pt x="57" y="93"/>
                      <a:pt x="57" y="93"/>
                    </a:cubicBezTo>
                    <a:cubicBezTo>
                      <a:pt x="57" y="93"/>
                      <a:pt x="57" y="93"/>
                      <a:pt x="57" y="93"/>
                    </a:cubicBezTo>
                    <a:cubicBezTo>
                      <a:pt x="56" y="93"/>
                      <a:pt x="56" y="93"/>
                      <a:pt x="56" y="93"/>
                    </a:cubicBezTo>
                    <a:cubicBezTo>
                      <a:pt x="56" y="93"/>
                      <a:pt x="56" y="93"/>
                      <a:pt x="56" y="93"/>
                    </a:cubicBezTo>
                    <a:cubicBezTo>
                      <a:pt x="56" y="93"/>
                      <a:pt x="56" y="93"/>
                      <a:pt x="56" y="93"/>
                    </a:cubicBezTo>
                    <a:cubicBezTo>
                      <a:pt x="56" y="93"/>
                      <a:pt x="56" y="93"/>
                      <a:pt x="56" y="93"/>
                    </a:cubicBezTo>
                    <a:cubicBezTo>
                      <a:pt x="56" y="93"/>
                      <a:pt x="56" y="93"/>
                      <a:pt x="56" y="93"/>
                    </a:cubicBezTo>
                    <a:cubicBezTo>
                      <a:pt x="55" y="93"/>
                      <a:pt x="55" y="93"/>
                      <a:pt x="55" y="93"/>
                    </a:cubicBezTo>
                    <a:cubicBezTo>
                      <a:pt x="55" y="93"/>
                      <a:pt x="55" y="93"/>
                      <a:pt x="55" y="93"/>
                    </a:cubicBezTo>
                    <a:cubicBezTo>
                      <a:pt x="55" y="93"/>
                      <a:pt x="55" y="93"/>
                      <a:pt x="55" y="93"/>
                    </a:cubicBezTo>
                    <a:cubicBezTo>
                      <a:pt x="55" y="93"/>
                      <a:pt x="55" y="93"/>
                      <a:pt x="55" y="93"/>
                    </a:cubicBezTo>
                    <a:cubicBezTo>
                      <a:pt x="55" y="93"/>
                      <a:pt x="55" y="93"/>
                      <a:pt x="55" y="93"/>
                    </a:cubicBezTo>
                    <a:cubicBezTo>
                      <a:pt x="55" y="93"/>
                      <a:pt x="55" y="93"/>
                      <a:pt x="55" y="93"/>
                    </a:cubicBezTo>
                    <a:cubicBezTo>
                      <a:pt x="55" y="93"/>
                      <a:pt x="55" y="93"/>
                      <a:pt x="55" y="94"/>
                    </a:cubicBezTo>
                    <a:cubicBezTo>
                      <a:pt x="55" y="94"/>
                      <a:pt x="55" y="94"/>
                      <a:pt x="55" y="94"/>
                    </a:cubicBezTo>
                    <a:cubicBezTo>
                      <a:pt x="55" y="94"/>
                      <a:pt x="55" y="94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4" y="94"/>
                      <a:pt x="54" y="94"/>
                      <a:pt x="54" y="95"/>
                    </a:cubicBezTo>
                    <a:cubicBezTo>
                      <a:pt x="54" y="95"/>
                      <a:pt x="54" y="95"/>
                      <a:pt x="54" y="95"/>
                    </a:cubicBezTo>
                    <a:cubicBezTo>
                      <a:pt x="53" y="95"/>
                      <a:pt x="53" y="95"/>
                      <a:pt x="53" y="95"/>
                    </a:cubicBezTo>
                    <a:cubicBezTo>
                      <a:pt x="53" y="95"/>
                      <a:pt x="53" y="95"/>
                      <a:pt x="53" y="95"/>
                    </a:cubicBezTo>
                    <a:cubicBezTo>
                      <a:pt x="53" y="95"/>
                      <a:pt x="53" y="95"/>
                      <a:pt x="53" y="95"/>
                    </a:cubicBezTo>
                    <a:cubicBezTo>
                      <a:pt x="53" y="95"/>
                      <a:pt x="53" y="95"/>
                      <a:pt x="53" y="95"/>
                    </a:cubicBezTo>
                    <a:cubicBezTo>
                      <a:pt x="53" y="95"/>
                      <a:pt x="53" y="95"/>
                      <a:pt x="53" y="95"/>
                    </a:cubicBezTo>
                    <a:cubicBezTo>
                      <a:pt x="53" y="95"/>
                      <a:pt x="53" y="95"/>
                      <a:pt x="53" y="95"/>
                    </a:cubicBezTo>
                    <a:cubicBezTo>
                      <a:pt x="53" y="95"/>
                      <a:pt x="53" y="95"/>
                      <a:pt x="53" y="95"/>
                    </a:cubicBezTo>
                    <a:cubicBezTo>
                      <a:pt x="52" y="95"/>
                      <a:pt x="52" y="95"/>
                      <a:pt x="52" y="95"/>
                    </a:cubicBezTo>
                    <a:cubicBezTo>
                      <a:pt x="52" y="95"/>
                      <a:pt x="52" y="95"/>
                      <a:pt x="52" y="95"/>
                    </a:cubicBezTo>
                    <a:cubicBezTo>
                      <a:pt x="52" y="95"/>
                      <a:pt x="52" y="95"/>
                      <a:pt x="52" y="95"/>
                    </a:cubicBezTo>
                    <a:cubicBezTo>
                      <a:pt x="52" y="95"/>
                      <a:pt x="52" y="95"/>
                      <a:pt x="52" y="95"/>
                    </a:cubicBezTo>
                    <a:cubicBezTo>
                      <a:pt x="52" y="95"/>
                      <a:pt x="52" y="95"/>
                      <a:pt x="52" y="95"/>
                    </a:cubicBezTo>
                    <a:cubicBezTo>
                      <a:pt x="52" y="95"/>
                      <a:pt x="52" y="95"/>
                      <a:pt x="52" y="95"/>
                    </a:cubicBezTo>
                    <a:cubicBezTo>
                      <a:pt x="52" y="95"/>
                      <a:pt x="51" y="95"/>
                      <a:pt x="51" y="95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1" y="95"/>
                      <a:pt x="51" y="95"/>
                      <a:pt x="51" y="96"/>
                    </a:cubicBezTo>
                    <a:cubicBezTo>
                      <a:pt x="51" y="96"/>
                      <a:pt x="51" y="96"/>
                      <a:pt x="51" y="96"/>
                    </a:cubicBezTo>
                    <a:cubicBezTo>
                      <a:pt x="51" y="96"/>
                      <a:pt x="51" y="96"/>
                      <a:pt x="51" y="96"/>
                    </a:cubicBezTo>
                    <a:cubicBezTo>
                      <a:pt x="51" y="96"/>
                      <a:pt x="51" y="96"/>
                      <a:pt x="51" y="96"/>
                    </a:cubicBezTo>
                    <a:cubicBezTo>
                      <a:pt x="51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8" y="96"/>
                      <a:pt x="48" y="96"/>
                      <a:pt x="48" y="96"/>
                    </a:cubicBezTo>
                    <a:cubicBezTo>
                      <a:pt x="48" y="96"/>
                      <a:pt x="48" y="96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47" y="97"/>
                      <a:pt x="47" y="97"/>
                      <a:pt x="47" y="98"/>
                    </a:cubicBezTo>
                    <a:cubicBezTo>
                      <a:pt x="47" y="98"/>
                      <a:pt x="47" y="98"/>
                      <a:pt x="47" y="98"/>
                    </a:cubicBezTo>
                    <a:cubicBezTo>
                      <a:pt x="46" y="98"/>
                      <a:pt x="46" y="98"/>
                      <a:pt x="46" y="98"/>
                    </a:cubicBezTo>
                    <a:cubicBezTo>
                      <a:pt x="46" y="98"/>
                      <a:pt x="46" y="98"/>
                      <a:pt x="46" y="98"/>
                    </a:cubicBezTo>
                    <a:cubicBezTo>
                      <a:pt x="46" y="98"/>
                      <a:pt x="46" y="98"/>
                      <a:pt x="46" y="98"/>
                    </a:cubicBezTo>
                    <a:cubicBezTo>
                      <a:pt x="46" y="98"/>
                      <a:pt x="46" y="98"/>
                      <a:pt x="46" y="98"/>
                    </a:cubicBezTo>
                    <a:cubicBezTo>
                      <a:pt x="46" y="98"/>
                      <a:pt x="46" y="98"/>
                      <a:pt x="46" y="98"/>
                    </a:cubicBezTo>
                    <a:cubicBezTo>
                      <a:pt x="46" y="98"/>
                      <a:pt x="46" y="98"/>
                      <a:pt x="46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4" y="98"/>
                      <a:pt x="44" y="98"/>
                      <a:pt x="44" y="98"/>
                    </a:cubicBezTo>
                    <a:cubicBezTo>
                      <a:pt x="44" y="98"/>
                      <a:pt x="44" y="98"/>
                      <a:pt x="44" y="98"/>
                    </a:cubicBezTo>
                    <a:cubicBezTo>
                      <a:pt x="44" y="98"/>
                      <a:pt x="44" y="98"/>
                      <a:pt x="44" y="98"/>
                    </a:cubicBezTo>
                    <a:cubicBezTo>
                      <a:pt x="44" y="98"/>
                      <a:pt x="44" y="98"/>
                      <a:pt x="44" y="98"/>
                    </a:cubicBezTo>
                    <a:cubicBezTo>
                      <a:pt x="44" y="98"/>
                      <a:pt x="44" y="98"/>
                      <a:pt x="44" y="98"/>
                    </a:cubicBezTo>
                    <a:cubicBezTo>
                      <a:pt x="44" y="98"/>
                      <a:pt x="44" y="98"/>
                      <a:pt x="44" y="98"/>
                    </a:cubicBezTo>
                    <a:cubicBezTo>
                      <a:pt x="44" y="98"/>
                      <a:pt x="44" y="98"/>
                      <a:pt x="44" y="98"/>
                    </a:cubicBezTo>
                    <a:cubicBezTo>
                      <a:pt x="44" y="98"/>
                      <a:pt x="44" y="98"/>
                      <a:pt x="44" y="98"/>
                    </a:cubicBezTo>
                    <a:cubicBezTo>
                      <a:pt x="44" y="98"/>
                      <a:pt x="44" y="98"/>
                      <a:pt x="44" y="98"/>
                    </a:cubicBezTo>
                    <a:cubicBezTo>
                      <a:pt x="44" y="98"/>
                      <a:pt x="44" y="98"/>
                      <a:pt x="44" y="98"/>
                    </a:cubicBezTo>
                    <a:cubicBezTo>
                      <a:pt x="44" y="98"/>
                      <a:pt x="44" y="98"/>
                      <a:pt x="44" y="99"/>
                    </a:cubicBezTo>
                    <a:cubicBezTo>
                      <a:pt x="44" y="99"/>
                      <a:pt x="44" y="99"/>
                      <a:pt x="44" y="99"/>
                    </a:cubicBezTo>
                    <a:cubicBezTo>
                      <a:pt x="44" y="99"/>
                      <a:pt x="44" y="99"/>
                      <a:pt x="44" y="99"/>
                    </a:cubicBezTo>
                    <a:cubicBezTo>
                      <a:pt x="44" y="99"/>
                      <a:pt x="44" y="99"/>
                      <a:pt x="44" y="99"/>
                    </a:cubicBezTo>
                    <a:cubicBezTo>
                      <a:pt x="44" y="99"/>
                      <a:pt x="44" y="99"/>
                      <a:pt x="44" y="99"/>
                    </a:cubicBezTo>
                    <a:cubicBezTo>
                      <a:pt x="44" y="99"/>
                      <a:pt x="44" y="99"/>
                      <a:pt x="44" y="99"/>
                    </a:cubicBezTo>
                    <a:cubicBezTo>
                      <a:pt x="44" y="99"/>
                      <a:pt x="44" y="99"/>
                      <a:pt x="44" y="99"/>
                    </a:cubicBezTo>
                    <a:cubicBezTo>
                      <a:pt x="44" y="99"/>
                      <a:pt x="44" y="99"/>
                      <a:pt x="44" y="99"/>
                    </a:cubicBezTo>
                    <a:cubicBezTo>
                      <a:pt x="44" y="99"/>
                      <a:pt x="44" y="99"/>
                      <a:pt x="44" y="99"/>
                    </a:cubicBezTo>
                    <a:cubicBezTo>
                      <a:pt x="44" y="99"/>
                      <a:pt x="44" y="99"/>
                      <a:pt x="44" y="99"/>
                    </a:cubicBezTo>
                    <a:cubicBezTo>
                      <a:pt x="44" y="99"/>
                      <a:pt x="44" y="99"/>
                      <a:pt x="44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2" y="99"/>
                      <a:pt x="42" y="99"/>
                      <a:pt x="42" y="99"/>
                    </a:cubicBezTo>
                    <a:cubicBezTo>
                      <a:pt x="42" y="99"/>
                      <a:pt x="42" y="99"/>
                      <a:pt x="42" y="99"/>
                    </a:cubicBezTo>
                    <a:cubicBezTo>
                      <a:pt x="42" y="99"/>
                      <a:pt x="42" y="99"/>
                      <a:pt x="42" y="99"/>
                    </a:cubicBezTo>
                    <a:cubicBezTo>
                      <a:pt x="42" y="99"/>
                      <a:pt x="41" y="99"/>
                      <a:pt x="41" y="99"/>
                    </a:cubicBezTo>
                    <a:cubicBezTo>
                      <a:pt x="41" y="99"/>
                      <a:pt x="41" y="99"/>
                      <a:pt x="41" y="99"/>
                    </a:cubicBezTo>
                    <a:cubicBezTo>
                      <a:pt x="41" y="99"/>
                      <a:pt x="41" y="99"/>
                      <a:pt x="41" y="99"/>
                    </a:cubicBezTo>
                    <a:cubicBezTo>
                      <a:pt x="41" y="100"/>
                      <a:pt x="41" y="100"/>
                      <a:pt x="41" y="100"/>
                    </a:cubicBezTo>
                    <a:cubicBezTo>
                      <a:pt x="41" y="100"/>
                      <a:pt x="41" y="100"/>
                      <a:pt x="41" y="100"/>
                    </a:cubicBezTo>
                    <a:cubicBezTo>
                      <a:pt x="41" y="100"/>
                      <a:pt x="41" y="100"/>
                      <a:pt x="41" y="100"/>
                    </a:cubicBezTo>
                    <a:cubicBezTo>
                      <a:pt x="41" y="100"/>
                      <a:pt x="41" y="100"/>
                      <a:pt x="41" y="100"/>
                    </a:cubicBezTo>
                    <a:cubicBezTo>
                      <a:pt x="41" y="100"/>
                      <a:pt x="41" y="100"/>
                      <a:pt x="41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8" y="100"/>
                      <a:pt x="38" y="100"/>
                    </a:cubicBezTo>
                    <a:cubicBezTo>
                      <a:pt x="38" y="100"/>
                      <a:pt x="38" y="100"/>
                      <a:pt x="38" y="100"/>
                    </a:cubicBezTo>
                    <a:cubicBezTo>
                      <a:pt x="38" y="100"/>
                      <a:pt x="38" y="100"/>
                      <a:pt x="38" y="101"/>
                    </a:cubicBezTo>
                    <a:cubicBezTo>
                      <a:pt x="38" y="101"/>
                      <a:pt x="38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6" y="101"/>
                      <a:pt x="36" y="101"/>
                      <a:pt x="36" y="101"/>
                    </a:cubicBezTo>
                    <a:cubicBezTo>
                      <a:pt x="36" y="101"/>
                      <a:pt x="36" y="101"/>
                      <a:pt x="36" y="101"/>
                    </a:cubicBezTo>
                    <a:cubicBezTo>
                      <a:pt x="36" y="101"/>
                      <a:pt x="36" y="101"/>
                      <a:pt x="36" y="101"/>
                    </a:cubicBezTo>
                    <a:cubicBezTo>
                      <a:pt x="36" y="101"/>
                      <a:pt x="36" y="101"/>
                      <a:pt x="36" y="101"/>
                    </a:cubicBezTo>
                    <a:cubicBezTo>
                      <a:pt x="36" y="101"/>
                      <a:pt x="36" y="101"/>
                      <a:pt x="36" y="101"/>
                    </a:cubicBezTo>
                    <a:cubicBezTo>
                      <a:pt x="36" y="101"/>
                      <a:pt x="36" y="101"/>
                      <a:pt x="36" y="101"/>
                    </a:cubicBezTo>
                    <a:cubicBezTo>
                      <a:pt x="36" y="101"/>
                      <a:pt x="36" y="101"/>
                      <a:pt x="36" y="101"/>
                    </a:cubicBezTo>
                    <a:cubicBezTo>
                      <a:pt x="36" y="101"/>
                      <a:pt x="36" y="101"/>
                      <a:pt x="36" y="102"/>
                    </a:cubicBezTo>
                    <a:cubicBezTo>
                      <a:pt x="36" y="102"/>
                      <a:pt x="36" y="102"/>
                      <a:pt x="36" y="102"/>
                    </a:cubicBezTo>
                    <a:cubicBezTo>
                      <a:pt x="36" y="102"/>
                      <a:pt x="36" y="102"/>
                      <a:pt x="35" y="102"/>
                    </a:cubicBezTo>
                    <a:cubicBezTo>
                      <a:pt x="35" y="102"/>
                      <a:pt x="35" y="102"/>
                      <a:pt x="35" y="102"/>
                    </a:cubicBezTo>
                    <a:cubicBezTo>
                      <a:pt x="35" y="102"/>
                      <a:pt x="35" y="102"/>
                      <a:pt x="35" y="102"/>
                    </a:cubicBezTo>
                    <a:cubicBezTo>
                      <a:pt x="35" y="102"/>
                      <a:pt x="35" y="102"/>
                      <a:pt x="35" y="102"/>
                    </a:cubicBezTo>
                    <a:cubicBezTo>
                      <a:pt x="35" y="102"/>
                      <a:pt x="35" y="102"/>
                      <a:pt x="35" y="102"/>
                    </a:cubicBezTo>
                    <a:cubicBezTo>
                      <a:pt x="35" y="102"/>
                      <a:pt x="35" y="102"/>
                      <a:pt x="35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3" y="102"/>
                      <a:pt x="33" y="102"/>
                      <a:pt x="33" y="102"/>
                    </a:cubicBezTo>
                    <a:cubicBezTo>
                      <a:pt x="33" y="102"/>
                      <a:pt x="33" y="102"/>
                      <a:pt x="33" y="102"/>
                    </a:cubicBezTo>
                    <a:cubicBezTo>
                      <a:pt x="33" y="102"/>
                      <a:pt x="33" y="102"/>
                      <a:pt x="33" y="102"/>
                    </a:cubicBezTo>
                    <a:cubicBezTo>
                      <a:pt x="33" y="102"/>
                      <a:pt x="33" y="102"/>
                      <a:pt x="33" y="102"/>
                    </a:cubicBezTo>
                    <a:cubicBezTo>
                      <a:pt x="33" y="102"/>
                      <a:pt x="33" y="103"/>
                      <a:pt x="33" y="103"/>
                    </a:cubicBezTo>
                    <a:cubicBezTo>
                      <a:pt x="32" y="103"/>
                      <a:pt x="32" y="103"/>
                      <a:pt x="32" y="103"/>
                    </a:cubicBezTo>
                    <a:cubicBezTo>
                      <a:pt x="32" y="103"/>
                      <a:pt x="32" y="103"/>
                      <a:pt x="32" y="103"/>
                    </a:cubicBezTo>
                    <a:cubicBezTo>
                      <a:pt x="32" y="103"/>
                      <a:pt x="32" y="103"/>
                      <a:pt x="32" y="103"/>
                    </a:cubicBezTo>
                    <a:cubicBezTo>
                      <a:pt x="32" y="103"/>
                      <a:pt x="32" y="103"/>
                      <a:pt x="32" y="103"/>
                    </a:cubicBezTo>
                    <a:cubicBezTo>
                      <a:pt x="32" y="103"/>
                      <a:pt x="32" y="103"/>
                      <a:pt x="32" y="103"/>
                    </a:cubicBezTo>
                    <a:cubicBezTo>
                      <a:pt x="32" y="103"/>
                      <a:pt x="32" y="103"/>
                      <a:pt x="32" y="103"/>
                    </a:cubicBezTo>
                    <a:cubicBezTo>
                      <a:pt x="32" y="103"/>
                      <a:pt x="32" y="103"/>
                      <a:pt x="31" y="103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3"/>
                      <a:pt x="29" y="103"/>
                      <a:pt x="29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4"/>
                      <a:pt x="28" y="104"/>
                      <a:pt x="28" y="104"/>
                    </a:cubicBezTo>
                    <a:cubicBezTo>
                      <a:pt x="28" y="104"/>
                      <a:pt x="28" y="104"/>
                      <a:pt x="28" y="104"/>
                    </a:cubicBezTo>
                    <a:cubicBezTo>
                      <a:pt x="28" y="104"/>
                      <a:pt x="28" y="104"/>
                      <a:pt x="28" y="104"/>
                    </a:cubicBezTo>
                    <a:cubicBezTo>
                      <a:pt x="28" y="104"/>
                      <a:pt x="28" y="104"/>
                      <a:pt x="28" y="104"/>
                    </a:cubicBezTo>
                    <a:cubicBezTo>
                      <a:pt x="28" y="104"/>
                      <a:pt x="28" y="104"/>
                      <a:pt x="28" y="104"/>
                    </a:cubicBezTo>
                    <a:cubicBezTo>
                      <a:pt x="28" y="104"/>
                      <a:pt x="28" y="104"/>
                      <a:pt x="28" y="104"/>
                    </a:cubicBezTo>
                    <a:cubicBezTo>
                      <a:pt x="27" y="104"/>
                      <a:pt x="27" y="104"/>
                      <a:pt x="27" y="104"/>
                    </a:cubicBezTo>
                    <a:cubicBezTo>
                      <a:pt x="27" y="104"/>
                      <a:pt x="27" y="104"/>
                      <a:pt x="27" y="104"/>
                    </a:cubicBezTo>
                    <a:cubicBezTo>
                      <a:pt x="27" y="104"/>
                      <a:pt x="27" y="104"/>
                      <a:pt x="27" y="104"/>
                    </a:cubicBezTo>
                    <a:cubicBezTo>
                      <a:pt x="27" y="104"/>
                      <a:pt x="27" y="104"/>
                      <a:pt x="26" y="104"/>
                    </a:cubicBezTo>
                    <a:cubicBezTo>
                      <a:pt x="26" y="104"/>
                      <a:pt x="26" y="104"/>
                      <a:pt x="26" y="104"/>
                    </a:cubicBezTo>
                    <a:cubicBezTo>
                      <a:pt x="26" y="104"/>
                      <a:pt x="26" y="104"/>
                      <a:pt x="26" y="104"/>
                    </a:cubicBezTo>
                    <a:cubicBezTo>
                      <a:pt x="26" y="104"/>
                      <a:pt x="26" y="104"/>
                      <a:pt x="26" y="104"/>
                    </a:cubicBezTo>
                    <a:cubicBezTo>
                      <a:pt x="26" y="104"/>
                      <a:pt x="26" y="104"/>
                      <a:pt x="26" y="104"/>
                    </a:cubicBezTo>
                    <a:cubicBezTo>
                      <a:pt x="26" y="104"/>
                      <a:pt x="26" y="104"/>
                      <a:pt x="26" y="104"/>
                    </a:cubicBezTo>
                    <a:cubicBezTo>
                      <a:pt x="26" y="104"/>
                      <a:pt x="26" y="104"/>
                      <a:pt x="26" y="104"/>
                    </a:cubicBezTo>
                    <a:cubicBezTo>
                      <a:pt x="26" y="104"/>
                      <a:pt x="26" y="104"/>
                      <a:pt x="26" y="104"/>
                    </a:cubicBezTo>
                    <a:cubicBezTo>
                      <a:pt x="26" y="104"/>
                      <a:pt x="26" y="104"/>
                      <a:pt x="26" y="105"/>
                    </a:cubicBezTo>
                    <a:cubicBezTo>
                      <a:pt x="26" y="105"/>
                      <a:pt x="25" y="105"/>
                      <a:pt x="25" y="105"/>
                    </a:cubicBezTo>
                    <a:cubicBezTo>
                      <a:pt x="25" y="105"/>
                      <a:pt x="25" y="105"/>
                      <a:pt x="25" y="105"/>
                    </a:cubicBezTo>
                    <a:cubicBezTo>
                      <a:pt x="25" y="105"/>
                      <a:pt x="25" y="105"/>
                      <a:pt x="25" y="105"/>
                    </a:cubicBezTo>
                    <a:cubicBezTo>
                      <a:pt x="25" y="105"/>
                      <a:pt x="25" y="105"/>
                      <a:pt x="25" y="105"/>
                    </a:cubicBezTo>
                    <a:cubicBezTo>
                      <a:pt x="25" y="105"/>
                      <a:pt x="25" y="105"/>
                      <a:pt x="25" y="105"/>
                    </a:cubicBezTo>
                    <a:cubicBezTo>
                      <a:pt x="25" y="105"/>
                      <a:pt x="25" y="105"/>
                      <a:pt x="25" y="105"/>
                    </a:cubicBezTo>
                    <a:cubicBezTo>
                      <a:pt x="25" y="105"/>
                      <a:pt x="25" y="105"/>
                      <a:pt x="25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24" y="105"/>
                      <a:pt x="24" y="105"/>
                      <a:pt x="23" y="105"/>
                    </a:cubicBezTo>
                    <a:cubicBezTo>
                      <a:pt x="23" y="105"/>
                      <a:pt x="23" y="105"/>
                      <a:pt x="23" y="105"/>
                    </a:cubicBezTo>
                    <a:cubicBezTo>
                      <a:pt x="23" y="105"/>
                      <a:pt x="23" y="105"/>
                      <a:pt x="23" y="105"/>
                    </a:cubicBezTo>
                    <a:cubicBezTo>
                      <a:pt x="23" y="105"/>
                      <a:pt x="23" y="105"/>
                      <a:pt x="23" y="105"/>
                    </a:cubicBezTo>
                    <a:cubicBezTo>
                      <a:pt x="23" y="105"/>
                      <a:pt x="23" y="105"/>
                      <a:pt x="23" y="105"/>
                    </a:cubicBezTo>
                    <a:cubicBezTo>
                      <a:pt x="23" y="105"/>
                      <a:pt x="23" y="105"/>
                      <a:pt x="23" y="105"/>
                    </a:cubicBezTo>
                    <a:cubicBezTo>
                      <a:pt x="23" y="105"/>
                      <a:pt x="23" y="105"/>
                      <a:pt x="23" y="105"/>
                    </a:cubicBezTo>
                    <a:cubicBezTo>
                      <a:pt x="23" y="105"/>
                      <a:pt x="23" y="105"/>
                      <a:pt x="23" y="105"/>
                    </a:cubicBezTo>
                    <a:cubicBezTo>
                      <a:pt x="23" y="105"/>
                      <a:pt x="23" y="105"/>
                      <a:pt x="23" y="106"/>
                    </a:cubicBezTo>
                    <a:cubicBezTo>
                      <a:pt x="23" y="106"/>
                      <a:pt x="23" y="106"/>
                      <a:pt x="23" y="106"/>
                    </a:cubicBezTo>
                    <a:cubicBezTo>
                      <a:pt x="23" y="106"/>
                      <a:pt x="23" y="106"/>
                      <a:pt x="23" y="106"/>
                    </a:cubicBezTo>
                    <a:cubicBezTo>
                      <a:pt x="23" y="106"/>
                      <a:pt x="23" y="106"/>
                      <a:pt x="23" y="106"/>
                    </a:cubicBezTo>
                    <a:cubicBezTo>
                      <a:pt x="23" y="106"/>
                      <a:pt x="23" y="106"/>
                      <a:pt x="23" y="106"/>
                    </a:cubicBezTo>
                    <a:cubicBezTo>
                      <a:pt x="23" y="106"/>
                      <a:pt x="23" y="106"/>
                      <a:pt x="23" y="106"/>
                    </a:cubicBezTo>
                    <a:cubicBezTo>
                      <a:pt x="23" y="106"/>
                      <a:pt x="23" y="106"/>
                      <a:pt x="23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1" y="106"/>
                      <a:pt x="21" y="106"/>
                      <a:pt x="21" y="106"/>
                    </a:cubicBezTo>
                    <a:cubicBezTo>
                      <a:pt x="21" y="106"/>
                      <a:pt x="21" y="106"/>
                      <a:pt x="21" y="106"/>
                    </a:cubicBezTo>
                    <a:cubicBezTo>
                      <a:pt x="21" y="106"/>
                      <a:pt x="21" y="106"/>
                      <a:pt x="21" y="106"/>
                    </a:cubicBezTo>
                    <a:cubicBezTo>
                      <a:pt x="21" y="106"/>
                      <a:pt x="21" y="106"/>
                      <a:pt x="21" y="107"/>
                    </a:cubicBezTo>
                    <a:cubicBezTo>
                      <a:pt x="21" y="107"/>
                      <a:pt x="21" y="107"/>
                      <a:pt x="21" y="107"/>
                    </a:cubicBezTo>
                    <a:cubicBezTo>
                      <a:pt x="21" y="107"/>
                      <a:pt x="21" y="107"/>
                      <a:pt x="21" y="107"/>
                    </a:cubicBezTo>
                    <a:cubicBezTo>
                      <a:pt x="21" y="107"/>
                      <a:pt x="21" y="107"/>
                      <a:pt x="21" y="107"/>
                    </a:cubicBezTo>
                    <a:cubicBezTo>
                      <a:pt x="21" y="107"/>
                      <a:pt x="21" y="107"/>
                      <a:pt x="21" y="107"/>
                    </a:cubicBezTo>
                    <a:cubicBezTo>
                      <a:pt x="21" y="107"/>
                      <a:pt x="21" y="107"/>
                      <a:pt x="21" y="107"/>
                    </a:cubicBezTo>
                    <a:cubicBezTo>
                      <a:pt x="21" y="107"/>
                      <a:pt x="21" y="107"/>
                      <a:pt x="21" y="107"/>
                    </a:cubicBezTo>
                    <a:cubicBezTo>
                      <a:pt x="20" y="107"/>
                      <a:pt x="20" y="107"/>
                      <a:pt x="20" y="107"/>
                    </a:cubicBezTo>
                    <a:cubicBezTo>
                      <a:pt x="20" y="107"/>
                      <a:pt x="20" y="107"/>
                      <a:pt x="20" y="107"/>
                    </a:cubicBezTo>
                    <a:cubicBezTo>
                      <a:pt x="20" y="107"/>
                      <a:pt x="20" y="107"/>
                      <a:pt x="20" y="107"/>
                    </a:cubicBezTo>
                    <a:cubicBezTo>
                      <a:pt x="20" y="107"/>
                      <a:pt x="20" y="107"/>
                      <a:pt x="20" y="107"/>
                    </a:cubicBezTo>
                    <a:cubicBezTo>
                      <a:pt x="20" y="107"/>
                      <a:pt x="20" y="107"/>
                      <a:pt x="19" y="107"/>
                    </a:cubicBezTo>
                    <a:cubicBezTo>
                      <a:pt x="19" y="107"/>
                      <a:pt x="19" y="107"/>
                      <a:pt x="19" y="107"/>
                    </a:cubicBezTo>
                    <a:cubicBezTo>
                      <a:pt x="19" y="107"/>
                      <a:pt x="19" y="107"/>
                      <a:pt x="19" y="107"/>
                    </a:cubicBezTo>
                    <a:cubicBezTo>
                      <a:pt x="19" y="107"/>
                      <a:pt x="19" y="107"/>
                      <a:pt x="19" y="107"/>
                    </a:cubicBezTo>
                    <a:cubicBezTo>
                      <a:pt x="19" y="107"/>
                      <a:pt x="19" y="107"/>
                      <a:pt x="19" y="107"/>
                    </a:cubicBezTo>
                    <a:cubicBezTo>
                      <a:pt x="19" y="107"/>
                      <a:pt x="19" y="107"/>
                      <a:pt x="19" y="107"/>
                    </a:cubicBezTo>
                    <a:cubicBezTo>
                      <a:pt x="19" y="107"/>
                      <a:pt x="19" y="107"/>
                      <a:pt x="19" y="107"/>
                    </a:cubicBezTo>
                    <a:cubicBezTo>
                      <a:pt x="19" y="107"/>
                      <a:pt x="19" y="107"/>
                      <a:pt x="19" y="107"/>
                    </a:cubicBezTo>
                    <a:cubicBezTo>
                      <a:pt x="18" y="107"/>
                      <a:pt x="18" y="107"/>
                      <a:pt x="17" y="107"/>
                    </a:cubicBezTo>
                    <a:cubicBezTo>
                      <a:pt x="17" y="107"/>
                      <a:pt x="17" y="107"/>
                      <a:pt x="17" y="107"/>
                    </a:cubicBezTo>
                    <a:cubicBezTo>
                      <a:pt x="17" y="107"/>
                      <a:pt x="17" y="107"/>
                      <a:pt x="17" y="107"/>
                    </a:cubicBezTo>
                    <a:cubicBezTo>
                      <a:pt x="17" y="107"/>
                      <a:pt x="16" y="107"/>
                      <a:pt x="16" y="108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6" y="108"/>
                      <a:pt x="16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4" y="108"/>
                      <a:pt x="14" y="108"/>
                    </a:cubicBezTo>
                    <a:cubicBezTo>
                      <a:pt x="14" y="108"/>
                      <a:pt x="14" y="108"/>
                      <a:pt x="14" y="108"/>
                    </a:cubicBezTo>
                    <a:cubicBezTo>
                      <a:pt x="14" y="108"/>
                      <a:pt x="14" y="108"/>
                      <a:pt x="14" y="108"/>
                    </a:cubicBezTo>
                    <a:cubicBezTo>
                      <a:pt x="14" y="108"/>
                      <a:pt x="14" y="108"/>
                      <a:pt x="14" y="109"/>
                    </a:cubicBezTo>
                    <a:cubicBezTo>
                      <a:pt x="14" y="109"/>
                      <a:pt x="14" y="109"/>
                      <a:pt x="14" y="109"/>
                    </a:cubicBezTo>
                    <a:cubicBezTo>
                      <a:pt x="14" y="109"/>
                      <a:pt x="14" y="109"/>
                      <a:pt x="14" y="109"/>
                    </a:cubicBezTo>
                    <a:cubicBezTo>
                      <a:pt x="14" y="109"/>
                      <a:pt x="14" y="109"/>
                      <a:pt x="14" y="109"/>
                    </a:cubicBezTo>
                    <a:cubicBezTo>
                      <a:pt x="14" y="109"/>
                      <a:pt x="14" y="109"/>
                      <a:pt x="14" y="109"/>
                    </a:cubicBezTo>
                    <a:cubicBezTo>
                      <a:pt x="14" y="109"/>
                      <a:pt x="14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2" y="109"/>
                      <a:pt x="12" y="109"/>
                      <a:pt x="12" y="109"/>
                    </a:cubicBezTo>
                    <a:cubicBezTo>
                      <a:pt x="12" y="109"/>
                      <a:pt x="12" y="109"/>
                      <a:pt x="12" y="109"/>
                    </a:cubicBezTo>
                    <a:cubicBezTo>
                      <a:pt x="12" y="109"/>
                      <a:pt x="12" y="109"/>
                      <a:pt x="12" y="109"/>
                    </a:cubicBezTo>
                    <a:cubicBezTo>
                      <a:pt x="12" y="109"/>
                      <a:pt x="12" y="109"/>
                      <a:pt x="12" y="109"/>
                    </a:cubicBezTo>
                    <a:cubicBezTo>
                      <a:pt x="12" y="109"/>
                      <a:pt x="12" y="109"/>
                      <a:pt x="12" y="109"/>
                    </a:cubicBezTo>
                    <a:cubicBezTo>
                      <a:pt x="12" y="109"/>
                      <a:pt x="12" y="109"/>
                      <a:pt x="12" y="109"/>
                    </a:cubicBezTo>
                    <a:cubicBezTo>
                      <a:pt x="12" y="109"/>
                      <a:pt x="12" y="109"/>
                      <a:pt x="12" y="109"/>
                    </a:cubicBezTo>
                    <a:cubicBezTo>
                      <a:pt x="12" y="109"/>
                      <a:pt x="12" y="109"/>
                      <a:pt x="12" y="109"/>
                    </a:cubicBezTo>
                    <a:cubicBezTo>
                      <a:pt x="11" y="109"/>
                      <a:pt x="11" y="109"/>
                      <a:pt x="11" y="109"/>
                    </a:cubicBezTo>
                    <a:cubicBezTo>
                      <a:pt x="11" y="109"/>
                      <a:pt x="11" y="109"/>
                      <a:pt x="11" y="109"/>
                    </a:cubicBezTo>
                    <a:cubicBezTo>
                      <a:pt x="11" y="109"/>
                      <a:pt x="11" y="109"/>
                      <a:pt x="11" y="109"/>
                    </a:cubicBezTo>
                    <a:cubicBezTo>
                      <a:pt x="11" y="109"/>
                      <a:pt x="11" y="109"/>
                      <a:pt x="11" y="109"/>
                    </a:cubicBezTo>
                    <a:cubicBezTo>
                      <a:pt x="11" y="109"/>
                      <a:pt x="11" y="109"/>
                      <a:pt x="11" y="109"/>
                    </a:cubicBezTo>
                    <a:cubicBezTo>
                      <a:pt x="11" y="109"/>
                      <a:pt x="11" y="109"/>
                      <a:pt x="11" y="109"/>
                    </a:cubicBezTo>
                    <a:cubicBezTo>
                      <a:pt x="11" y="109"/>
                      <a:pt x="11" y="109"/>
                      <a:pt x="11" y="109"/>
                    </a:cubicBezTo>
                    <a:cubicBezTo>
                      <a:pt x="11" y="109"/>
                      <a:pt x="11" y="109"/>
                      <a:pt x="11" y="109"/>
                    </a:cubicBezTo>
                    <a:cubicBezTo>
                      <a:pt x="11" y="109"/>
                      <a:pt x="11" y="109"/>
                      <a:pt x="11" y="109"/>
                    </a:cubicBezTo>
                    <a:cubicBezTo>
                      <a:pt x="11" y="109"/>
                      <a:pt x="11" y="109"/>
                      <a:pt x="11" y="109"/>
                    </a:cubicBezTo>
                    <a:cubicBezTo>
                      <a:pt x="11" y="108"/>
                      <a:pt x="11" y="108"/>
                      <a:pt x="11" y="107"/>
                    </a:cubicBezTo>
                    <a:cubicBezTo>
                      <a:pt x="11" y="107"/>
                      <a:pt x="11" y="107"/>
                      <a:pt x="11" y="107"/>
                    </a:cubicBezTo>
                    <a:cubicBezTo>
                      <a:pt x="11" y="107"/>
                      <a:pt x="11" y="107"/>
                      <a:pt x="11" y="107"/>
                    </a:cubicBezTo>
                    <a:cubicBezTo>
                      <a:pt x="11" y="107"/>
                      <a:pt x="11" y="107"/>
                      <a:pt x="11" y="107"/>
                    </a:cubicBezTo>
                    <a:cubicBezTo>
                      <a:pt x="11" y="107"/>
                      <a:pt x="11" y="107"/>
                      <a:pt x="11" y="107"/>
                    </a:cubicBezTo>
                    <a:cubicBezTo>
                      <a:pt x="11" y="107"/>
                      <a:pt x="11" y="107"/>
                      <a:pt x="11" y="107"/>
                    </a:cubicBezTo>
                    <a:cubicBezTo>
                      <a:pt x="11" y="107"/>
                      <a:pt x="11" y="107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5"/>
                      <a:pt x="11" y="105"/>
                      <a:pt x="11" y="105"/>
                    </a:cubicBezTo>
                    <a:cubicBezTo>
                      <a:pt x="11" y="105"/>
                      <a:pt x="11" y="105"/>
                      <a:pt x="11" y="105"/>
                    </a:cubicBezTo>
                    <a:cubicBezTo>
                      <a:pt x="11" y="105"/>
                      <a:pt x="11" y="105"/>
                      <a:pt x="11" y="105"/>
                    </a:cubicBezTo>
                    <a:cubicBezTo>
                      <a:pt x="11" y="105"/>
                      <a:pt x="11" y="105"/>
                      <a:pt x="11" y="105"/>
                    </a:cubicBezTo>
                    <a:cubicBezTo>
                      <a:pt x="11" y="105"/>
                      <a:pt x="11" y="105"/>
                      <a:pt x="11" y="105"/>
                    </a:cubicBezTo>
                    <a:cubicBezTo>
                      <a:pt x="11" y="105"/>
                      <a:pt x="11" y="105"/>
                      <a:pt x="11" y="104"/>
                    </a:cubicBezTo>
                    <a:cubicBezTo>
                      <a:pt x="11" y="104"/>
                      <a:pt x="11" y="104"/>
                      <a:pt x="11" y="104"/>
                    </a:cubicBezTo>
                    <a:cubicBezTo>
                      <a:pt x="11" y="104"/>
                      <a:pt x="11" y="104"/>
                      <a:pt x="11" y="104"/>
                    </a:cubicBezTo>
                    <a:cubicBezTo>
                      <a:pt x="11" y="104"/>
                      <a:pt x="11" y="104"/>
                      <a:pt x="11" y="104"/>
                    </a:cubicBezTo>
                    <a:cubicBezTo>
                      <a:pt x="11" y="104"/>
                      <a:pt x="11" y="104"/>
                      <a:pt x="11" y="104"/>
                    </a:cubicBezTo>
                    <a:cubicBezTo>
                      <a:pt x="11" y="104"/>
                      <a:pt x="11" y="104"/>
                      <a:pt x="12" y="104"/>
                    </a:cubicBezTo>
                    <a:cubicBezTo>
                      <a:pt x="12" y="103"/>
                      <a:pt x="12" y="103"/>
                      <a:pt x="12" y="103"/>
                    </a:cubicBezTo>
                    <a:cubicBezTo>
                      <a:pt x="12" y="103"/>
                      <a:pt x="12" y="103"/>
                      <a:pt x="12" y="103"/>
                    </a:cubicBezTo>
                    <a:cubicBezTo>
                      <a:pt x="12" y="103"/>
                      <a:pt x="12" y="103"/>
                      <a:pt x="12" y="103"/>
                    </a:cubicBezTo>
                    <a:cubicBezTo>
                      <a:pt x="12" y="103"/>
                      <a:pt x="12" y="103"/>
                      <a:pt x="12" y="103"/>
                    </a:cubicBezTo>
                    <a:cubicBezTo>
                      <a:pt x="12" y="103"/>
                      <a:pt x="12" y="103"/>
                      <a:pt x="12" y="103"/>
                    </a:cubicBezTo>
                    <a:cubicBezTo>
                      <a:pt x="11" y="103"/>
                      <a:pt x="11" y="103"/>
                      <a:pt x="11" y="103"/>
                    </a:cubicBezTo>
                    <a:cubicBezTo>
                      <a:pt x="11" y="103"/>
                      <a:pt x="11" y="103"/>
                      <a:pt x="11" y="103"/>
                    </a:cubicBezTo>
                    <a:cubicBezTo>
                      <a:pt x="11" y="103"/>
                      <a:pt x="11" y="103"/>
                      <a:pt x="11" y="103"/>
                    </a:cubicBezTo>
                    <a:cubicBezTo>
                      <a:pt x="11" y="103"/>
                      <a:pt x="11" y="103"/>
                      <a:pt x="11" y="103"/>
                    </a:cubicBezTo>
                    <a:cubicBezTo>
                      <a:pt x="11" y="103"/>
                      <a:pt x="11" y="103"/>
                      <a:pt x="11" y="103"/>
                    </a:cubicBezTo>
                    <a:cubicBezTo>
                      <a:pt x="11" y="102"/>
                      <a:pt x="11" y="102"/>
                      <a:pt x="11" y="101"/>
                    </a:cubicBezTo>
                    <a:cubicBezTo>
                      <a:pt x="11" y="101"/>
                      <a:pt x="11" y="101"/>
                      <a:pt x="11" y="101"/>
                    </a:cubicBezTo>
                    <a:cubicBezTo>
                      <a:pt x="11" y="101"/>
                      <a:pt x="11" y="101"/>
                      <a:pt x="11" y="101"/>
                    </a:cubicBezTo>
                    <a:cubicBezTo>
                      <a:pt x="11" y="101"/>
                      <a:pt x="11" y="101"/>
                      <a:pt x="11" y="101"/>
                    </a:cubicBezTo>
                    <a:cubicBezTo>
                      <a:pt x="11" y="101"/>
                      <a:pt x="11" y="100"/>
                      <a:pt x="11" y="100"/>
                    </a:cubicBezTo>
                    <a:cubicBezTo>
                      <a:pt x="11" y="100"/>
                      <a:pt x="11" y="100"/>
                      <a:pt x="12" y="100"/>
                    </a:cubicBezTo>
                    <a:cubicBezTo>
                      <a:pt x="12" y="100"/>
                      <a:pt x="12" y="100"/>
                      <a:pt x="12" y="100"/>
                    </a:cubicBezTo>
                    <a:cubicBezTo>
                      <a:pt x="12" y="100"/>
                      <a:pt x="12" y="100"/>
                      <a:pt x="12" y="100"/>
                    </a:cubicBezTo>
                    <a:cubicBezTo>
                      <a:pt x="12" y="99"/>
                      <a:pt x="12" y="99"/>
                      <a:pt x="12" y="99"/>
                    </a:cubicBezTo>
                    <a:cubicBezTo>
                      <a:pt x="12" y="99"/>
                      <a:pt x="12" y="99"/>
                      <a:pt x="12" y="99"/>
                    </a:cubicBezTo>
                    <a:cubicBezTo>
                      <a:pt x="12" y="99"/>
                      <a:pt x="12" y="99"/>
                      <a:pt x="12" y="99"/>
                    </a:cubicBezTo>
                    <a:cubicBezTo>
                      <a:pt x="12" y="98"/>
                      <a:pt x="12" y="98"/>
                      <a:pt x="12" y="98"/>
                    </a:cubicBezTo>
                    <a:cubicBezTo>
                      <a:pt x="12" y="98"/>
                      <a:pt x="12" y="98"/>
                      <a:pt x="12" y="98"/>
                    </a:cubicBezTo>
                    <a:cubicBezTo>
                      <a:pt x="12" y="98"/>
                      <a:pt x="12" y="98"/>
                      <a:pt x="12" y="98"/>
                    </a:cubicBezTo>
                    <a:cubicBezTo>
                      <a:pt x="12" y="98"/>
                      <a:pt x="12" y="97"/>
                      <a:pt x="12" y="97"/>
                    </a:cubicBezTo>
                    <a:cubicBezTo>
                      <a:pt x="12" y="97"/>
                      <a:pt x="12" y="97"/>
                      <a:pt x="12" y="97"/>
                    </a:cubicBezTo>
                    <a:cubicBezTo>
                      <a:pt x="12" y="96"/>
                      <a:pt x="12" y="96"/>
                      <a:pt x="12" y="95"/>
                    </a:cubicBezTo>
                    <a:cubicBezTo>
                      <a:pt x="12" y="95"/>
                      <a:pt x="12" y="95"/>
                      <a:pt x="12" y="95"/>
                    </a:cubicBezTo>
                    <a:cubicBezTo>
                      <a:pt x="12" y="95"/>
                      <a:pt x="12" y="95"/>
                      <a:pt x="12" y="95"/>
                    </a:cubicBezTo>
                    <a:cubicBezTo>
                      <a:pt x="12" y="95"/>
                      <a:pt x="12" y="95"/>
                      <a:pt x="12" y="95"/>
                    </a:cubicBezTo>
                    <a:cubicBezTo>
                      <a:pt x="12" y="94"/>
                      <a:pt x="12" y="94"/>
                      <a:pt x="12" y="93"/>
                    </a:cubicBezTo>
                    <a:cubicBezTo>
                      <a:pt x="12" y="93"/>
                      <a:pt x="12" y="93"/>
                      <a:pt x="12" y="93"/>
                    </a:cubicBezTo>
                    <a:cubicBezTo>
                      <a:pt x="12" y="93"/>
                      <a:pt x="12" y="92"/>
                      <a:pt x="12" y="92"/>
                    </a:cubicBezTo>
                    <a:cubicBezTo>
                      <a:pt x="12" y="92"/>
                      <a:pt x="12" y="92"/>
                      <a:pt x="12" y="92"/>
                    </a:cubicBezTo>
                    <a:cubicBezTo>
                      <a:pt x="12" y="92"/>
                      <a:pt x="12" y="91"/>
                      <a:pt x="12" y="91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91"/>
                      <a:pt x="12" y="91"/>
                      <a:pt x="12" y="90"/>
                    </a:cubicBezTo>
                    <a:cubicBezTo>
                      <a:pt x="12" y="90"/>
                      <a:pt x="12" y="90"/>
                      <a:pt x="13" y="90"/>
                    </a:cubicBezTo>
                    <a:cubicBezTo>
                      <a:pt x="13" y="90"/>
                      <a:pt x="13" y="89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3" y="88"/>
                      <a:pt x="13" y="87"/>
                      <a:pt x="13" y="87"/>
                    </a:cubicBezTo>
                    <a:cubicBezTo>
                      <a:pt x="13" y="87"/>
                      <a:pt x="13" y="87"/>
                      <a:pt x="13" y="87"/>
                    </a:cubicBezTo>
                    <a:cubicBezTo>
                      <a:pt x="13" y="87"/>
                      <a:pt x="13" y="86"/>
                      <a:pt x="13" y="86"/>
                    </a:cubicBezTo>
                    <a:cubicBezTo>
                      <a:pt x="13" y="86"/>
                      <a:pt x="13" y="86"/>
                      <a:pt x="13" y="86"/>
                    </a:cubicBezTo>
                    <a:cubicBezTo>
                      <a:pt x="13" y="85"/>
                      <a:pt x="13" y="85"/>
                      <a:pt x="13" y="84"/>
                    </a:cubicBezTo>
                    <a:cubicBezTo>
                      <a:pt x="13" y="84"/>
                      <a:pt x="13" y="84"/>
                      <a:pt x="13" y="84"/>
                    </a:cubicBezTo>
                    <a:cubicBezTo>
                      <a:pt x="13" y="84"/>
                      <a:pt x="13" y="84"/>
                      <a:pt x="13" y="84"/>
                    </a:cubicBezTo>
                    <a:cubicBezTo>
                      <a:pt x="13" y="84"/>
                      <a:pt x="13" y="84"/>
                      <a:pt x="13" y="84"/>
                    </a:cubicBezTo>
                    <a:cubicBezTo>
                      <a:pt x="13" y="84"/>
                      <a:pt x="13" y="84"/>
                      <a:pt x="13" y="84"/>
                    </a:cubicBezTo>
                    <a:cubicBezTo>
                      <a:pt x="13" y="84"/>
                      <a:pt x="13" y="84"/>
                      <a:pt x="13" y="84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3" y="83"/>
                      <a:pt x="13" y="83"/>
                      <a:pt x="14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4" y="81"/>
                      <a:pt x="14" y="81"/>
                      <a:pt x="14" y="81"/>
                    </a:cubicBezTo>
                    <a:cubicBezTo>
                      <a:pt x="14" y="81"/>
                      <a:pt x="14" y="81"/>
                      <a:pt x="14" y="81"/>
                    </a:cubicBezTo>
                    <a:cubicBezTo>
                      <a:pt x="14" y="81"/>
                      <a:pt x="14" y="81"/>
                      <a:pt x="14" y="81"/>
                    </a:cubicBezTo>
                    <a:cubicBezTo>
                      <a:pt x="14" y="81"/>
                      <a:pt x="14" y="81"/>
                      <a:pt x="14" y="81"/>
                    </a:cubicBezTo>
                    <a:cubicBezTo>
                      <a:pt x="14" y="81"/>
                      <a:pt x="14" y="81"/>
                      <a:pt x="14" y="81"/>
                    </a:cubicBezTo>
                    <a:cubicBezTo>
                      <a:pt x="14" y="81"/>
                      <a:pt x="14" y="81"/>
                      <a:pt x="14" y="81"/>
                    </a:cubicBezTo>
                    <a:cubicBezTo>
                      <a:pt x="14" y="81"/>
                      <a:pt x="14" y="81"/>
                      <a:pt x="14" y="81"/>
                    </a:cubicBezTo>
                    <a:cubicBezTo>
                      <a:pt x="14" y="80"/>
                      <a:pt x="14" y="80"/>
                      <a:pt x="14" y="80"/>
                    </a:cubicBezTo>
                    <a:cubicBezTo>
                      <a:pt x="14" y="80"/>
                      <a:pt x="14" y="80"/>
                      <a:pt x="14" y="80"/>
                    </a:cubicBezTo>
                    <a:cubicBezTo>
                      <a:pt x="14" y="80"/>
                      <a:pt x="14" y="80"/>
                      <a:pt x="14" y="80"/>
                    </a:cubicBezTo>
                    <a:cubicBezTo>
                      <a:pt x="14" y="79"/>
                      <a:pt x="14" y="79"/>
                      <a:pt x="14" y="79"/>
                    </a:cubicBezTo>
                    <a:cubicBezTo>
                      <a:pt x="14" y="79"/>
                      <a:pt x="14" y="79"/>
                      <a:pt x="14" y="79"/>
                    </a:cubicBezTo>
                    <a:cubicBezTo>
                      <a:pt x="14" y="79"/>
                      <a:pt x="14" y="79"/>
                      <a:pt x="14" y="79"/>
                    </a:cubicBezTo>
                    <a:cubicBezTo>
                      <a:pt x="14" y="79"/>
                      <a:pt x="14" y="78"/>
                      <a:pt x="14" y="78"/>
                    </a:cubicBezTo>
                    <a:cubicBezTo>
                      <a:pt x="14" y="78"/>
                      <a:pt x="14" y="78"/>
                      <a:pt x="14" y="78"/>
                    </a:cubicBezTo>
                    <a:cubicBezTo>
                      <a:pt x="14" y="78"/>
                      <a:pt x="14" y="77"/>
                      <a:pt x="14" y="77"/>
                    </a:cubicBezTo>
                    <a:cubicBezTo>
                      <a:pt x="14" y="77"/>
                      <a:pt x="14" y="77"/>
                      <a:pt x="14" y="77"/>
                    </a:cubicBezTo>
                    <a:cubicBezTo>
                      <a:pt x="14" y="77"/>
                      <a:pt x="14" y="77"/>
                      <a:pt x="15" y="77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5" y="76"/>
                      <a:pt x="15" y="76"/>
                      <a:pt x="16" y="76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6" y="76"/>
                      <a:pt x="16" y="75"/>
                      <a:pt x="16" y="75"/>
                    </a:cubicBezTo>
                    <a:cubicBezTo>
                      <a:pt x="16" y="75"/>
                      <a:pt x="16" y="75"/>
                      <a:pt x="16" y="75"/>
                    </a:cubicBezTo>
                    <a:cubicBezTo>
                      <a:pt x="16" y="75"/>
                      <a:pt x="17" y="75"/>
                      <a:pt x="17" y="75"/>
                    </a:cubicBezTo>
                    <a:cubicBezTo>
                      <a:pt x="17" y="75"/>
                      <a:pt x="17" y="75"/>
                      <a:pt x="17" y="75"/>
                    </a:cubicBezTo>
                    <a:cubicBezTo>
                      <a:pt x="17" y="75"/>
                      <a:pt x="17" y="75"/>
                      <a:pt x="18" y="75"/>
                    </a:cubicBez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5"/>
                      <a:pt x="18" y="75"/>
                      <a:pt x="19" y="75"/>
                    </a:cubicBezTo>
                    <a:cubicBezTo>
                      <a:pt x="19" y="75"/>
                      <a:pt x="19" y="75"/>
                      <a:pt x="19" y="75"/>
                    </a:cubicBezTo>
                    <a:cubicBezTo>
                      <a:pt x="19" y="75"/>
                      <a:pt x="19" y="75"/>
                      <a:pt x="19" y="75"/>
                    </a:cubicBezTo>
                    <a:cubicBezTo>
                      <a:pt x="19" y="75"/>
                      <a:pt x="19" y="75"/>
                      <a:pt x="19" y="75"/>
                    </a:cubicBezTo>
                    <a:cubicBezTo>
                      <a:pt x="19" y="75"/>
                      <a:pt x="19" y="75"/>
                      <a:pt x="19" y="75"/>
                    </a:cubicBezTo>
                    <a:cubicBezTo>
                      <a:pt x="19" y="75"/>
                      <a:pt x="19" y="75"/>
                      <a:pt x="19" y="75"/>
                    </a:cubicBezTo>
                    <a:cubicBezTo>
                      <a:pt x="20" y="75"/>
                      <a:pt x="20" y="75"/>
                      <a:pt x="20" y="75"/>
                    </a:cubicBezTo>
                    <a:cubicBezTo>
                      <a:pt x="20" y="75"/>
                      <a:pt x="20" y="75"/>
                      <a:pt x="20" y="75"/>
                    </a:cubicBezTo>
                    <a:cubicBezTo>
                      <a:pt x="20" y="75"/>
                      <a:pt x="20" y="75"/>
                      <a:pt x="20" y="75"/>
                    </a:cubicBezTo>
                    <a:cubicBezTo>
                      <a:pt x="20" y="75"/>
                      <a:pt x="21" y="75"/>
                      <a:pt x="21" y="75"/>
                    </a:cubicBezTo>
                    <a:cubicBezTo>
                      <a:pt x="21" y="75"/>
                      <a:pt x="21" y="75"/>
                      <a:pt x="21" y="75"/>
                    </a:cubicBezTo>
                    <a:cubicBezTo>
                      <a:pt x="21" y="75"/>
                      <a:pt x="21" y="75"/>
                      <a:pt x="21" y="75"/>
                    </a:cubicBezTo>
                    <a:cubicBezTo>
                      <a:pt x="21" y="75"/>
                      <a:pt x="21" y="75"/>
                      <a:pt x="22" y="75"/>
                    </a:cubicBezTo>
                    <a:cubicBezTo>
                      <a:pt x="22" y="75"/>
                      <a:pt x="22" y="75"/>
                      <a:pt x="22" y="75"/>
                    </a:cubicBezTo>
                    <a:cubicBezTo>
                      <a:pt x="22" y="75"/>
                      <a:pt x="22" y="75"/>
                      <a:pt x="22" y="75"/>
                    </a:cubicBezTo>
                    <a:cubicBezTo>
                      <a:pt x="22" y="75"/>
                      <a:pt x="22" y="75"/>
                      <a:pt x="22" y="75"/>
                    </a:cubicBezTo>
                    <a:cubicBezTo>
                      <a:pt x="22" y="74"/>
                      <a:pt x="22" y="74"/>
                      <a:pt x="22" y="74"/>
                    </a:cubicBezTo>
                    <a:cubicBezTo>
                      <a:pt x="22" y="74"/>
                      <a:pt x="22" y="74"/>
                      <a:pt x="22" y="74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3" y="74"/>
                      <a:pt x="24" y="74"/>
                      <a:pt x="24" y="74"/>
                    </a:cubicBezTo>
                    <a:cubicBezTo>
                      <a:pt x="24" y="74"/>
                      <a:pt x="24" y="74"/>
                      <a:pt x="24" y="74"/>
                    </a:cubicBezTo>
                    <a:cubicBezTo>
                      <a:pt x="24" y="74"/>
                      <a:pt x="24" y="74"/>
                      <a:pt x="24" y="74"/>
                    </a:cubicBezTo>
                    <a:cubicBezTo>
                      <a:pt x="24" y="74"/>
                      <a:pt x="25" y="74"/>
                      <a:pt x="25" y="74"/>
                    </a:cubicBezTo>
                    <a:cubicBezTo>
                      <a:pt x="25" y="74"/>
                      <a:pt x="25" y="74"/>
                      <a:pt x="25" y="74"/>
                    </a:cubicBezTo>
                    <a:cubicBezTo>
                      <a:pt x="25" y="74"/>
                      <a:pt x="25" y="74"/>
                      <a:pt x="25" y="74"/>
                    </a:cubicBezTo>
                    <a:cubicBezTo>
                      <a:pt x="25" y="74"/>
                      <a:pt x="25" y="74"/>
                      <a:pt x="26" y="74"/>
                    </a:cubicBezTo>
                    <a:cubicBezTo>
                      <a:pt x="26" y="74"/>
                      <a:pt x="26" y="74"/>
                      <a:pt x="26" y="74"/>
                    </a:cubicBezTo>
                    <a:cubicBezTo>
                      <a:pt x="26" y="74"/>
                      <a:pt x="26" y="74"/>
                      <a:pt x="26" y="74"/>
                    </a:cubicBezTo>
                    <a:cubicBezTo>
                      <a:pt x="26" y="74"/>
                      <a:pt x="26" y="74"/>
                      <a:pt x="26" y="74"/>
                    </a:cubicBezTo>
                    <a:cubicBezTo>
                      <a:pt x="26" y="74"/>
                      <a:pt x="26" y="74"/>
                      <a:pt x="26" y="74"/>
                    </a:cubicBezTo>
                    <a:cubicBezTo>
                      <a:pt x="26" y="74"/>
                      <a:pt x="26" y="74"/>
                      <a:pt x="26" y="74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7" y="74"/>
                      <a:pt x="27" y="74"/>
                      <a:pt x="28" y="74"/>
                    </a:cubicBezTo>
                    <a:cubicBezTo>
                      <a:pt x="28" y="74"/>
                      <a:pt x="28" y="74"/>
                      <a:pt x="28" y="74"/>
                    </a:cubicBezTo>
                    <a:cubicBezTo>
                      <a:pt x="28" y="74"/>
                      <a:pt x="28" y="74"/>
                      <a:pt x="28" y="74"/>
                    </a:cubicBezTo>
                    <a:cubicBezTo>
                      <a:pt x="28" y="74"/>
                      <a:pt x="28" y="74"/>
                      <a:pt x="28" y="74"/>
                    </a:cubicBezTo>
                    <a:cubicBezTo>
                      <a:pt x="28" y="73"/>
                      <a:pt x="28" y="73"/>
                      <a:pt x="28" y="73"/>
                    </a:cubicBezTo>
                    <a:cubicBezTo>
                      <a:pt x="29" y="73"/>
                      <a:pt x="29" y="73"/>
                      <a:pt x="29" y="73"/>
                    </a:cubicBezTo>
                    <a:cubicBezTo>
                      <a:pt x="29" y="73"/>
                      <a:pt x="29" y="73"/>
                      <a:pt x="29" y="73"/>
                    </a:cubicBezTo>
                    <a:cubicBezTo>
                      <a:pt x="29" y="73"/>
                      <a:pt x="29" y="73"/>
                      <a:pt x="29" y="73"/>
                    </a:cubicBezTo>
                    <a:cubicBezTo>
                      <a:pt x="29" y="73"/>
                      <a:pt x="29" y="73"/>
                      <a:pt x="29" y="73"/>
                    </a:cubicBezTo>
                    <a:cubicBezTo>
                      <a:pt x="29" y="73"/>
                      <a:pt x="29" y="73"/>
                      <a:pt x="29" y="73"/>
                    </a:cubicBezTo>
                    <a:cubicBezTo>
                      <a:pt x="29" y="73"/>
                      <a:pt x="29" y="73"/>
                      <a:pt x="29" y="73"/>
                    </a:cubicBezTo>
                    <a:cubicBezTo>
                      <a:pt x="29" y="73"/>
                      <a:pt x="29" y="73"/>
                      <a:pt x="30" y="73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0" y="73"/>
                      <a:pt x="30" y="73"/>
                      <a:pt x="31" y="73"/>
                    </a:cubicBezTo>
                    <a:cubicBezTo>
                      <a:pt x="31" y="73"/>
                      <a:pt x="31" y="73"/>
                      <a:pt x="31" y="73"/>
                    </a:cubicBezTo>
                    <a:cubicBezTo>
                      <a:pt x="31" y="73"/>
                      <a:pt x="31" y="73"/>
                      <a:pt x="31" y="73"/>
                    </a:cubicBezTo>
                    <a:cubicBezTo>
                      <a:pt x="31" y="73"/>
                      <a:pt x="31" y="73"/>
                      <a:pt x="31" y="73"/>
                    </a:cubicBezTo>
                    <a:cubicBezTo>
                      <a:pt x="31" y="73"/>
                      <a:pt x="31" y="73"/>
                      <a:pt x="31" y="73"/>
                    </a:cubicBezTo>
                    <a:cubicBezTo>
                      <a:pt x="31" y="72"/>
                      <a:pt x="31" y="72"/>
                      <a:pt x="31" y="72"/>
                    </a:cubicBezTo>
                    <a:cubicBezTo>
                      <a:pt x="31" y="72"/>
                      <a:pt x="31" y="72"/>
                      <a:pt x="31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3" y="72"/>
                    </a:cubicBezTo>
                    <a:cubicBezTo>
                      <a:pt x="33" y="72"/>
                      <a:pt x="33" y="72"/>
                      <a:pt x="33" y="72"/>
                    </a:cubicBezTo>
                    <a:cubicBezTo>
                      <a:pt x="33" y="72"/>
                      <a:pt x="33" y="72"/>
                      <a:pt x="33" y="72"/>
                    </a:cubicBezTo>
                    <a:cubicBezTo>
                      <a:pt x="33" y="72"/>
                      <a:pt x="33" y="72"/>
                      <a:pt x="33" y="72"/>
                    </a:cubicBezTo>
                    <a:cubicBezTo>
                      <a:pt x="33" y="72"/>
                      <a:pt x="33" y="72"/>
                      <a:pt x="33" y="72"/>
                    </a:cubicBezTo>
                    <a:cubicBezTo>
                      <a:pt x="33" y="72"/>
                      <a:pt x="33" y="72"/>
                      <a:pt x="33" y="72"/>
                    </a:cubicBezTo>
                    <a:cubicBezTo>
                      <a:pt x="33" y="72"/>
                      <a:pt x="33" y="72"/>
                      <a:pt x="33" y="72"/>
                    </a:cubicBezTo>
                    <a:cubicBezTo>
                      <a:pt x="33" y="72"/>
                      <a:pt x="33" y="72"/>
                      <a:pt x="33" y="72"/>
                    </a:cubicBezTo>
                    <a:cubicBezTo>
                      <a:pt x="33" y="72"/>
                      <a:pt x="33" y="72"/>
                      <a:pt x="33" y="72"/>
                    </a:cubicBezTo>
                    <a:cubicBezTo>
                      <a:pt x="33" y="72"/>
                      <a:pt x="33" y="72"/>
                      <a:pt x="33" y="72"/>
                    </a:cubicBezTo>
                    <a:cubicBezTo>
                      <a:pt x="33" y="72"/>
                      <a:pt x="34" y="72"/>
                      <a:pt x="34" y="72"/>
                    </a:cubicBezTo>
                    <a:cubicBezTo>
                      <a:pt x="34" y="72"/>
                      <a:pt x="34" y="72"/>
                      <a:pt x="34" y="72"/>
                    </a:cubicBezTo>
                    <a:cubicBezTo>
                      <a:pt x="34" y="72"/>
                      <a:pt x="34" y="72"/>
                      <a:pt x="34" y="72"/>
                    </a:cubicBezTo>
                    <a:cubicBezTo>
                      <a:pt x="34" y="72"/>
                      <a:pt x="34" y="72"/>
                      <a:pt x="34" y="72"/>
                    </a:cubicBezTo>
                    <a:cubicBezTo>
                      <a:pt x="34" y="72"/>
                      <a:pt x="34" y="72"/>
                      <a:pt x="34" y="72"/>
                    </a:cubicBezTo>
                    <a:cubicBezTo>
                      <a:pt x="34" y="72"/>
                      <a:pt x="34" y="72"/>
                      <a:pt x="34" y="72"/>
                    </a:cubicBezTo>
                    <a:cubicBezTo>
                      <a:pt x="34" y="72"/>
                      <a:pt x="34" y="72"/>
                      <a:pt x="34" y="72"/>
                    </a:cubicBezTo>
                    <a:cubicBezTo>
                      <a:pt x="34" y="72"/>
                      <a:pt x="34" y="72"/>
                      <a:pt x="34" y="72"/>
                    </a:cubicBezTo>
                    <a:cubicBezTo>
                      <a:pt x="34" y="71"/>
                      <a:pt x="34" y="71"/>
                      <a:pt x="34" y="71"/>
                    </a:cubicBezTo>
                    <a:cubicBezTo>
                      <a:pt x="34" y="71"/>
                      <a:pt x="34" y="71"/>
                      <a:pt x="35" y="71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35" y="71"/>
                      <a:pt x="36" y="71"/>
                      <a:pt x="36" y="71"/>
                    </a:cubicBezTo>
                    <a:cubicBezTo>
                      <a:pt x="36" y="71"/>
                      <a:pt x="36" y="71"/>
                      <a:pt x="36" y="71"/>
                    </a:cubicBezTo>
                    <a:cubicBezTo>
                      <a:pt x="36" y="71"/>
                      <a:pt x="36" y="71"/>
                      <a:pt x="36" y="71"/>
                    </a:cubicBezTo>
                    <a:cubicBezTo>
                      <a:pt x="36" y="71"/>
                      <a:pt x="36" y="71"/>
                      <a:pt x="36" y="71"/>
                    </a:cubicBezTo>
                    <a:cubicBezTo>
                      <a:pt x="36" y="71"/>
                      <a:pt x="36" y="71"/>
                      <a:pt x="36" y="71"/>
                    </a:cubicBezTo>
                    <a:cubicBezTo>
                      <a:pt x="36" y="71"/>
                      <a:pt x="36" y="71"/>
                      <a:pt x="36" y="71"/>
                    </a:cubicBezTo>
                    <a:cubicBezTo>
                      <a:pt x="36" y="71"/>
                      <a:pt x="36" y="71"/>
                      <a:pt x="36" y="71"/>
                    </a:cubicBezTo>
                    <a:cubicBezTo>
                      <a:pt x="36" y="71"/>
                      <a:pt x="36" y="71"/>
                      <a:pt x="36" y="71"/>
                    </a:cubicBezTo>
                    <a:cubicBezTo>
                      <a:pt x="36" y="71"/>
                      <a:pt x="36" y="71"/>
                      <a:pt x="36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7" y="70"/>
                      <a:pt x="38" y="70"/>
                    </a:cubicBezTo>
                    <a:cubicBezTo>
                      <a:pt x="38" y="70"/>
                      <a:pt x="38" y="70"/>
                      <a:pt x="38" y="70"/>
                    </a:cubicBezTo>
                    <a:cubicBezTo>
                      <a:pt x="38" y="70"/>
                      <a:pt x="38" y="70"/>
                      <a:pt x="38" y="70"/>
                    </a:cubicBezTo>
                    <a:cubicBezTo>
                      <a:pt x="38" y="70"/>
                      <a:pt x="38" y="70"/>
                      <a:pt x="38" y="70"/>
                    </a:cubicBezTo>
                    <a:cubicBezTo>
                      <a:pt x="38" y="70"/>
                      <a:pt x="38" y="70"/>
                      <a:pt x="38" y="70"/>
                    </a:cubicBezTo>
                    <a:cubicBezTo>
                      <a:pt x="38" y="70"/>
                      <a:pt x="38" y="70"/>
                      <a:pt x="38" y="70"/>
                    </a:cubicBezTo>
                    <a:cubicBezTo>
                      <a:pt x="38" y="70"/>
                      <a:pt x="38" y="70"/>
                      <a:pt x="38" y="70"/>
                    </a:cubicBezTo>
                    <a:cubicBezTo>
                      <a:pt x="38" y="70"/>
                      <a:pt x="38" y="70"/>
                      <a:pt x="38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40" y="70"/>
                      <a:pt x="40" y="70"/>
                      <a:pt x="40" y="70"/>
                    </a:cubicBezTo>
                    <a:cubicBezTo>
                      <a:pt x="40" y="70"/>
                      <a:pt x="40" y="70"/>
                      <a:pt x="40" y="70"/>
                    </a:cubicBezTo>
                    <a:cubicBezTo>
                      <a:pt x="40" y="70"/>
                      <a:pt x="40" y="70"/>
                      <a:pt x="40" y="70"/>
                    </a:cubicBezTo>
                    <a:cubicBezTo>
                      <a:pt x="40" y="70"/>
                      <a:pt x="40" y="70"/>
                      <a:pt x="40" y="70"/>
                    </a:cubicBezTo>
                    <a:cubicBezTo>
                      <a:pt x="40" y="70"/>
                      <a:pt x="40" y="70"/>
                      <a:pt x="40" y="70"/>
                    </a:cubicBezTo>
                    <a:cubicBezTo>
                      <a:pt x="40" y="70"/>
                      <a:pt x="40" y="70"/>
                      <a:pt x="40" y="70"/>
                    </a:cubicBezTo>
                    <a:cubicBezTo>
                      <a:pt x="40" y="70"/>
                      <a:pt x="40" y="70"/>
                      <a:pt x="40" y="70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2" y="69"/>
                    </a:cubicBezTo>
                    <a:cubicBezTo>
                      <a:pt x="42" y="69"/>
                      <a:pt x="42" y="69"/>
                      <a:pt x="42" y="69"/>
                    </a:cubicBezTo>
                    <a:cubicBezTo>
                      <a:pt x="42" y="69"/>
                      <a:pt x="42" y="69"/>
                      <a:pt x="42" y="69"/>
                    </a:cubicBezTo>
                    <a:cubicBezTo>
                      <a:pt x="42" y="69"/>
                      <a:pt x="42" y="69"/>
                      <a:pt x="42" y="69"/>
                    </a:cubicBezTo>
                    <a:cubicBezTo>
                      <a:pt x="42" y="69"/>
                      <a:pt x="42" y="69"/>
                      <a:pt x="42" y="69"/>
                    </a:cubicBezTo>
                    <a:cubicBezTo>
                      <a:pt x="42" y="69"/>
                      <a:pt x="42" y="69"/>
                      <a:pt x="42" y="69"/>
                    </a:cubicBezTo>
                    <a:cubicBezTo>
                      <a:pt x="42" y="69"/>
                      <a:pt x="42" y="69"/>
                      <a:pt x="42" y="69"/>
                    </a:cubicBezTo>
                    <a:cubicBezTo>
                      <a:pt x="42" y="69"/>
                      <a:pt x="42" y="69"/>
                      <a:pt x="42" y="69"/>
                    </a:cubicBezTo>
                    <a:cubicBezTo>
                      <a:pt x="42" y="69"/>
                      <a:pt x="42" y="69"/>
                      <a:pt x="42" y="69"/>
                    </a:cubicBezTo>
                    <a:cubicBezTo>
                      <a:pt x="42" y="69"/>
                      <a:pt x="42" y="69"/>
                      <a:pt x="42" y="69"/>
                    </a:cubicBezTo>
                    <a:cubicBezTo>
                      <a:pt x="42" y="69"/>
                      <a:pt x="42" y="69"/>
                      <a:pt x="43" y="69"/>
                    </a:cubicBezTo>
                    <a:cubicBezTo>
                      <a:pt x="43" y="69"/>
                      <a:pt x="43" y="69"/>
                      <a:pt x="43" y="69"/>
                    </a:cubicBezTo>
                    <a:cubicBezTo>
                      <a:pt x="43" y="69"/>
                      <a:pt x="43" y="69"/>
                      <a:pt x="43" y="69"/>
                    </a:cubicBezTo>
                    <a:cubicBezTo>
                      <a:pt x="43" y="69"/>
                      <a:pt x="43" y="69"/>
                      <a:pt x="43" y="69"/>
                    </a:cubicBezTo>
                    <a:cubicBezTo>
                      <a:pt x="43" y="69"/>
                      <a:pt x="43" y="69"/>
                      <a:pt x="43" y="69"/>
                    </a:cubicBezTo>
                    <a:cubicBezTo>
                      <a:pt x="43" y="69"/>
                      <a:pt x="43" y="69"/>
                      <a:pt x="43" y="69"/>
                    </a:cubicBezTo>
                    <a:cubicBezTo>
                      <a:pt x="43" y="69"/>
                      <a:pt x="43" y="69"/>
                      <a:pt x="43" y="69"/>
                    </a:cubicBezTo>
                    <a:cubicBezTo>
                      <a:pt x="43" y="69"/>
                      <a:pt x="43" y="69"/>
                      <a:pt x="43" y="69"/>
                    </a:cubicBezTo>
                    <a:cubicBezTo>
                      <a:pt x="43" y="69"/>
                      <a:pt x="43" y="69"/>
                      <a:pt x="43" y="69"/>
                    </a:cubicBezTo>
                    <a:cubicBezTo>
                      <a:pt x="43" y="68"/>
                      <a:pt x="43" y="68"/>
                      <a:pt x="43" y="68"/>
                    </a:cubicBezTo>
                    <a:cubicBezTo>
                      <a:pt x="43" y="68"/>
                      <a:pt x="43" y="68"/>
                      <a:pt x="43" y="68"/>
                    </a:cubicBezTo>
                    <a:cubicBezTo>
                      <a:pt x="43" y="68"/>
                      <a:pt x="43" y="68"/>
                      <a:pt x="43" y="68"/>
                    </a:cubicBezTo>
                    <a:cubicBezTo>
                      <a:pt x="43" y="68"/>
                      <a:pt x="43" y="68"/>
                      <a:pt x="43" y="68"/>
                    </a:cubicBezTo>
                    <a:cubicBezTo>
                      <a:pt x="43" y="68"/>
                      <a:pt x="43" y="68"/>
                      <a:pt x="43" y="68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6" y="67"/>
                      <a:pt x="46" y="67"/>
                      <a:pt x="46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8" y="67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48" y="66"/>
                      <a:pt x="48" y="66"/>
                      <a:pt x="48" y="66"/>
                    </a:cubicBezTo>
                    <a:cubicBezTo>
                      <a:pt x="48" y="66"/>
                      <a:pt x="48" y="66"/>
                      <a:pt x="48" y="66"/>
                    </a:cubicBezTo>
                    <a:cubicBezTo>
                      <a:pt x="48" y="66"/>
                      <a:pt x="48" y="66"/>
                      <a:pt x="48" y="66"/>
                    </a:cubicBezTo>
                    <a:cubicBezTo>
                      <a:pt x="48" y="66"/>
                      <a:pt x="48" y="66"/>
                      <a:pt x="48" y="66"/>
                    </a:cubicBezTo>
                    <a:cubicBezTo>
                      <a:pt x="48" y="66"/>
                      <a:pt x="48" y="66"/>
                      <a:pt x="48" y="66"/>
                    </a:cubicBezTo>
                    <a:cubicBezTo>
                      <a:pt x="48" y="66"/>
                      <a:pt x="48" y="66"/>
                      <a:pt x="48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50" y="66"/>
                      <a:pt x="50" y="66"/>
                    </a:cubicBezTo>
                    <a:cubicBezTo>
                      <a:pt x="50" y="66"/>
                      <a:pt x="50" y="66"/>
                      <a:pt x="50" y="66"/>
                    </a:cubicBezTo>
                    <a:cubicBezTo>
                      <a:pt x="50" y="66"/>
                      <a:pt x="50" y="66"/>
                      <a:pt x="50" y="66"/>
                    </a:cubicBezTo>
                    <a:cubicBezTo>
                      <a:pt x="50" y="66"/>
                      <a:pt x="50" y="66"/>
                      <a:pt x="50" y="66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1" y="65"/>
                      <a:pt x="51" y="65"/>
                      <a:pt x="52" y="65"/>
                    </a:cubicBezTo>
                    <a:cubicBezTo>
                      <a:pt x="52" y="65"/>
                      <a:pt x="52" y="65"/>
                      <a:pt x="52" y="65"/>
                    </a:cubicBezTo>
                    <a:cubicBezTo>
                      <a:pt x="52" y="65"/>
                      <a:pt x="52" y="65"/>
                      <a:pt x="53" y="65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5" y="64"/>
                    </a:cubicBezTo>
                    <a:cubicBezTo>
                      <a:pt x="55" y="64"/>
                      <a:pt x="55" y="64"/>
                      <a:pt x="55" y="64"/>
                    </a:cubicBezTo>
                    <a:cubicBezTo>
                      <a:pt x="55" y="64"/>
                      <a:pt x="55" y="64"/>
                      <a:pt x="55" y="64"/>
                    </a:cubicBezTo>
                    <a:cubicBezTo>
                      <a:pt x="55" y="64"/>
                      <a:pt x="55" y="64"/>
                      <a:pt x="55" y="64"/>
                    </a:cubicBezTo>
                    <a:cubicBezTo>
                      <a:pt x="55" y="64"/>
                      <a:pt x="55" y="64"/>
                      <a:pt x="55" y="64"/>
                    </a:cubicBezTo>
                    <a:cubicBezTo>
                      <a:pt x="55" y="64"/>
                      <a:pt x="55" y="64"/>
                      <a:pt x="55" y="64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55" y="63"/>
                      <a:pt x="55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7" y="63"/>
                      <a:pt x="57" y="63"/>
                      <a:pt x="57" y="63"/>
                    </a:cubicBezTo>
                    <a:close/>
                    <a:moveTo>
                      <a:pt x="57" y="105"/>
                    </a:moveTo>
                    <a:cubicBezTo>
                      <a:pt x="57" y="105"/>
                      <a:pt x="56" y="106"/>
                      <a:pt x="56" y="106"/>
                    </a:cubicBezTo>
                    <a:cubicBezTo>
                      <a:pt x="56" y="106"/>
                      <a:pt x="56" y="106"/>
                      <a:pt x="56" y="106"/>
                    </a:cubicBezTo>
                    <a:cubicBezTo>
                      <a:pt x="56" y="106"/>
                      <a:pt x="55" y="106"/>
                      <a:pt x="55" y="106"/>
                    </a:cubicBezTo>
                    <a:cubicBezTo>
                      <a:pt x="55" y="106"/>
                      <a:pt x="55" y="106"/>
                      <a:pt x="55" y="107"/>
                    </a:cubicBezTo>
                    <a:cubicBezTo>
                      <a:pt x="54" y="107"/>
                      <a:pt x="54" y="107"/>
                      <a:pt x="54" y="107"/>
                    </a:cubicBezTo>
                    <a:cubicBezTo>
                      <a:pt x="54" y="107"/>
                      <a:pt x="54" y="107"/>
                      <a:pt x="54" y="107"/>
                    </a:cubicBezTo>
                    <a:cubicBezTo>
                      <a:pt x="54" y="107"/>
                      <a:pt x="54" y="107"/>
                      <a:pt x="54" y="107"/>
                    </a:cubicBezTo>
                    <a:cubicBezTo>
                      <a:pt x="54" y="107"/>
                      <a:pt x="54" y="107"/>
                      <a:pt x="54" y="107"/>
                    </a:cubicBezTo>
                    <a:cubicBezTo>
                      <a:pt x="54" y="107"/>
                      <a:pt x="54" y="107"/>
                      <a:pt x="54" y="107"/>
                    </a:cubicBezTo>
                    <a:cubicBezTo>
                      <a:pt x="54" y="107"/>
                      <a:pt x="53" y="107"/>
                      <a:pt x="53" y="107"/>
                    </a:cubicBezTo>
                    <a:cubicBezTo>
                      <a:pt x="53" y="107"/>
                      <a:pt x="53" y="107"/>
                      <a:pt x="53" y="107"/>
                    </a:cubicBezTo>
                    <a:cubicBezTo>
                      <a:pt x="53" y="107"/>
                      <a:pt x="52" y="107"/>
                      <a:pt x="52" y="108"/>
                    </a:cubicBezTo>
                    <a:cubicBezTo>
                      <a:pt x="52" y="108"/>
                      <a:pt x="52" y="108"/>
                      <a:pt x="51" y="109"/>
                    </a:cubicBezTo>
                    <a:cubicBezTo>
                      <a:pt x="51" y="109"/>
                      <a:pt x="51" y="109"/>
                      <a:pt x="51" y="109"/>
                    </a:cubicBezTo>
                    <a:cubicBezTo>
                      <a:pt x="51" y="109"/>
                      <a:pt x="51" y="109"/>
                      <a:pt x="51" y="109"/>
                    </a:cubicBezTo>
                    <a:cubicBezTo>
                      <a:pt x="50" y="109"/>
                      <a:pt x="50" y="109"/>
                      <a:pt x="49" y="110"/>
                    </a:cubicBezTo>
                    <a:cubicBezTo>
                      <a:pt x="49" y="110"/>
                      <a:pt x="49" y="110"/>
                      <a:pt x="49" y="110"/>
                    </a:cubicBezTo>
                    <a:cubicBezTo>
                      <a:pt x="48" y="110"/>
                      <a:pt x="48" y="110"/>
                      <a:pt x="48" y="110"/>
                    </a:cubicBezTo>
                    <a:cubicBezTo>
                      <a:pt x="48" y="110"/>
                      <a:pt x="48" y="110"/>
                      <a:pt x="47" y="110"/>
                    </a:cubicBezTo>
                    <a:cubicBezTo>
                      <a:pt x="47" y="110"/>
                      <a:pt x="47" y="110"/>
                      <a:pt x="47" y="110"/>
                    </a:cubicBezTo>
                    <a:cubicBezTo>
                      <a:pt x="47" y="110"/>
                      <a:pt x="47" y="110"/>
                      <a:pt x="47" y="111"/>
                    </a:cubicBezTo>
                    <a:cubicBezTo>
                      <a:pt x="47" y="111"/>
                      <a:pt x="47" y="111"/>
                      <a:pt x="47" y="111"/>
                    </a:cubicBezTo>
                    <a:cubicBezTo>
                      <a:pt x="46" y="111"/>
                      <a:pt x="46" y="111"/>
                      <a:pt x="46" y="111"/>
                    </a:cubicBezTo>
                    <a:cubicBezTo>
                      <a:pt x="46" y="111"/>
                      <a:pt x="46" y="111"/>
                      <a:pt x="46" y="111"/>
                    </a:cubicBezTo>
                    <a:cubicBezTo>
                      <a:pt x="46" y="111"/>
                      <a:pt x="45" y="111"/>
                      <a:pt x="45" y="111"/>
                    </a:cubicBezTo>
                    <a:cubicBezTo>
                      <a:pt x="45" y="111"/>
                      <a:pt x="45" y="111"/>
                      <a:pt x="45" y="111"/>
                    </a:cubicBezTo>
                    <a:cubicBezTo>
                      <a:pt x="45" y="111"/>
                      <a:pt x="45" y="111"/>
                      <a:pt x="45" y="111"/>
                    </a:cubicBezTo>
                    <a:cubicBezTo>
                      <a:pt x="44" y="111"/>
                      <a:pt x="44" y="112"/>
                      <a:pt x="44" y="112"/>
                    </a:cubicBezTo>
                    <a:cubicBezTo>
                      <a:pt x="44" y="112"/>
                      <a:pt x="44" y="112"/>
                      <a:pt x="44" y="112"/>
                    </a:cubicBezTo>
                    <a:cubicBezTo>
                      <a:pt x="44" y="112"/>
                      <a:pt x="44" y="112"/>
                      <a:pt x="44" y="112"/>
                    </a:cubicBezTo>
                    <a:cubicBezTo>
                      <a:pt x="44" y="112"/>
                      <a:pt x="44" y="112"/>
                      <a:pt x="44" y="112"/>
                    </a:cubicBezTo>
                    <a:cubicBezTo>
                      <a:pt x="43" y="112"/>
                      <a:pt x="43" y="112"/>
                      <a:pt x="43" y="112"/>
                    </a:cubicBezTo>
                    <a:cubicBezTo>
                      <a:pt x="43" y="112"/>
                      <a:pt x="43" y="112"/>
                      <a:pt x="43" y="112"/>
                    </a:cubicBezTo>
                    <a:cubicBezTo>
                      <a:pt x="43" y="112"/>
                      <a:pt x="42" y="112"/>
                      <a:pt x="42" y="112"/>
                    </a:cubicBezTo>
                    <a:cubicBezTo>
                      <a:pt x="42" y="113"/>
                      <a:pt x="42" y="113"/>
                      <a:pt x="42" y="113"/>
                    </a:cubicBezTo>
                    <a:cubicBezTo>
                      <a:pt x="42" y="113"/>
                      <a:pt x="41" y="113"/>
                      <a:pt x="41" y="113"/>
                    </a:cubicBezTo>
                    <a:cubicBezTo>
                      <a:pt x="41" y="113"/>
                      <a:pt x="41" y="113"/>
                      <a:pt x="41" y="113"/>
                    </a:cubicBezTo>
                    <a:cubicBezTo>
                      <a:pt x="41" y="113"/>
                      <a:pt x="40" y="113"/>
                      <a:pt x="40" y="113"/>
                    </a:cubicBezTo>
                    <a:cubicBezTo>
                      <a:pt x="40" y="113"/>
                      <a:pt x="40" y="113"/>
                      <a:pt x="40" y="113"/>
                    </a:cubicBezTo>
                    <a:cubicBezTo>
                      <a:pt x="40" y="113"/>
                      <a:pt x="39" y="113"/>
                      <a:pt x="39" y="113"/>
                    </a:cubicBezTo>
                    <a:cubicBezTo>
                      <a:pt x="39" y="113"/>
                      <a:pt x="39" y="113"/>
                      <a:pt x="39" y="113"/>
                    </a:cubicBezTo>
                    <a:cubicBezTo>
                      <a:pt x="39" y="113"/>
                      <a:pt x="39" y="113"/>
                      <a:pt x="39" y="113"/>
                    </a:cubicBezTo>
                    <a:cubicBezTo>
                      <a:pt x="39" y="113"/>
                      <a:pt x="39" y="113"/>
                      <a:pt x="39" y="113"/>
                    </a:cubicBezTo>
                    <a:cubicBezTo>
                      <a:pt x="39" y="113"/>
                      <a:pt x="38" y="113"/>
                      <a:pt x="38" y="114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8" y="114"/>
                      <a:pt x="37" y="114"/>
                    </a:cubicBezTo>
                    <a:cubicBezTo>
                      <a:pt x="37" y="114"/>
                      <a:pt x="37" y="114"/>
                      <a:pt x="37" y="114"/>
                    </a:cubicBezTo>
                    <a:cubicBezTo>
                      <a:pt x="37" y="114"/>
                      <a:pt x="37" y="114"/>
                      <a:pt x="37" y="114"/>
                    </a:cubicBezTo>
                    <a:cubicBezTo>
                      <a:pt x="37" y="114"/>
                      <a:pt x="37" y="114"/>
                      <a:pt x="37" y="114"/>
                    </a:cubicBezTo>
                    <a:cubicBezTo>
                      <a:pt x="37" y="114"/>
                      <a:pt x="37" y="114"/>
                      <a:pt x="37" y="114"/>
                    </a:cubicBezTo>
                    <a:cubicBezTo>
                      <a:pt x="37" y="114"/>
                      <a:pt x="36" y="114"/>
                      <a:pt x="36" y="114"/>
                    </a:cubicBezTo>
                    <a:cubicBezTo>
                      <a:pt x="36" y="114"/>
                      <a:pt x="36" y="114"/>
                      <a:pt x="36" y="114"/>
                    </a:cubicBezTo>
                    <a:cubicBezTo>
                      <a:pt x="36" y="114"/>
                      <a:pt x="35" y="115"/>
                      <a:pt x="35" y="115"/>
                    </a:cubicBezTo>
                    <a:cubicBezTo>
                      <a:pt x="35" y="115"/>
                      <a:pt x="35" y="115"/>
                      <a:pt x="35" y="115"/>
                    </a:cubicBezTo>
                    <a:cubicBezTo>
                      <a:pt x="34" y="115"/>
                      <a:pt x="33" y="115"/>
                      <a:pt x="33" y="116"/>
                    </a:cubicBezTo>
                    <a:cubicBezTo>
                      <a:pt x="32" y="116"/>
                      <a:pt x="30" y="116"/>
                      <a:pt x="29" y="116"/>
                    </a:cubicBezTo>
                    <a:cubicBezTo>
                      <a:pt x="29" y="117"/>
                      <a:pt x="28" y="117"/>
                      <a:pt x="27" y="117"/>
                    </a:cubicBezTo>
                    <a:cubicBezTo>
                      <a:pt x="27" y="117"/>
                      <a:pt x="26" y="117"/>
                      <a:pt x="26" y="117"/>
                    </a:cubicBezTo>
                    <a:cubicBezTo>
                      <a:pt x="26" y="117"/>
                      <a:pt x="26" y="117"/>
                      <a:pt x="26" y="118"/>
                    </a:cubicBezTo>
                    <a:cubicBezTo>
                      <a:pt x="26" y="118"/>
                      <a:pt x="26" y="118"/>
                      <a:pt x="25" y="118"/>
                    </a:cubicBezTo>
                    <a:cubicBezTo>
                      <a:pt x="25" y="118"/>
                      <a:pt x="25" y="118"/>
                      <a:pt x="25" y="118"/>
                    </a:cubicBezTo>
                    <a:cubicBezTo>
                      <a:pt x="25" y="118"/>
                      <a:pt x="25" y="118"/>
                      <a:pt x="25" y="118"/>
                    </a:cubicBezTo>
                    <a:cubicBezTo>
                      <a:pt x="25" y="118"/>
                      <a:pt x="25" y="118"/>
                      <a:pt x="25" y="118"/>
                    </a:cubicBezTo>
                    <a:cubicBezTo>
                      <a:pt x="25" y="118"/>
                      <a:pt x="25" y="118"/>
                      <a:pt x="25" y="118"/>
                    </a:cubicBezTo>
                    <a:cubicBezTo>
                      <a:pt x="25" y="118"/>
                      <a:pt x="25" y="118"/>
                      <a:pt x="25" y="118"/>
                    </a:cubicBezTo>
                    <a:cubicBezTo>
                      <a:pt x="24" y="118"/>
                      <a:pt x="24" y="118"/>
                      <a:pt x="24" y="118"/>
                    </a:cubicBezTo>
                    <a:cubicBezTo>
                      <a:pt x="24" y="118"/>
                      <a:pt x="24" y="118"/>
                      <a:pt x="24" y="118"/>
                    </a:cubicBezTo>
                    <a:cubicBezTo>
                      <a:pt x="24" y="118"/>
                      <a:pt x="24" y="118"/>
                      <a:pt x="24" y="118"/>
                    </a:cubicBezTo>
                    <a:cubicBezTo>
                      <a:pt x="24" y="118"/>
                      <a:pt x="24" y="118"/>
                      <a:pt x="24" y="118"/>
                    </a:cubicBezTo>
                    <a:cubicBezTo>
                      <a:pt x="24" y="118"/>
                      <a:pt x="24" y="118"/>
                      <a:pt x="24" y="118"/>
                    </a:cubicBezTo>
                    <a:cubicBezTo>
                      <a:pt x="24" y="118"/>
                      <a:pt x="24" y="118"/>
                      <a:pt x="24" y="118"/>
                    </a:cubicBezTo>
                    <a:cubicBezTo>
                      <a:pt x="24" y="118"/>
                      <a:pt x="24" y="118"/>
                      <a:pt x="24" y="118"/>
                    </a:cubicBezTo>
                    <a:cubicBezTo>
                      <a:pt x="24" y="118"/>
                      <a:pt x="24" y="118"/>
                      <a:pt x="23" y="118"/>
                    </a:cubicBezTo>
                    <a:cubicBezTo>
                      <a:pt x="23" y="118"/>
                      <a:pt x="23" y="118"/>
                      <a:pt x="23" y="119"/>
                    </a:cubicBezTo>
                    <a:cubicBezTo>
                      <a:pt x="23" y="119"/>
                      <a:pt x="23" y="119"/>
                      <a:pt x="23" y="119"/>
                    </a:cubicBezTo>
                    <a:cubicBezTo>
                      <a:pt x="23" y="119"/>
                      <a:pt x="23" y="119"/>
                      <a:pt x="23" y="119"/>
                    </a:cubicBezTo>
                    <a:cubicBezTo>
                      <a:pt x="23" y="119"/>
                      <a:pt x="23" y="119"/>
                      <a:pt x="23" y="119"/>
                    </a:cubicBezTo>
                    <a:cubicBezTo>
                      <a:pt x="23" y="119"/>
                      <a:pt x="23" y="119"/>
                      <a:pt x="23" y="119"/>
                    </a:cubicBezTo>
                    <a:cubicBezTo>
                      <a:pt x="23" y="119"/>
                      <a:pt x="23" y="119"/>
                      <a:pt x="23" y="119"/>
                    </a:cubicBezTo>
                    <a:cubicBezTo>
                      <a:pt x="23" y="119"/>
                      <a:pt x="23" y="119"/>
                      <a:pt x="23" y="119"/>
                    </a:cubicBezTo>
                    <a:cubicBezTo>
                      <a:pt x="23" y="119"/>
                      <a:pt x="22" y="119"/>
                      <a:pt x="22" y="119"/>
                    </a:cubicBezTo>
                    <a:cubicBezTo>
                      <a:pt x="22" y="119"/>
                      <a:pt x="22" y="119"/>
                      <a:pt x="22" y="119"/>
                    </a:cubicBezTo>
                    <a:cubicBezTo>
                      <a:pt x="22" y="119"/>
                      <a:pt x="22" y="119"/>
                      <a:pt x="22" y="119"/>
                    </a:cubicBezTo>
                    <a:cubicBezTo>
                      <a:pt x="21" y="119"/>
                      <a:pt x="21" y="119"/>
                      <a:pt x="21" y="119"/>
                    </a:cubicBezTo>
                    <a:cubicBezTo>
                      <a:pt x="21" y="119"/>
                      <a:pt x="21" y="119"/>
                      <a:pt x="21" y="119"/>
                    </a:cubicBezTo>
                    <a:cubicBezTo>
                      <a:pt x="21" y="119"/>
                      <a:pt x="21" y="119"/>
                      <a:pt x="21" y="119"/>
                    </a:cubicBezTo>
                    <a:cubicBezTo>
                      <a:pt x="21" y="119"/>
                      <a:pt x="21" y="119"/>
                      <a:pt x="21" y="119"/>
                    </a:cubicBezTo>
                    <a:cubicBezTo>
                      <a:pt x="21" y="119"/>
                      <a:pt x="21" y="119"/>
                      <a:pt x="21" y="119"/>
                    </a:cubicBezTo>
                    <a:cubicBezTo>
                      <a:pt x="21" y="120"/>
                      <a:pt x="21" y="120"/>
                      <a:pt x="21" y="120"/>
                    </a:cubicBezTo>
                    <a:cubicBezTo>
                      <a:pt x="21" y="120"/>
                      <a:pt x="21" y="120"/>
                      <a:pt x="21" y="120"/>
                    </a:cubicBezTo>
                    <a:cubicBezTo>
                      <a:pt x="21" y="120"/>
                      <a:pt x="21" y="120"/>
                      <a:pt x="21" y="120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19" y="120"/>
                      <a:pt x="19" y="120"/>
                      <a:pt x="19" y="120"/>
                    </a:cubicBezTo>
                    <a:cubicBezTo>
                      <a:pt x="19" y="120"/>
                      <a:pt x="19" y="120"/>
                      <a:pt x="18" y="120"/>
                    </a:cubicBezTo>
                    <a:cubicBezTo>
                      <a:pt x="18" y="121"/>
                      <a:pt x="17" y="121"/>
                      <a:pt x="17" y="121"/>
                    </a:cubicBezTo>
                    <a:cubicBezTo>
                      <a:pt x="16" y="121"/>
                      <a:pt x="15" y="122"/>
                      <a:pt x="15" y="122"/>
                    </a:cubicBezTo>
                    <a:cubicBezTo>
                      <a:pt x="14" y="122"/>
                      <a:pt x="13" y="122"/>
                      <a:pt x="12" y="122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1" y="123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5"/>
                    </a:cubicBezTo>
                    <a:cubicBezTo>
                      <a:pt x="11" y="125"/>
                      <a:pt x="11" y="125"/>
                      <a:pt x="11" y="125"/>
                    </a:cubicBezTo>
                    <a:cubicBezTo>
                      <a:pt x="11" y="125"/>
                      <a:pt x="11" y="125"/>
                      <a:pt x="11" y="125"/>
                    </a:cubicBezTo>
                    <a:cubicBezTo>
                      <a:pt x="11" y="125"/>
                      <a:pt x="11" y="125"/>
                      <a:pt x="11" y="125"/>
                    </a:cubicBezTo>
                    <a:cubicBezTo>
                      <a:pt x="11" y="125"/>
                      <a:pt x="11" y="125"/>
                      <a:pt x="11" y="125"/>
                    </a:cubicBezTo>
                    <a:cubicBezTo>
                      <a:pt x="11" y="125"/>
                      <a:pt x="11" y="125"/>
                      <a:pt x="11" y="125"/>
                    </a:cubicBezTo>
                    <a:cubicBezTo>
                      <a:pt x="11" y="125"/>
                      <a:pt x="11" y="125"/>
                      <a:pt x="11" y="125"/>
                    </a:cubicBezTo>
                    <a:cubicBezTo>
                      <a:pt x="11" y="125"/>
                      <a:pt x="11" y="125"/>
                      <a:pt x="11" y="125"/>
                    </a:cubicBezTo>
                    <a:cubicBezTo>
                      <a:pt x="11" y="125"/>
                      <a:pt x="11" y="125"/>
                      <a:pt x="11" y="125"/>
                    </a:cubicBezTo>
                    <a:cubicBezTo>
                      <a:pt x="11" y="125"/>
                      <a:pt x="11" y="125"/>
                      <a:pt x="11" y="125"/>
                    </a:cubicBezTo>
                    <a:cubicBezTo>
                      <a:pt x="11" y="125"/>
                      <a:pt x="11" y="125"/>
                      <a:pt x="11" y="125"/>
                    </a:cubicBezTo>
                    <a:cubicBezTo>
                      <a:pt x="11" y="125"/>
                      <a:pt x="10" y="125"/>
                      <a:pt x="10" y="125"/>
                    </a:cubicBezTo>
                    <a:cubicBezTo>
                      <a:pt x="10" y="125"/>
                      <a:pt x="10" y="125"/>
                      <a:pt x="10" y="125"/>
                    </a:cubicBezTo>
                    <a:cubicBezTo>
                      <a:pt x="10" y="125"/>
                      <a:pt x="10" y="125"/>
                      <a:pt x="10" y="126"/>
                    </a:cubicBezTo>
                    <a:cubicBezTo>
                      <a:pt x="10" y="126"/>
                      <a:pt x="10" y="126"/>
                      <a:pt x="10" y="126"/>
                    </a:cubicBezTo>
                    <a:cubicBezTo>
                      <a:pt x="10" y="126"/>
                      <a:pt x="10" y="126"/>
                      <a:pt x="10" y="126"/>
                    </a:cubicBezTo>
                    <a:cubicBezTo>
                      <a:pt x="10" y="126"/>
                      <a:pt x="10" y="126"/>
                      <a:pt x="10" y="126"/>
                    </a:cubicBezTo>
                    <a:cubicBezTo>
                      <a:pt x="10" y="126"/>
                      <a:pt x="10" y="126"/>
                      <a:pt x="10" y="126"/>
                    </a:cubicBezTo>
                    <a:cubicBezTo>
                      <a:pt x="10" y="126"/>
                      <a:pt x="10" y="126"/>
                      <a:pt x="10" y="126"/>
                    </a:cubicBezTo>
                    <a:cubicBezTo>
                      <a:pt x="10" y="126"/>
                      <a:pt x="10" y="126"/>
                      <a:pt x="10" y="126"/>
                    </a:cubicBezTo>
                    <a:cubicBezTo>
                      <a:pt x="10" y="126"/>
                      <a:pt x="10" y="126"/>
                      <a:pt x="10" y="126"/>
                    </a:cubicBezTo>
                    <a:cubicBezTo>
                      <a:pt x="10" y="126"/>
                      <a:pt x="10" y="126"/>
                      <a:pt x="10" y="126"/>
                    </a:cubicBezTo>
                    <a:cubicBezTo>
                      <a:pt x="10" y="126"/>
                      <a:pt x="10" y="126"/>
                      <a:pt x="10" y="126"/>
                    </a:cubicBezTo>
                    <a:cubicBezTo>
                      <a:pt x="10" y="126"/>
                      <a:pt x="10" y="126"/>
                      <a:pt x="10" y="126"/>
                    </a:cubicBezTo>
                    <a:cubicBezTo>
                      <a:pt x="10" y="127"/>
                      <a:pt x="10" y="127"/>
                      <a:pt x="10" y="127"/>
                    </a:cubicBezTo>
                    <a:cubicBezTo>
                      <a:pt x="10" y="127"/>
                      <a:pt x="10" y="127"/>
                      <a:pt x="10" y="127"/>
                    </a:cubicBezTo>
                    <a:cubicBezTo>
                      <a:pt x="10" y="127"/>
                      <a:pt x="10" y="127"/>
                      <a:pt x="10" y="127"/>
                    </a:cubicBezTo>
                    <a:cubicBezTo>
                      <a:pt x="10" y="127"/>
                      <a:pt x="10" y="127"/>
                      <a:pt x="10" y="128"/>
                    </a:cubicBezTo>
                    <a:cubicBezTo>
                      <a:pt x="10" y="128"/>
                      <a:pt x="10" y="128"/>
                      <a:pt x="10" y="128"/>
                    </a:cubicBezTo>
                    <a:cubicBezTo>
                      <a:pt x="10" y="128"/>
                      <a:pt x="10" y="128"/>
                      <a:pt x="10" y="129"/>
                    </a:cubicBezTo>
                    <a:cubicBezTo>
                      <a:pt x="10" y="129"/>
                      <a:pt x="10" y="129"/>
                      <a:pt x="10" y="129"/>
                    </a:cubicBezTo>
                    <a:cubicBezTo>
                      <a:pt x="10" y="129"/>
                      <a:pt x="10" y="129"/>
                      <a:pt x="10" y="129"/>
                    </a:cubicBezTo>
                    <a:cubicBezTo>
                      <a:pt x="10" y="129"/>
                      <a:pt x="10" y="129"/>
                      <a:pt x="10" y="129"/>
                    </a:cubicBezTo>
                    <a:cubicBezTo>
                      <a:pt x="10" y="129"/>
                      <a:pt x="10" y="130"/>
                      <a:pt x="10" y="130"/>
                    </a:cubicBezTo>
                    <a:cubicBezTo>
                      <a:pt x="10" y="130"/>
                      <a:pt x="10" y="130"/>
                      <a:pt x="10" y="131"/>
                    </a:cubicBezTo>
                    <a:cubicBezTo>
                      <a:pt x="10" y="131"/>
                      <a:pt x="10" y="131"/>
                      <a:pt x="10" y="131"/>
                    </a:cubicBezTo>
                    <a:cubicBezTo>
                      <a:pt x="10" y="131"/>
                      <a:pt x="10" y="131"/>
                      <a:pt x="9" y="131"/>
                    </a:cubicBezTo>
                    <a:cubicBezTo>
                      <a:pt x="9" y="131"/>
                      <a:pt x="9" y="131"/>
                      <a:pt x="9" y="132"/>
                    </a:cubicBezTo>
                    <a:cubicBezTo>
                      <a:pt x="9" y="132"/>
                      <a:pt x="9" y="132"/>
                      <a:pt x="9" y="132"/>
                    </a:cubicBezTo>
                    <a:cubicBezTo>
                      <a:pt x="9" y="132"/>
                      <a:pt x="9" y="133"/>
                      <a:pt x="9" y="134"/>
                    </a:cubicBezTo>
                    <a:cubicBezTo>
                      <a:pt x="10" y="134"/>
                      <a:pt x="10" y="134"/>
                      <a:pt x="10" y="134"/>
                    </a:cubicBezTo>
                    <a:cubicBezTo>
                      <a:pt x="10" y="134"/>
                      <a:pt x="10" y="134"/>
                      <a:pt x="10" y="134"/>
                    </a:cubicBezTo>
                    <a:cubicBezTo>
                      <a:pt x="10" y="134"/>
                      <a:pt x="10" y="134"/>
                      <a:pt x="10" y="135"/>
                    </a:cubicBezTo>
                    <a:cubicBezTo>
                      <a:pt x="10" y="135"/>
                      <a:pt x="10" y="135"/>
                      <a:pt x="10" y="135"/>
                    </a:cubicBezTo>
                    <a:cubicBezTo>
                      <a:pt x="10" y="135"/>
                      <a:pt x="10" y="135"/>
                      <a:pt x="9" y="135"/>
                    </a:cubicBezTo>
                    <a:cubicBezTo>
                      <a:pt x="9" y="135"/>
                      <a:pt x="9" y="135"/>
                      <a:pt x="9" y="135"/>
                    </a:cubicBezTo>
                    <a:cubicBezTo>
                      <a:pt x="9" y="135"/>
                      <a:pt x="9" y="135"/>
                      <a:pt x="9" y="135"/>
                    </a:cubicBezTo>
                    <a:cubicBezTo>
                      <a:pt x="9" y="135"/>
                      <a:pt x="9" y="135"/>
                      <a:pt x="9" y="135"/>
                    </a:cubicBezTo>
                    <a:cubicBezTo>
                      <a:pt x="9" y="136"/>
                      <a:pt x="9" y="136"/>
                      <a:pt x="9" y="136"/>
                    </a:cubicBezTo>
                    <a:cubicBezTo>
                      <a:pt x="9" y="137"/>
                      <a:pt x="9" y="137"/>
                      <a:pt x="9" y="137"/>
                    </a:cubicBezTo>
                    <a:cubicBezTo>
                      <a:pt x="9" y="137"/>
                      <a:pt x="9" y="137"/>
                      <a:pt x="9" y="137"/>
                    </a:cubicBezTo>
                    <a:cubicBezTo>
                      <a:pt x="9" y="137"/>
                      <a:pt x="9" y="137"/>
                      <a:pt x="9" y="137"/>
                    </a:cubicBezTo>
                    <a:cubicBezTo>
                      <a:pt x="9" y="137"/>
                      <a:pt x="9" y="137"/>
                      <a:pt x="9" y="137"/>
                    </a:cubicBezTo>
                    <a:cubicBezTo>
                      <a:pt x="9" y="137"/>
                      <a:pt x="9" y="137"/>
                      <a:pt x="9" y="137"/>
                    </a:cubicBezTo>
                    <a:cubicBezTo>
                      <a:pt x="9" y="137"/>
                      <a:pt x="9" y="137"/>
                      <a:pt x="9" y="138"/>
                    </a:cubicBezTo>
                    <a:cubicBezTo>
                      <a:pt x="9" y="138"/>
                      <a:pt x="9" y="138"/>
                      <a:pt x="9" y="138"/>
                    </a:cubicBezTo>
                    <a:cubicBezTo>
                      <a:pt x="9" y="138"/>
                      <a:pt x="9" y="138"/>
                      <a:pt x="9" y="138"/>
                    </a:cubicBezTo>
                    <a:cubicBezTo>
                      <a:pt x="9" y="138"/>
                      <a:pt x="9" y="138"/>
                      <a:pt x="9" y="138"/>
                    </a:cubicBezTo>
                    <a:cubicBezTo>
                      <a:pt x="9" y="138"/>
                      <a:pt x="9" y="138"/>
                      <a:pt x="9" y="138"/>
                    </a:cubicBezTo>
                    <a:cubicBezTo>
                      <a:pt x="9" y="138"/>
                      <a:pt x="9" y="138"/>
                      <a:pt x="9" y="138"/>
                    </a:cubicBezTo>
                    <a:cubicBezTo>
                      <a:pt x="9" y="138"/>
                      <a:pt x="9" y="138"/>
                      <a:pt x="9" y="139"/>
                    </a:cubicBezTo>
                    <a:cubicBezTo>
                      <a:pt x="9" y="139"/>
                      <a:pt x="9" y="139"/>
                      <a:pt x="9" y="139"/>
                    </a:cubicBezTo>
                    <a:cubicBezTo>
                      <a:pt x="9" y="139"/>
                      <a:pt x="9" y="139"/>
                      <a:pt x="9" y="139"/>
                    </a:cubicBezTo>
                    <a:cubicBezTo>
                      <a:pt x="9" y="139"/>
                      <a:pt x="9" y="139"/>
                      <a:pt x="9" y="139"/>
                    </a:cubicBezTo>
                    <a:cubicBezTo>
                      <a:pt x="9" y="139"/>
                      <a:pt x="9" y="139"/>
                      <a:pt x="9" y="139"/>
                    </a:cubicBezTo>
                    <a:cubicBezTo>
                      <a:pt x="9" y="139"/>
                      <a:pt x="9" y="139"/>
                      <a:pt x="9" y="139"/>
                    </a:cubicBezTo>
                    <a:cubicBezTo>
                      <a:pt x="9" y="139"/>
                      <a:pt x="9" y="139"/>
                      <a:pt x="9" y="139"/>
                    </a:cubicBezTo>
                    <a:cubicBezTo>
                      <a:pt x="8" y="139"/>
                      <a:pt x="8" y="139"/>
                      <a:pt x="8" y="140"/>
                    </a:cubicBezTo>
                    <a:cubicBezTo>
                      <a:pt x="8" y="140"/>
                      <a:pt x="8" y="140"/>
                      <a:pt x="8" y="140"/>
                    </a:cubicBezTo>
                    <a:cubicBezTo>
                      <a:pt x="8" y="141"/>
                      <a:pt x="8" y="141"/>
                      <a:pt x="8" y="141"/>
                    </a:cubicBezTo>
                    <a:cubicBezTo>
                      <a:pt x="8" y="141"/>
                      <a:pt x="8" y="141"/>
                      <a:pt x="8" y="141"/>
                    </a:cubicBezTo>
                    <a:cubicBezTo>
                      <a:pt x="8" y="141"/>
                      <a:pt x="8" y="141"/>
                      <a:pt x="8" y="141"/>
                    </a:cubicBezTo>
                    <a:cubicBezTo>
                      <a:pt x="8" y="141"/>
                      <a:pt x="8" y="141"/>
                      <a:pt x="8" y="141"/>
                    </a:cubicBezTo>
                    <a:cubicBezTo>
                      <a:pt x="8" y="141"/>
                      <a:pt x="8" y="141"/>
                      <a:pt x="8" y="141"/>
                    </a:cubicBezTo>
                    <a:cubicBezTo>
                      <a:pt x="8" y="142"/>
                      <a:pt x="8" y="142"/>
                      <a:pt x="8" y="142"/>
                    </a:cubicBezTo>
                    <a:cubicBezTo>
                      <a:pt x="8" y="142"/>
                      <a:pt x="8" y="142"/>
                      <a:pt x="9" y="142"/>
                    </a:cubicBezTo>
                    <a:cubicBezTo>
                      <a:pt x="9" y="143"/>
                      <a:pt x="9" y="143"/>
                      <a:pt x="9" y="143"/>
                    </a:cubicBezTo>
                    <a:cubicBezTo>
                      <a:pt x="9" y="143"/>
                      <a:pt x="9" y="143"/>
                      <a:pt x="9" y="143"/>
                    </a:cubicBezTo>
                    <a:cubicBezTo>
                      <a:pt x="9" y="143"/>
                      <a:pt x="9" y="143"/>
                      <a:pt x="9" y="143"/>
                    </a:cubicBezTo>
                    <a:cubicBezTo>
                      <a:pt x="9" y="143"/>
                      <a:pt x="9" y="143"/>
                      <a:pt x="9" y="143"/>
                    </a:cubicBezTo>
                    <a:cubicBezTo>
                      <a:pt x="9" y="143"/>
                      <a:pt x="9" y="143"/>
                      <a:pt x="9" y="143"/>
                    </a:cubicBezTo>
                    <a:cubicBezTo>
                      <a:pt x="9" y="143"/>
                      <a:pt x="9" y="143"/>
                      <a:pt x="9" y="143"/>
                    </a:cubicBezTo>
                    <a:cubicBezTo>
                      <a:pt x="9" y="143"/>
                      <a:pt x="9" y="143"/>
                      <a:pt x="9" y="143"/>
                    </a:cubicBezTo>
                    <a:cubicBezTo>
                      <a:pt x="9" y="143"/>
                      <a:pt x="9" y="143"/>
                      <a:pt x="9" y="143"/>
                    </a:cubicBezTo>
                    <a:cubicBezTo>
                      <a:pt x="9" y="143"/>
                      <a:pt x="9" y="143"/>
                      <a:pt x="10" y="143"/>
                    </a:cubicBezTo>
                    <a:cubicBezTo>
                      <a:pt x="10" y="143"/>
                      <a:pt x="10" y="143"/>
                      <a:pt x="10" y="143"/>
                    </a:cubicBezTo>
                    <a:cubicBezTo>
                      <a:pt x="11" y="143"/>
                      <a:pt x="12" y="143"/>
                      <a:pt x="13" y="143"/>
                    </a:cubicBezTo>
                    <a:cubicBezTo>
                      <a:pt x="13" y="143"/>
                      <a:pt x="13" y="143"/>
                      <a:pt x="13" y="143"/>
                    </a:cubicBezTo>
                    <a:cubicBezTo>
                      <a:pt x="14" y="143"/>
                      <a:pt x="14" y="143"/>
                      <a:pt x="15" y="143"/>
                    </a:cubicBezTo>
                    <a:cubicBezTo>
                      <a:pt x="15" y="142"/>
                      <a:pt x="15" y="142"/>
                      <a:pt x="15" y="142"/>
                    </a:cubicBezTo>
                    <a:cubicBezTo>
                      <a:pt x="15" y="142"/>
                      <a:pt x="15" y="142"/>
                      <a:pt x="15" y="142"/>
                    </a:cubicBezTo>
                    <a:cubicBezTo>
                      <a:pt x="15" y="142"/>
                      <a:pt x="15" y="142"/>
                      <a:pt x="15" y="142"/>
                    </a:cubicBezTo>
                    <a:cubicBezTo>
                      <a:pt x="16" y="142"/>
                      <a:pt x="16" y="142"/>
                      <a:pt x="16" y="142"/>
                    </a:cubicBezTo>
                    <a:cubicBezTo>
                      <a:pt x="16" y="142"/>
                      <a:pt x="16" y="142"/>
                      <a:pt x="16" y="142"/>
                    </a:cubicBezTo>
                    <a:cubicBezTo>
                      <a:pt x="16" y="142"/>
                      <a:pt x="17" y="142"/>
                      <a:pt x="17" y="142"/>
                    </a:cubicBezTo>
                    <a:cubicBezTo>
                      <a:pt x="17" y="142"/>
                      <a:pt x="17" y="142"/>
                      <a:pt x="17" y="142"/>
                    </a:cubicBezTo>
                    <a:cubicBezTo>
                      <a:pt x="17" y="142"/>
                      <a:pt x="17" y="142"/>
                      <a:pt x="17" y="142"/>
                    </a:cubicBezTo>
                    <a:cubicBezTo>
                      <a:pt x="17" y="142"/>
                      <a:pt x="17" y="142"/>
                      <a:pt x="17" y="142"/>
                    </a:cubicBezTo>
                    <a:cubicBezTo>
                      <a:pt x="18" y="142"/>
                      <a:pt x="18" y="141"/>
                      <a:pt x="18" y="141"/>
                    </a:cubicBezTo>
                    <a:cubicBezTo>
                      <a:pt x="18" y="141"/>
                      <a:pt x="18" y="141"/>
                      <a:pt x="18" y="141"/>
                    </a:cubicBezTo>
                    <a:cubicBezTo>
                      <a:pt x="18" y="141"/>
                      <a:pt x="19" y="141"/>
                      <a:pt x="19" y="141"/>
                    </a:cubicBezTo>
                    <a:cubicBezTo>
                      <a:pt x="19" y="141"/>
                      <a:pt x="19" y="141"/>
                      <a:pt x="20" y="141"/>
                    </a:cubicBezTo>
                    <a:cubicBezTo>
                      <a:pt x="20" y="141"/>
                      <a:pt x="20" y="141"/>
                      <a:pt x="20" y="141"/>
                    </a:cubicBezTo>
                    <a:cubicBezTo>
                      <a:pt x="20" y="141"/>
                      <a:pt x="21" y="141"/>
                      <a:pt x="21" y="141"/>
                    </a:cubicBezTo>
                    <a:cubicBezTo>
                      <a:pt x="21" y="141"/>
                      <a:pt x="21" y="141"/>
                      <a:pt x="21" y="141"/>
                    </a:cubicBezTo>
                    <a:cubicBezTo>
                      <a:pt x="21" y="141"/>
                      <a:pt x="21" y="141"/>
                      <a:pt x="21" y="141"/>
                    </a:cubicBezTo>
                    <a:cubicBezTo>
                      <a:pt x="21" y="141"/>
                      <a:pt x="21" y="141"/>
                      <a:pt x="21" y="140"/>
                    </a:cubicBezTo>
                    <a:cubicBezTo>
                      <a:pt x="22" y="140"/>
                      <a:pt x="22" y="140"/>
                      <a:pt x="23" y="140"/>
                    </a:cubicBezTo>
                    <a:cubicBezTo>
                      <a:pt x="24" y="140"/>
                      <a:pt x="25" y="139"/>
                      <a:pt x="26" y="139"/>
                    </a:cubicBezTo>
                    <a:cubicBezTo>
                      <a:pt x="26" y="139"/>
                      <a:pt x="27" y="139"/>
                      <a:pt x="27" y="138"/>
                    </a:cubicBezTo>
                    <a:cubicBezTo>
                      <a:pt x="29" y="138"/>
                      <a:pt x="31" y="138"/>
                      <a:pt x="32" y="138"/>
                    </a:cubicBezTo>
                    <a:cubicBezTo>
                      <a:pt x="32" y="138"/>
                      <a:pt x="32" y="138"/>
                      <a:pt x="32" y="138"/>
                    </a:cubicBezTo>
                    <a:cubicBezTo>
                      <a:pt x="32" y="138"/>
                      <a:pt x="32" y="138"/>
                      <a:pt x="32" y="137"/>
                    </a:cubicBezTo>
                    <a:cubicBezTo>
                      <a:pt x="32" y="137"/>
                      <a:pt x="32" y="137"/>
                      <a:pt x="32" y="137"/>
                    </a:cubicBezTo>
                    <a:cubicBezTo>
                      <a:pt x="32" y="137"/>
                      <a:pt x="33" y="137"/>
                      <a:pt x="33" y="137"/>
                    </a:cubicBezTo>
                    <a:cubicBezTo>
                      <a:pt x="33" y="137"/>
                      <a:pt x="33" y="137"/>
                      <a:pt x="33" y="137"/>
                    </a:cubicBezTo>
                    <a:cubicBezTo>
                      <a:pt x="33" y="137"/>
                      <a:pt x="33" y="137"/>
                      <a:pt x="33" y="137"/>
                    </a:cubicBezTo>
                    <a:cubicBezTo>
                      <a:pt x="33" y="137"/>
                      <a:pt x="33" y="137"/>
                      <a:pt x="33" y="137"/>
                    </a:cubicBezTo>
                    <a:cubicBezTo>
                      <a:pt x="33" y="137"/>
                      <a:pt x="33" y="137"/>
                      <a:pt x="34" y="137"/>
                    </a:cubicBezTo>
                    <a:cubicBezTo>
                      <a:pt x="34" y="137"/>
                      <a:pt x="34" y="137"/>
                      <a:pt x="34" y="137"/>
                    </a:cubicBezTo>
                    <a:cubicBezTo>
                      <a:pt x="34" y="137"/>
                      <a:pt x="34" y="137"/>
                      <a:pt x="34" y="137"/>
                    </a:cubicBezTo>
                    <a:cubicBezTo>
                      <a:pt x="34" y="137"/>
                      <a:pt x="34" y="137"/>
                      <a:pt x="34" y="137"/>
                    </a:cubicBezTo>
                    <a:cubicBezTo>
                      <a:pt x="34" y="137"/>
                      <a:pt x="34" y="137"/>
                      <a:pt x="34" y="137"/>
                    </a:cubicBezTo>
                    <a:cubicBezTo>
                      <a:pt x="34" y="137"/>
                      <a:pt x="34" y="137"/>
                      <a:pt x="34" y="137"/>
                    </a:cubicBezTo>
                    <a:cubicBezTo>
                      <a:pt x="34" y="137"/>
                      <a:pt x="34" y="137"/>
                      <a:pt x="34" y="137"/>
                    </a:cubicBezTo>
                    <a:cubicBezTo>
                      <a:pt x="34" y="136"/>
                      <a:pt x="34" y="136"/>
                      <a:pt x="34" y="136"/>
                    </a:cubicBezTo>
                    <a:cubicBezTo>
                      <a:pt x="34" y="136"/>
                      <a:pt x="34" y="136"/>
                      <a:pt x="34" y="136"/>
                    </a:cubicBezTo>
                    <a:cubicBezTo>
                      <a:pt x="34" y="136"/>
                      <a:pt x="34" y="136"/>
                      <a:pt x="35" y="136"/>
                    </a:cubicBezTo>
                    <a:cubicBezTo>
                      <a:pt x="35" y="136"/>
                      <a:pt x="35" y="136"/>
                      <a:pt x="35" y="136"/>
                    </a:cubicBezTo>
                    <a:cubicBezTo>
                      <a:pt x="35" y="136"/>
                      <a:pt x="35" y="136"/>
                      <a:pt x="35" y="136"/>
                    </a:cubicBezTo>
                    <a:cubicBezTo>
                      <a:pt x="35" y="136"/>
                      <a:pt x="35" y="136"/>
                      <a:pt x="35" y="136"/>
                    </a:cubicBezTo>
                    <a:cubicBezTo>
                      <a:pt x="35" y="136"/>
                      <a:pt x="35" y="136"/>
                      <a:pt x="35" y="136"/>
                    </a:cubicBezTo>
                    <a:cubicBezTo>
                      <a:pt x="35" y="136"/>
                      <a:pt x="35" y="136"/>
                      <a:pt x="35" y="136"/>
                    </a:cubicBezTo>
                    <a:cubicBezTo>
                      <a:pt x="35" y="136"/>
                      <a:pt x="36" y="136"/>
                      <a:pt x="36" y="136"/>
                    </a:cubicBezTo>
                    <a:cubicBezTo>
                      <a:pt x="36" y="136"/>
                      <a:pt x="36" y="136"/>
                      <a:pt x="36" y="136"/>
                    </a:cubicBezTo>
                    <a:cubicBezTo>
                      <a:pt x="36" y="136"/>
                      <a:pt x="36" y="136"/>
                      <a:pt x="36" y="136"/>
                    </a:cubicBezTo>
                    <a:cubicBezTo>
                      <a:pt x="36" y="136"/>
                      <a:pt x="36" y="136"/>
                      <a:pt x="36" y="136"/>
                    </a:cubicBezTo>
                    <a:cubicBezTo>
                      <a:pt x="37" y="136"/>
                      <a:pt x="37" y="136"/>
                      <a:pt x="37" y="136"/>
                    </a:cubicBezTo>
                    <a:cubicBezTo>
                      <a:pt x="37" y="136"/>
                      <a:pt x="37" y="136"/>
                      <a:pt x="37" y="136"/>
                    </a:cubicBezTo>
                    <a:cubicBezTo>
                      <a:pt x="37" y="136"/>
                      <a:pt x="37" y="136"/>
                      <a:pt x="37" y="136"/>
                    </a:cubicBezTo>
                    <a:cubicBezTo>
                      <a:pt x="37" y="136"/>
                      <a:pt x="37" y="136"/>
                      <a:pt x="37" y="136"/>
                    </a:cubicBezTo>
                    <a:cubicBezTo>
                      <a:pt x="37" y="136"/>
                      <a:pt x="37" y="136"/>
                      <a:pt x="37" y="136"/>
                    </a:cubicBezTo>
                    <a:cubicBezTo>
                      <a:pt x="37" y="136"/>
                      <a:pt x="37" y="136"/>
                      <a:pt x="37" y="136"/>
                    </a:cubicBezTo>
                    <a:cubicBezTo>
                      <a:pt x="37" y="136"/>
                      <a:pt x="37" y="136"/>
                      <a:pt x="37" y="136"/>
                    </a:cubicBezTo>
                    <a:cubicBezTo>
                      <a:pt x="37" y="136"/>
                      <a:pt x="37" y="136"/>
                      <a:pt x="38" y="136"/>
                    </a:cubicBezTo>
                    <a:cubicBezTo>
                      <a:pt x="38" y="136"/>
                      <a:pt x="38" y="136"/>
                      <a:pt x="38" y="136"/>
                    </a:cubicBezTo>
                    <a:cubicBezTo>
                      <a:pt x="38" y="136"/>
                      <a:pt x="38" y="136"/>
                      <a:pt x="38" y="136"/>
                    </a:cubicBezTo>
                    <a:cubicBezTo>
                      <a:pt x="38" y="136"/>
                      <a:pt x="38" y="136"/>
                      <a:pt x="38" y="136"/>
                    </a:cubicBezTo>
                    <a:cubicBezTo>
                      <a:pt x="38" y="135"/>
                      <a:pt x="38" y="135"/>
                      <a:pt x="38" y="135"/>
                    </a:cubicBezTo>
                    <a:cubicBezTo>
                      <a:pt x="38" y="135"/>
                      <a:pt x="38" y="135"/>
                      <a:pt x="38" y="135"/>
                    </a:cubicBezTo>
                    <a:cubicBezTo>
                      <a:pt x="38" y="135"/>
                      <a:pt x="38" y="135"/>
                      <a:pt x="38" y="135"/>
                    </a:cubicBezTo>
                    <a:cubicBezTo>
                      <a:pt x="39" y="135"/>
                      <a:pt x="39" y="135"/>
                      <a:pt x="39" y="135"/>
                    </a:cubicBezTo>
                    <a:cubicBezTo>
                      <a:pt x="39" y="135"/>
                      <a:pt x="39" y="135"/>
                      <a:pt x="39" y="135"/>
                    </a:cubicBezTo>
                    <a:cubicBezTo>
                      <a:pt x="39" y="135"/>
                      <a:pt x="39" y="135"/>
                      <a:pt x="39" y="135"/>
                    </a:cubicBezTo>
                    <a:cubicBezTo>
                      <a:pt x="39" y="135"/>
                      <a:pt x="39" y="135"/>
                      <a:pt x="39" y="135"/>
                    </a:cubicBezTo>
                    <a:cubicBezTo>
                      <a:pt x="40" y="135"/>
                      <a:pt x="40" y="135"/>
                      <a:pt x="40" y="135"/>
                    </a:cubicBezTo>
                    <a:cubicBezTo>
                      <a:pt x="40" y="135"/>
                      <a:pt x="40" y="135"/>
                      <a:pt x="40" y="135"/>
                    </a:cubicBezTo>
                    <a:cubicBezTo>
                      <a:pt x="40" y="135"/>
                      <a:pt x="40" y="135"/>
                      <a:pt x="40" y="135"/>
                    </a:cubicBezTo>
                    <a:cubicBezTo>
                      <a:pt x="40" y="135"/>
                      <a:pt x="40" y="135"/>
                      <a:pt x="40" y="135"/>
                    </a:cubicBezTo>
                    <a:cubicBezTo>
                      <a:pt x="40" y="135"/>
                      <a:pt x="40" y="135"/>
                      <a:pt x="40" y="135"/>
                    </a:cubicBezTo>
                    <a:cubicBezTo>
                      <a:pt x="40" y="135"/>
                      <a:pt x="40" y="135"/>
                      <a:pt x="40" y="135"/>
                    </a:cubicBezTo>
                    <a:cubicBezTo>
                      <a:pt x="40" y="135"/>
                      <a:pt x="40" y="135"/>
                      <a:pt x="40" y="135"/>
                    </a:cubicBezTo>
                    <a:cubicBezTo>
                      <a:pt x="40" y="135"/>
                      <a:pt x="40" y="135"/>
                      <a:pt x="40" y="135"/>
                    </a:cubicBezTo>
                    <a:cubicBezTo>
                      <a:pt x="41" y="135"/>
                      <a:pt x="41" y="135"/>
                      <a:pt x="41" y="135"/>
                    </a:cubicBezTo>
                    <a:cubicBezTo>
                      <a:pt x="41" y="135"/>
                      <a:pt x="41" y="135"/>
                      <a:pt x="41" y="135"/>
                    </a:cubicBezTo>
                    <a:cubicBezTo>
                      <a:pt x="41" y="135"/>
                      <a:pt x="41" y="135"/>
                      <a:pt x="41" y="135"/>
                    </a:cubicBezTo>
                    <a:cubicBezTo>
                      <a:pt x="41" y="135"/>
                      <a:pt x="41" y="135"/>
                      <a:pt x="41" y="135"/>
                    </a:cubicBezTo>
                    <a:cubicBezTo>
                      <a:pt x="41" y="134"/>
                      <a:pt x="41" y="134"/>
                      <a:pt x="41" y="134"/>
                    </a:cubicBezTo>
                    <a:cubicBezTo>
                      <a:pt x="41" y="134"/>
                      <a:pt x="41" y="134"/>
                      <a:pt x="41" y="134"/>
                    </a:cubicBezTo>
                    <a:cubicBezTo>
                      <a:pt x="41" y="134"/>
                      <a:pt x="41" y="134"/>
                      <a:pt x="42" y="134"/>
                    </a:cubicBezTo>
                    <a:cubicBezTo>
                      <a:pt x="42" y="134"/>
                      <a:pt x="42" y="134"/>
                      <a:pt x="42" y="134"/>
                    </a:cubicBezTo>
                    <a:cubicBezTo>
                      <a:pt x="42" y="134"/>
                      <a:pt x="42" y="134"/>
                      <a:pt x="42" y="134"/>
                    </a:cubicBezTo>
                    <a:cubicBezTo>
                      <a:pt x="42" y="134"/>
                      <a:pt x="42" y="134"/>
                      <a:pt x="42" y="134"/>
                    </a:cubicBezTo>
                    <a:cubicBezTo>
                      <a:pt x="42" y="134"/>
                      <a:pt x="42" y="134"/>
                      <a:pt x="42" y="134"/>
                    </a:cubicBezTo>
                    <a:cubicBezTo>
                      <a:pt x="42" y="134"/>
                      <a:pt x="42" y="134"/>
                      <a:pt x="42" y="134"/>
                    </a:cubicBezTo>
                    <a:cubicBezTo>
                      <a:pt x="42" y="134"/>
                      <a:pt x="42" y="134"/>
                      <a:pt x="42" y="134"/>
                    </a:cubicBezTo>
                    <a:cubicBezTo>
                      <a:pt x="42" y="134"/>
                      <a:pt x="42" y="134"/>
                      <a:pt x="42" y="134"/>
                    </a:cubicBezTo>
                    <a:cubicBezTo>
                      <a:pt x="42" y="134"/>
                      <a:pt x="42" y="134"/>
                      <a:pt x="43" y="134"/>
                    </a:cubicBezTo>
                    <a:cubicBezTo>
                      <a:pt x="43" y="134"/>
                      <a:pt x="43" y="134"/>
                      <a:pt x="43" y="134"/>
                    </a:cubicBezTo>
                    <a:cubicBezTo>
                      <a:pt x="43" y="134"/>
                      <a:pt x="43" y="134"/>
                      <a:pt x="43" y="134"/>
                    </a:cubicBezTo>
                    <a:cubicBezTo>
                      <a:pt x="43" y="134"/>
                      <a:pt x="43" y="134"/>
                      <a:pt x="43" y="134"/>
                    </a:cubicBezTo>
                    <a:cubicBezTo>
                      <a:pt x="43" y="134"/>
                      <a:pt x="43" y="134"/>
                      <a:pt x="43" y="134"/>
                    </a:cubicBezTo>
                    <a:cubicBezTo>
                      <a:pt x="43" y="133"/>
                      <a:pt x="43" y="133"/>
                      <a:pt x="43" y="133"/>
                    </a:cubicBezTo>
                    <a:cubicBezTo>
                      <a:pt x="43" y="133"/>
                      <a:pt x="43" y="133"/>
                      <a:pt x="43" y="133"/>
                    </a:cubicBezTo>
                    <a:cubicBezTo>
                      <a:pt x="43" y="133"/>
                      <a:pt x="43" y="133"/>
                      <a:pt x="43" y="133"/>
                    </a:cubicBezTo>
                    <a:cubicBezTo>
                      <a:pt x="43" y="133"/>
                      <a:pt x="43" y="133"/>
                      <a:pt x="43" y="133"/>
                    </a:cubicBezTo>
                    <a:cubicBezTo>
                      <a:pt x="43" y="133"/>
                      <a:pt x="43" y="133"/>
                      <a:pt x="43" y="133"/>
                    </a:cubicBezTo>
                    <a:cubicBezTo>
                      <a:pt x="43" y="133"/>
                      <a:pt x="43" y="133"/>
                      <a:pt x="43" y="133"/>
                    </a:cubicBezTo>
                    <a:cubicBezTo>
                      <a:pt x="43" y="133"/>
                      <a:pt x="44" y="133"/>
                      <a:pt x="44" y="133"/>
                    </a:cubicBezTo>
                    <a:cubicBezTo>
                      <a:pt x="44" y="133"/>
                      <a:pt x="44" y="133"/>
                      <a:pt x="45" y="133"/>
                    </a:cubicBezTo>
                    <a:cubicBezTo>
                      <a:pt x="45" y="133"/>
                      <a:pt x="45" y="133"/>
                      <a:pt x="45" y="133"/>
                    </a:cubicBezTo>
                    <a:cubicBezTo>
                      <a:pt x="45" y="133"/>
                      <a:pt x="45" y="133"/>
                      <a:pt x="45" y="133"/>
                    </a:cubicBezTo>
                    <a:cubicBezTo>
                      <a:pt x="45" y="133"/>
                      <a:pt x="45" y="133"/>
                      <a:pt x="45" y="133"/>
                    </a:cubicBezTo>
                    <a:cubicBezTo>
                      <a:pt x="45" y="133"/>
                      <a:pt x="45" y="133"/>
                      <a:pt x="45" y="133"/>
                    </a:cubicBezTo>
                    <a:cubicBezTo>
                      <a:pt x="45" y="132"/>
                      <a:pt x="46" y="132"/>
                      <a:pt x="46" y="132"/>
                    </a:cubicBezTo>
                    <a:cubicBezTo>
                      <a:pt x="46" y="132"/>
                      <a:pt x="46" y="132"/>
                      <a:pt x="46" y="132"/>
                    </a:cubicBezTo>
                    <a:cubicBezTo>
                      <a:pt x="46" y="132"/>
                      <a:pt x="46" y="132"/>
                      <a:pt x="46" y="132"/>
                    </a:cubicBezTo>
                    <a:cubicBezTo>
                      <a:pt x="47" y="132"/>
                      <a:pt x="47" y="132"/>
                      <a:pt x="47" y="132"/>
                    </a:cubicBezTo>
                    <a:cubicBezTo>
                      <a:pt x="47" y="132"/>
                      <a:pt x="47" y="132"/>
                      <a:pt x="47" y="132"/>
                    </a:cubicBezTo>
                    <a:cubicBezTo>
                      <a:pt x="47" y="132"/>
                      <a:pt x="47" y="132"/>
                      <a:pt x="47" y="132"/>
                    </a:cubicBezTo>
                    <a:cubicBezTo>
                      <a:pt x="47" y="132"/>
                      <a:pt x="47" y="132"/>
                      <a:pt x="48" y="132"/>
                    </a:cubicBezTo>
                    <a:cubicBezTo>
                      <a:pt x="48" y="132"/>
                      <a:pt x="48" y="132"/>
                      <a:pt x="48" y="132"/>
                    </a:cubicBezTo>
                    <a:cubicBezTo>
                      <a:pt x="48" y="132"/>
                      <a:pt x="48" y="132"/>
                      <a:pt x="48" y="132"/>
                    </a:cubicBezTo>
                    <a:cubicBezTo>
                      <a:pt x="48" y="132"/>
                      <a:pt x="48" y="132"/>
                      <a:pt x="48" y="132"/>
                    </a:cubicBezTo>
                    <a:cubicBezTo>
                      <a:pt x="48" y="132"/>
                      <a:pt x="48" y="132"/>
                      <a:pt x="48" y="132"/>
                    </a:cubicBezTo>
                    <a:cubicBezTo>
                      <a:pt x="48" y="131"/>
                      <a:pt x="48" y="131"/>
                      <a:pt x="48" y="131"/>
                    </a:cubicBezTo>
                    <a:cubicBezTo>
                      <a:pt x="48" y="131"/>
                      <a:pt x="48" y="131"/>
                      <a:pt x="48" y="131"/>
                    </a:cubicBezTo>
                    <a:cubicBezTo>
                      <a:pt x="49" y="131"/>
                      <a:pt x="49" y="131"/>
                      <a:pt x="49" y="131"/>
                    </a:cubicBezTo>
                    <a:cubicBezTo>
                      <a:pt x="49" y="131"/>
                      <a:pt x="49" y="131"/>
                      <a:pt x="49" y="131"/>
                    </a:cubicBezTo>
                    <a:cubicBezTo>
                      <a:pt x="49" y="131"/>
                      <a:pt x="49" y="131"/>
                      <a:pt x="49" y="131"/>
                    </a:cubicBezTo>
                    <a:cubicBezTo>
                      <a:pt x="49" y="131"/>
                      <a:pt x="49" y="131"/>
                      <a:pt x="50" y="131"/>
                    </a:cubicBezTo>
                    <a:cubicBezTo>
                      <a:pt x="50" y="131"/>
                      <a:pt x="50" y="131"/>
                      <a:pt x="50" y="131"/>
                    </a:cubicBezTo>
                    <a:cubicBezTo>
                      <a:pt x="50" y="131"/>
                      <a:pt x="50" y="131"/>
                      <a:pt x="50" y="131"/>
                    </a:cubicBezTo>
                    <a:cubicBezTo>
                      <a:pt x="50" y="131"/>
                      <a:pt x="50" y="131"/>
                      <a:pt x="50" y="131"/>
                    </a:cubicBezTo>
                    <a:cubicBezTo>
                      <a:pt x="50" y="131"/>
                      <a:pt x="50" y="131"/>
                      <a:pt x="50" y="131"/>
                    </a:cubicBezTo>
                    <a:cubicBezTo>
                      <a:pt x="50" y="131"/>
                      <a:pt x="50" y="131"/>
                      <a:pt x="50" y="131"/>
                    </a:cubicBezTo>
                    <a:cubicBezTo>
                      <a:pt x="50" y="130"/>
                      <a:pt x="50" y="130"/>
                      <a:pt x="51" y="130"/>
                    </a:cubicBezTo>
                    <a:cubicBezTo>
                      <a:pt x="51" y="130"/>
                      <a:pt x="51" y="130"/>
                      <a:pt x="51" y="130"/>
                    </a:cubicBezTo>
                    <a:cubicBezTo>
                      <a:pt x="51" y="130"/>
                      <a:pt x="51" y="130"/>
                      <a:pt x="51" y="130"/>
                    </a:cubicBezTo>
                    <a:cubicBezTo>
                      <a:pt x="51" y="130"/>
                      <a:pt x="51" y="130"/>
                      <a:pt x="51" y="130"/>
                    </a:cubicBezTo>
                    <a:cubicBezTo>
                      <a:pt x="51" y="130"/>
                      <a:pt x="52" y="130"/>
                      <a:pt x="52" y="130"/>
                    </a:cubicBezTo>
                    <a:cubicBezTo>
                      <a:pt x="53" y="129"/>
                      <a:pt x="53" y="129"/>
                      <a:pt x="54" y="129"/>
                    </a:cubicBezTo>
                    <a:cubicBezTo>
                      <a:pt x="54" y="129"/>
                      <a:pt x="55" y="128"/>
                      <a:pt x="55" y="128"/>
                    </a:cubicBezTo>
                    <a:cubicBezTo>
                      <a:pt x="56" y="128"/>
                      <a:pt x="56" y="128"/>
                      <a:pt x="57" y="128"/>
                    </a:cubicBezTo>
                    <a:cubicBezTo>
                      <a:pt x="57" y="105"/>
                      <a:pt x="57" y="105"/>
                      <a:pt x="57" y="105"/>
                    </a:cubicBezTo>
                    <a:close/>
                    <a:moveTo>
                      <a:pt x="57" y="146"/>
                    </a:moveTo>
                    <a:cubicBezTo>
                      <a:pt x="57" y="167"/>
                      <a:pt x="57" y="167"/>
                      <a:pt x="57" y="167"/>
                    </a:cubicBezTo>
                    <a:cubicBezTo>
                      <a:pt x="57" y="167"/>
                      <a:pt x="57" y="168"/>
                      <a:pt x="56" y="168"/>
                    </a:cubicBezTo>
                    <a:cubicBezTo>
                      <a:pt x="56" y="168"/>
                      <a:pt x="56" y="168"/>
                      <a:pt x="56" y="168"/>
                    </a:cubicBezTo>
                    <a:cubicBezTo>
                      <a:pt x="56" y="168"/>
                      <a:pt x="56" y="168"/>
                      <a:pt x="56" y="168"/>
                    </a:cubicBezTo>
                    <a:cubicBezTo>
                      <a:pt x="56" y="168"/>
                      <a:pt x="56" y="168"/>
                      <a:pt x="56" y="168"/>
                    </a:cubicBezTo>
                    <a:cubicBezTo>
                      <a:pt x="56" y="168"/>
                      <a:pt x="56" y="168"/>
                      <a:pt x="56" y="168"/>
                    </a:cubicBezTo>
                    <a:cubicBezTo>
                      <a:pt x="56" y="168"/>
                      <a:pt x="56" y="168"/>
                      <a:pt x="56" y="168"/>
                    </a:cubicBezTo>
                    <a:cubicBezTo>
                      <a:pt x="55" y="168"/>
                      <a:pt x="55" y="168"/>
                      <a:pt x="55" y="168"/>
                    </a:cubicBezTo>
                    <a:cubicBezTo>
                      <a:pt x="55" y="168"/>
                      <a:pt x="55" y="168"/>
                      <a:pt x="55" y="169"/>
                    </a:cubicBezTo>
                    <a:cubicBezTo>
                      <a:pt x="54" y="169"/>
                      <a:pt x="54" y="169"/>
                      <a:pt x="54" y="169"/>
                    </a:cubicBezTo>
                    <a:cubicBezTo>
                      <a:pt x="54" y="169"/>
                      <a:pt x="54" y="169"/>
                      <a:pt x="54" y="169"/>
                    </a:cubicBezTo>
                    <a:cubicBezTo>
                      <a:pt x="54" y="169"/>
                      <a:pt x="54" y="169"/>
                      <a:pt x="54" y="169"/>
                    </a:cubicBezTo>
                    <a:cubicBezTo>
                      <a:pt x="54" y="169"/>
                      <a:pt x="54" y="169"/>
                      <a:pt x="54" y="169"/>
                    </a:cubicBezTo>
                    <a:cubicBezTo>
                      <a:pt x="54" y="169"/>
                      <a:pt x="54" y="169"/>
                      <a:pt x="54" y="169"/>
                    </a:cubicBezTo>
                    <a:cubicBezTo>
                      <a:pt x="54" y="169"/>
                      <a:pt x="54" y="169"/>
                      <a:pt x="54" y="169"/>
                    </a:cubicBezTo>
                    <a:cubicBezTo>
                      <a:pt x="53" y="169"/>
                      <a:pt x="53" y="169"/>
                      <a:pt x="52" y="169"/>
                    </a:cubicBezTo>
                    <a:cubicBezTo>
                      <a:pt x="52" y="169"/>
                      <a:pt x="52" y="169"/>
                      <a:pt x="52" y="169"/>
                    </a:cubicBezTo>
                    <a:cubicBezTo>
                      <a:pt x="52" y="169"/>
                      <a:pt x="52" y="169"/>
                      <a:pt x="52" y="169"/>
                    </a:cubicBezTo>
                    <a:cubicBezTo>
                      <a:pt x="52" y="169"/>
                      <a:pt x="52" y="169"/>
                      <a:pt x="52" y="169"/>
                    </a:cubicBezTo>
                    <a:cubicBezTo>
                      <a:pt x="51" y="170"/>
                      <a:pt x="51" y="170"/>
                      <a:pt x="51" y="170"/>
                    </a:cubicBezTo>
                    <a:cubicBezTo>
                      <a:pt x="51" y="170"/>
                      <a:pt x="51" y="170"/>
                      <a:pt x="51" y="170"/>
                    </a:cubicBezTo>
                    <a:cubicBezTo>
                      <a:pt x="51" y="170"/>
                      <a:pt x="50" y="170"/>
                      <a:pt x="50" y="170"/>
                    </a:cubicBezTo>
                    <a:cubicBezTo>
                      <a:pt x="50" y="170"/>
                      <a:pt x="50" y="170"/>
                      <a:pt x="50" y="170"/>
                    </a:cubicBezTo>
                    <a:cubicBezTo>
                      <a:pt x="50" y="170"/>
                      <a:pt x="50" y="170"/>
                      <a:pt x="49" y="170"/>
                    </a:cubicBezTo>
                    <a:cubicBezTo>
                      <a:pt x="49" y="170"/>
                      <a:pt x="49" y="170"/>
                      <a:pt x="49" y="170"/>
                    </a:cubicBezTo>
                    <a:cubicBezTo>
                      <a:pt x="49" y="170"/>
                      <a:pt x="49" y="170"/>
                      <a:pt x="49" y="170"/>
                    </a:cubicBezTo>
                    <a:cubicBezTo>
                      <a:pt x="49" y="170"/>
                      <a:pt x="49" y="170"/>
                      <a:pt x="49" y="170"/>
                    </a:cubicBezTo>
                    <a:cubicBezTo>
                      <a:pt x="49" y="171"/>
                      <a:pt x="49" y="171"/>
                      <a:pt x="49" y="171"/>
                    </a:cubicBezTo>
                    <a:cubicBezTo>
                      <a:pt x="49" y="171"/>
                      <a:pt x="49" y="171"/>
                      <a:pt x="48" y="171"/>
                    </a:cubicBezTo>
                    <a:cubicBezTo>
                      <a:pt x="48" y="171"/>
                      <a:pt x="48" y="171"/>
                      <a:pt x="48" y="171"/>
                    </a:cubicBezTo>
                    <a:cubicBezTo>
                      <a:pt x="48" y="171"/>
                      <a:pt x="48" y="171"/>
                      <a:pt x="48" y="171"/>
                    </a:cubicBezTo>
                    <a:cubicBezTo>
                      <a:pt x="48" y="171"/>
                      <a:pt x="48" y="171"/>
                      <a:pt x="48" y="171"/>
                    </a:cubicBezTo>
                    <a:cubicBezTo>
                      <a:pt x="48" y="171"/>
                      <a:pt x="48" y="171"/>
                      <a:pt x="48" y="171"/>
                    </a:cubicBezTo>
                    <a:cubicBezTo>
                      <a:pt x="47" y="171"/>
                      <a:pt x="47" y="171"/>
                      <a:pt x="47" y="171"/>
                    </a:cubicBezTo>
                    <a:cubicBezTo>
                      <a:pt x="47" y="171"/>
                      <a:pt x="47" y="171"/>
                      <a:pt x="47" y="171"/>
                    </a:cubicBezTo>
                    <a:cubicBezTo>
                      <a:pt x="47" y="171"/>
                      <a:pt x="47" y="171"/>
                      <a:pt x="47" y="171"/>
                    </a:cubicBezTo>
                    <a:cubicBezTo>
                      <a:pt x="47" y="171"/>
                      <a:pt x="46" y="171"/>
                      <a:pt x="46" y="171"/>
                    </a:cubicBezTo>
                    <a:cubicBezTo>
                      <a:pt x="46" y="171"/>
                      <a:pt x="46" y="171"/>
                      <a:pt x="46" y="171"/>
                    </a:cubicBezTo>
                    <a:cubicBezTo>
                      <a:pt x="46" y="171"/>
                      <a:pt x="46" y="171"/>
                      <a:pt x="46" y="172"/>
                    </a:cubicBezTo>
                    <a:cubicBezTo>
                      <a:pt x="46" y="172"/>
                      <a:pt x="46" y="172"/>
                      <a:pt x="46" y="172"/>
                    </a:cubicBezTo>
                    <a:cubicBezTo>
                      <a:pt x="46" y="172"/>
                      <a:pt x="46" y="172"/>
                      <a:pt x="46" y="172"/>
                    </a:cubicBezTo>
                    <a:cubicBezTo>
                      <a:pt x="46" y="172"/>
                      <a:pt x="46" y="172"/>
                      <a:pt x="46" y="172"/>
                    </a:cubicBezTo>
                    <a:cubicBezTo>
                      <a:pt x="46" y="172"/>
                      <a:pt x="46" y="172"/>
                      <a:pt x="46" y="172"/>
                    </a:cubicBezTo>
                    <a:cubicBezTo>
                      <a:pt x="46" y="172"/>
                      <a:pt x="45" y="172"/>
                      <a:pt x="45" y="172"/>
                    </a:cubicBezTo>
                    <a:cubicBezTo>
                      <a:pt x="45" y="172"/>
                      <a:pt x="45" y="172"/>
                      <a:pt x="45" y="172"/>
                    </a:cubicBezTo>
                    <a:cubicBezTo>
                      <a:pt x="45" y="172"/>
                      <a:pt x="45" y="172"/>
                      <a:pt x="45" y="172"/>
                    </a:cubicBezTo>
                    <a:cubicBezTo>
                      <a:pt x="45" y="172"/>
                      <a:pt x="45" y="172"/>
                      <a:pt x="45" y="172"/>
                    </a:cubicBezTo>
                    <a:cubicBezTo>
                      <a:pt x="45" y="172"/>
                      <a:pt x="45" y="172"/>
                      <a:pt x="45" y="172"/>
                    </a:cubicBezTo>
                    <a:cubicBezTo>
                      <a:pt x="45" y="172"/>
                      <a:pt x="45" y="172"/>
                      <a:pt x="44" y="172"/>
                    </a:cubicBezTo>
                    <a:cubicBezTo>
                      <a:pt x="43" y="172"/>
                      <a:pt x="42" y="173"/>
                      <a:pt x="41" y="173"/>
                    </a:cubicBezTo>
                    <a:cubicBezTo>
                      <a:pt x="41" y="173"/>
                      <a:pt x="41" y="173"/>
                      <a:pt x="41" y="173"/>
                    </a:cubicBezTo>
                    <a:cubicBezTo>
                      <a:pt x="40" y="173"/>
                      <a:pt x="39" y="173"/>
                      <a:pt x="38" y="174"/>
                    </a:cubicBezTo>
                    <a:cubicBezTo>
                      <a:pt x="37" y="174"/>
                      <a:pt x="36" y="174"/>
                      <a:pt x="36" y="174"/>
                    </a:cubicBezTo>
                    <a:cubicBezTo>
                      <a:pt x="36" y="174"/>
                      <a:pt x="36" y="174"/>
                      <a:pt x="36" y="174"/>
                    </a:cubicBezTo>
                    <a:cubicBezTo>
                      <a:pt x="35" y="174"/>
                      <a:pt x="35" y="174"/>
                      <a:pt x="35" y="174"/>
                    </a:cubicBezTo>
                    <a:cubicBezTo>
                      <a:pt x="34" y="174"/>
                      <a:pt x="34" y="174"/>
                      <a:pt x="34" y="174"/>
                    </a:cubicBezTo>
                    <a:cubicBezTo>
                      <a:pt x="34" y="175"/>
                      <a:pt x="34" y="175"/>
                      <a:pt x="34" y="175"/>
                    </a:cubicBezTo>
                    <a:cubicBezTo>
                      <a:pt x="34" y="175"/>
                      <a:pt x="33" y="175"/>
                      <a:pt x="33" y="175"/>
                    </a:cubicBezTo>
                    <a:cubicBezTo>
                      <a:pt x="33" y="175"/>
                      <a:pt x="33" y="175"/>
                      <a:pt x="33" y="175"/>
                    </a:cubicBezTo>
                    <a:cubicBezTo>
                      <a:pt x="33" y="175"/>
                      <a:pt x="33" y="175"/>
                      <a:pt x="33" y="175"/>
                    </a:cubicBezTo>
                    <a:cubicBezTo>
                      <a:pt x="33" y="175"/>
                      <a:pt x="33" y="175"/>
                      <a:pt x="33" y="175"/>
                    </a:cubicBezTo>
                    <a:cubicBezTo>
                      <a:pt x="33" y="175"/>
                      <a:pt x="33" y="175"/>
                      <a:pt x="33" y="175"/>
                    </a:cubicBezTo>
                    <a:cubicBezTo>
                      <a:pt x="33" y="175"/>
                      <a:pt x="33" y="175"/>
                      <a:pt x="32" y="175"/>
                    </a:cubicBezTo>
                    <a:cubicBezTo>
                      <a:pt x="32" y="175"/>
                      <a:pt x="32" y="175"/>
                      <a:pt x="32" y="175"/>
                    </a:cubicBezTo>
                    <a:cubicBezTo>
                      <a:pt x="32" y="175"/>
                      <a:pt x="31" y="175"/>
                      <a:pt x="31" y="176"/>
                    </a:cubicBezTo>
                    <a:cubicBezTo>
                      <a:pt x="31" y="176"/>
                      <a:pt x="31" y="176"/>
                      <a:pt x="31" y="176"/>
                    </a:cubicBezTo>
                    <a:cubicBezTo>
                      <a:pt x="30" y="176"/>
                      <a:pt x="30" y="176"/>
                      <a:pt x="30" y="176"/>
                    </a:cubicBezTo>
                    <a:cubicBezTo>
                      <a:pt x="29" y="176"/>
                      <a:pt x="28" y="176"/>
                      <a:pt x="27" y="177"/>
                    </a:cubicBezTo>
                    <a:cubicBezTo>
                      <a:pt x="27" y="177"/>
                      <a:pt x="27" y="177"/>
                      <a:pt x="26" y="178"/>
                    </a:cubicBezTo>
                    <a:cubicBezTo>
                      <a:pt x="26" y="179"/>
                      <a:pt x="26" y="180"/>
                      <a:pt x="26" y="181"/>
                    </a:cubicBezTo>
                    <a:cubicBezTo>
                      <a:pt x="26" y="181"/>
                      <a:pt x="26" y="181"/>
                      <a:pt x="26" y="181"/>
                    </a:cubicBezTo>
                    <a:cubicBezTo>
                      <a:pt x="26" y="181"/>
                      <a:pt x="26" y="181"/>
                      <a:pt x="26" y="181"/>
                    </a:cubicBezTo>
                    <a:cubicBezTo>
                      <a:pt x="26" y="181"/>
                      <a:pt x="26" y="181"/>
                      <a:pt x="26" y="181"/>
                    </a:cubicBezTo>
                    <a:cubicBezTo>
                      <a:pt x="25" y="182"/>
                      <a:pt x="25" y="182"/>
                      <a:pt x="26" y="183"/>
                    </a:cubicBezTo>
                    <a:cubicBezTo>
                      <a:pt x="25" y="183"/>
                      <a:pt x="25" y="183"/>
                      <a:pt x="25" y="183"/>
                    </a:cubicBezTo>
                    <a:cubicBezTo>
                      <a:pt x="25" y="184"/>
                      <a:pt x="25" y="185"/>
                      <a:pt x="25" y="185"/>
                    </a:cubicBezTo>
                    <a:cubicBezTo>
                      <a:pt x="25" y="185"/>
                      <a:pt x="25" y="185"/>
                      <a:pt x="25" y="186"/>
                    </a:cubicBezTo>
                    <a:cubicBezTo>
                      <a:pt x="25" y="187"/>
                      <a:pt x="25" y="189"/>
                      <a:pt x="25" y="190"/>
                    </a:cubicBezTo>
                    <a:cubicBezTo>
                      <a:pt x="25" y="191"/>
                      <a:pt x="25" y="193"/>
                      <a:pt x="25" y="193"/>
                    </a:cubicBezTo>
                    <a:cubicBezTo>
                      <a:pt x="25" y="193"/>
                      <a:pt x="25" y="194"/>
                      <a:pt x="25" y="194"/>
                    </a:cubicBezTo>
                    <a:cubicBezTo>
                      <a:pt x="26" y="194"/>
                      <a:pt x="28" y="194"/>
                      <a:pt x="29" y="194"/>
                    </a:cubicBezTo>
                    <a:cubicBezTo>
                      <a:pt x="29" y="193"/>
                      <a:pt x="29" y="193"/>
                      <a:pt x="29" y="193"/>
                    </a:cubicBezTo>
                    <a:cubicBezTo>
                      <a:pt x="29" y="193"/>
                      <a:pt x="29" y="193"/>
                      <a:pt x="30" y="193"/>
                    </a:cubicBezTo>
                    <a:cubicBezTo>
                      <a:pt x="30" y="193"/>
                      <a:pt x="30" y="193"/>
                      <a:pt x="30" y="193"/>
                    </a:cubicBezTo>
                    <a:cubicBezTo>
                      <a:pt x="30" y="193"/>
                      <a:pt x="30" y="193"/>
                      <a:pt x="30" y="193"/>
                    </a:cubicBezTo>
                    <a:cubicBezTo>
                      <a:pt x="30" y="193"/>
                      <a:pt x="30" y="193"/>
                      <a:pt x="30" y="193"/>
                    </a:cubicBezTo>
                    <a:cubicBezTo>
                      <a:pt x="30" y="193"/>
                      <a:pt x="30" y="193"/>
                      <a:pt x="30" y="193"/>
                    </a:cubicBezTo>
                    <a:cubicBezTo>
                      <a:pt x="30" y="193"/>
                      <a:pt x="30" y="193"/>
                      <a:pt x="31" y="193"/>
                    </a:cubicBezTo>
                    <a:cubicBezTo>
                      <a:pt x="31" y="193"/>
                      <a:pt x="31" y="193"/>
                      <a:pt x="31" y="193"/>
                    </a:cubicBezTo>
                    <a:cubicBezTo>
                      <a:pt x="31" y="193"/>
                      <a:pt x="31" y="193"/>
                      <a:pt x="31" y="193"/>
                    </a:cubicBezTo>
                    <a:cubicBezTo>
                      <a:pt x="31" y="193"/>
                      <a:pt x="31" y="193"/>
                      <a:pt x="31" y="193"/>
                    </a:cubicBezTo>
                    <a:cubicBezTo>
                      <a:pt x="31" y="193"/>
                      <a:pt x="31" y="193"/>
                      <a:pt x="31" y="193"/>
                    </a:cubicBezTo>
                    <a:cubicBezTo>
                      <a:pt x="31" y="193"/>
                      <a:pt x="31" y="193"/>
                      <a:pt x="31" y="193"/>
                    </a:cubicBezTo>
                    <a:cubicBezTo>
                      <a:pt x="31" y="193"/>
                      <a:pt x="31" y="193"/>
                      <a:pt x="31" y="193"/>
                    </a:cubicBezTo>
                    <a:cubicBezTo>
                      <a:pt x="32" y="193"/>
                      <a:pt x="32" y="193"/>
                      <a:pt x="32" y="193"/>
                    </a:cubicBezTo>
                    <a:cubicBezTo>
                      <a:pt x="32" y="193"/>
                      <a:pt x="32" y="193"/>
                      <a:pt x="32" y="193"/>
                    </a:cubicBezTo>
                    <a:cubicBezTo>
                      <a:pt x="32" y="193"/>
                      <a:pt x="32" y="193"/>
                      <a:pt x="32" y="193"/>
                    </a:cubicBezTo>
                    <a:cubicBezTo>
                      <a:pt x="32" y="193"/>
                      <a:pt x="32" y="193"/>
                      <a:pt x="32" y="193"/>
                    </a:cubicBezTo>
                    <a:cubicBezTo>
                      <a:pt x="32" y="193"/>
                      <a:pt x="32" y="193"/>
                      <a:pt x="32" y="193"/>
                    </a:cubicBezTo>
                    <a:cubicBezTo>
                      <a:pt x="32" y="193"/>
                      <a:pt x="32" y="193"/>
                      <a:pt x="32" y="193"/>
                    </a:cubicBezTo>
                    <a:cubicBezTo>
                      <a:pt x="33" y="193"/>
                      <a:pt x="33" y="193"/>
                      <a:pt x="33" y="193"/>
                    </a:cubicBezTo>
                    <a:cubicBezTo>
                      <a:pt x="33" y="193"/>
                      <a:pt x="33" y="193"/>
                      <a:pt x="33" y="193"/>
                    </a:cubicBezTo>
                    <a:cubicBezTo>
                      <a:pt x="33" y="193"/>
                      <a:pt x="33" y="193"/>
                      <a:pt x="33" y="193"/>
                    </a:cubicBezTo>
                    <a:cubicBezTo>
                      <a:pt x="33" y="193"/>
                      <a:pt x="33" y="193"/>
                      <a:pt x="33" y="193"/>
                    </a:cubicBezTo>
                    <a:cubicBezTo>
                      <a:pt x="33" y="193"/>
                      <a:pt x="33" y="193"/>
                      <a:pt x="34" y="193"/>
                    </a:cubicBezTo>
                    <a:cubicBezTo>
                      <a:pt x="34" y="193"/>
                      <a:pt x="34" y="193"/>
                      <a:pt x="34" y="193"/>
                    </a:cubicBezTo>
                    <a:cubicBezTo>
                      <a:pt x="34" y="192"/>
                      <a:pt x="34" y="192"/>
                      <a:pt x="34" y="192"/>
                    </a:cubicBezTo>
                    <a:cubicBezTo>
                      <a:pt x="34" y="192"/>
                      <a:pt x="34" y="192"/>
                      <a:pt x="34" y="192"/>
                    </a:cubicBezTo>
                    <a:cubicBezTo>
                      <a:pt x="35" y="192"/>
                      <a:pt x="36" y="192"/>
                      <a:pt x="36" y="192"/>
                    </a:cubicBezTo>
                    <a:cubicBezTo>
                      <a:pt x="36" y="192"/>
                      <a:pt x="36" y="192"/>
                      <a:pt x="36" y="192"/>
                    </a:cubicBezTo>
                    <a:cubicBezTo>
                      <a:pt x="37" y="192"/>
                      <a:pt x="37" y="192"/>
                      <a:pt x="37" y="192"/>
                    </a:cubicBezTo>
                    <a:cubicBezTo>
                      <a:pt x="37" y="192"/>
                      <a:pt x="37" y="192"/>
                      <a:pt x="37" y="192"/>
                    </a:cubicBezTo>
                    <a:cubicBezTo>
                      <a:pt x="37" y="192"/>
                      <a:pt x="37" y="192"/>
                      <a:pt x="37" y="192"/>
                    </a:cubicBezTo>
                    <a:cubicBezTo>
                      <a:pt x="37" y="192"/>
                      <a:pt x="37" y="192"/>
                      <a:pt x="37" y="192"/>
                    </a:cubicBezTo>
                    <a:cubicBezTo>
                      <a:pt x="37" y="192"/>
                      <a:pt x="37" y="192"/>
                      <a:pt x="37" y="192"/>
                    </a:cubicBezTo>
                    <a:cubicBezTo>
                      <a:pt x="37" y="192"/>
                      <a:pt x="37" y="192"/>
                      <a:pt x="38" y="192"/>
                    </a:cubicBezTo>
                    <a:cubicBezTo>
                      <a:pt x="38" y="192"/>
                      <a:pt x="38" y="192"/>
                      <a:pt x="38" y="192"/>
                    </a:cubicBezTo>
                    <a:cubicBezTo>
                      <a:pt x="38" y="192"/>
                      <a:pt x="38" y="192"/>
                      <a:pt x="38" y="192"/>
                    </a:cubicBezTo>
                    <a:cubicBezTo>
                      <a:pt x="38" y="192"/>
                      <a:pt x="38" y="192"/>
                      <a:pt x="38" y="192"/>
                    </a:cubicBezTo>
                    <a:cubicBezTo>
                      <a:pt x="38" y="192"/>
                      <a:pt x="38" y="192"/>
                      <a:pt x="38" y="192"/>
                    </a:cubicBezTo>
                    <a:cubicBezTo>
                      <a:pt x="38" y="192"/>
                      <a:pt x="38" y="192"/>
                      <a:pt x="38" y="192"/>
                    </a:cubicBezTo>
                    <a:cubicBezTo>
                      <a:pt x="38" y="192"/>
                      <a:pt x="38" y="192"/>
                      <a:pt x="38" y="191"/>
                    </a:cubicBezTo>
                    <a:cubicBezTo>
                      <a:pt x="39" y="191"/>
                      <a:pt x="39" y="191"/>
                      <a:pt x="39" y="191"/>
                    </a:cubicBezTo>
                    <a:cubicBezTo>
                      <a:pt x="40" y="191"/>
                      <a:pt x="40" y="191"/>
                      <a:pt x="40" y="191"/>
                    </a:cubicBezTo>
                    <a:cubicBezTo>
                      <a:pt x="40" y="191"/>
                      <a:pt x="40" y="191"/>
                      <a:pt x="40" y="191"/>
                    </a:cubicBezTo>
                    <a:cubicBezTo>
                      <a:pt x="40" y="191"/>
                      <a:pt x="41" y="191"/>
                      <a:pt x="42" y="191"/>
                    </a:cubicBezTo>
                    <a:cubicBezTo>
                      <a:pt x="43" y="191"/>
                      <a:pt x="44" y="190"/>
                      <a:pt x="45" y="190"/>
                    </a:cubicBezTo>
                    <a:cubicBezTo>
                      <a:pt x="46" y="190"/>
                      <a:pt x="47" y="190"/>
                      <a:pt x="48" y="190"/>
                    </a:cubicBezTo>
                    <a:cubicBezTo>
                      <a:pt x="48" y="189"/>
                      <a:pt x="48" y="189"/>
                      <a:pt x="49" y="189"/>
                    </a:cubicBezTo>
                    <a:cubicBezTo>
                      <a:pt x="50" y="189"/>
                      <a:pt x="51" y="189"/>
                      <a:pt x="52" y="189"/>
                    </a:cubicBezTo>
                    <a:cubicBezTo>
                      <a:pt x="52" y="189"/>
                      <a:pt x="52" y="189"/>
                      <a:pt x="52" y="189"/>
                    </a:cubicBezTo>
                    <a:cubicBezTo>
                      <a:pt x="53" y="188"/>
                      <a:pt x="54" y="188"/>
                      <a:pt x="55" y="187"/>
                    </a:cubicBezTo>
                    <a:cubicBezTo>
                      <a:pt x="55" y="187"/>
                      <a:pt x="56" y="187"/>
                      <a:pt x="57" y="186"/>
                    </a:cubicBezTo>
                    <a:cubicBezTo>
                      <a:pt x="57" y="208"/>
                      <a:pt x="57" y="208"/>
                      <a:pt x="57" y="208"/>
                    </a:cubicBezTo>
                    <a:cubicBezTo>
                      <a:pt x="57" y="208"/>
                      <a:pt x="56" y="208"/>
                      <a:pt x="56" y="208"/>
                    </a:cubicBezTo>
                    <a:cubicBezTo>
                      <a:pt x="56" y="209"/>
                      <a:pt x="56" y="209"/>
                      <a:pt x="56" y="209"/>
                    </a:cubicBezTo>
                    <a:cubicBezTo>
                      <a:pt x="56" y="209"/>
                      <a:pt x="56" y="209"/>
                      <a:pt x="55" y="209"/>
                    </a:cubicBezTo>
                    <a:cubicBezTo>
                      <a:pt x="55" y="209"/>
                      <a:pt x="55" y="209"/>
                      <a:pt x="55" y="209"/>
                    </a:cubicBezTo>
                    <a:cubicBezTo>
                      <a:pt x="55" y="209"/>
                      <a:pt x="55" y="209"/>
                      <a:pt x="55" y="209"/>
                    </a:cubicBezTo>
                    <a:cubicBezTo>
                      <a:pt x="55" y="209"/>
                      <a:pt x="55" y="209"/>
                      <a:pt x="55" y="209"/>
                    </a:cubicBezTo>
                    <a:cubicBezTo>
                      <a:pt x="54" y="209"/>
                      <a:pt x="54" y="209"/>
                      <a:pt x="53" y="210"/>
                    </a:cubicBezTo>
                    <a:cubicBezTo>
                      <a:pt x="52" y="210"/>
                      <a:pt x="50" y="211"/>
                      <a:pt x="49" y="212"/>
                    </a:cubicBezTo>
                    <a:cubicBezTo>
                      <a:pt x="48" y="212"/>
                      <a:pt x="46" y="213"/>
                      <a:pt x="44" y="213"/>
                    </a:cubicBezTo>
                    <a:cubicBezTo>
                      <a:pt x="43" y="213"/>
                      <a:pt x="43" y="214"/>
                      <a:pt x="42" y="214"/>
                    </a:cubicBezTo>
                    <a:cubicBezTo>
                      <a:pt x="41" y="214"/>
                      <a:pt x="41" y="214"/>
                      <a:pt x="41" y="214"/>
                    </a:cubicBezTo>
                    <a:cubicBezTo>
                      <a:pt x="41" y="215"/>
                      <a:pt x="41" y="215"/>
                      <a:pt x="41" y="215"/>
                    </a:cubicBezTo>
                    <a:cubicBezTo>
                      <a:pt x="41" y="215"/>
                      <a:pt x="41" y="215"/>
                      <a:pt x="40" y="215"/>
                    </a:cubicBezTo>
                    <a:cubicBezTo>
                      <a:pt x="40" y="215"/>
                      <a:pt x="40" y="215"/>
                      <a:pt x="40" y="215"/>
                    </a:cubicBezTo>
                    <a:cubicBezTo>
                      <a:pt x="40" y="215"/>
                      <a:pt x="39" y="215"/>
                      <a:pt x="38" y="215"/>
                    </a:cubicBezTo>
                    <a:cubicBezTo>
                      <a:pt x="38" y="215"/>
                      <a:pt x="38" y="215"/>
                      <a:pt x="38" y="215"/>
                    </a:cubicBezTo>
                    <a:cubicBezTo>
                      <a:pt x="38" y="215"/>
                      <a:pt x="38" y="215"/>
                      <a:pt x="37" y="215"/>
                    </a:cubicBezTo>
                    <a:cubicBezTo>
                      <a:pt x="37" y="215"/>
                      <a:pt x="37" y="215"/>
                      <a:pt x="37" y="215"/>
                    </a:cubicBezTo>
                    <a:cubicBezTo>
                      <a:pt x="37" y="215"/>
                      <a:pt x="37" y="215"/>
                      <a:pt x="37" y="215"/>
                    </a:cubicBezTo>
                    <a:cubicBezTo>
                      <a:pt x="37" y="215"/>
                      <a:pt x="37" y="215"/>
                      <a:pt x="37" y="215"/>
                    </a:cubicBezTo>
                    <a:cubicBezTo>
                      <a:pt x="37" y="216"/>
                      <a:pt x="37" y="216"/>
                      <a:pt x="37" y="216"/>
                    </a:cubicBezTo>
                    <a:cubicBezTo>
                      <a:pt x="37" y="216"/>
                      <a:pt x="37" y="216"/>
                      <a:pt x="37" y="216"/>
                    </a:cubicBezTo>
                    <a:cubicBezTo>
                      <a:pt x="36" y="216"/>
                      <a:pt x="36" y="216"/>
                      <a:pt x="36" y="216"/>
                    </a:cubicBezTo>
                    <a:cubicBezTo>
                      <a:pt x="36" y="216"/>
                      <a:pt x="36" y="216"/>
                      <a:pt x="36" y="216"/>
                    </a:cubicBezTo>
                    <a:cubicBezTo>
                      <a:pt x="36" y="216"/>
                      <a:pt x="36" y="216"/>
                      <a:pt x="36" y="216"/>
                    </a:cubicBezTo>
                    <a:cubicBezTo>
                      <a:pt x="36" y="216"/>
                      <a:pt x="36" y="216"/>
                      <a:pt x="36" y="216"/>
                    </a:cubicBezTo>
                    <a:cubicBezTo>
                      <a:pt x="36" y="216"/>
                      <a:pt x="35" y="217"/>
                      <a:pt x="35" y="217"/>
                    </a:cubicBezTo>
                    <a:cubicBezTo>
                      <a:pt x="35" y="217"/>
                      <a:pt x="35" y="217"/>
                      <a:pt x="35" y="217"/>
                    </a:cubicBezTo>
                    <a:cubicBezTo>
                      <a:pt x="35" y="217"/>
                      <a:pt x="34" y="217"/>
                      <a:pt x="33" y="217"/>
                    </a:cubicBezTo>
                    <a:cubicBezTo>
                      <a:pt x="33" y="217"/>
                      <a:pt x="33" y="217"/>
                      <a:pt x="33" y="217"/>
                    </a:cubicBezTo>
                    <a:cubicBezTo>
                      <a:pt x="33" y="217"/>
                      <a:pt x="33" y="217"/>
                      <a:pt x="33" y="218"/>
                    </a:cubicBezTo>
                    <a:cubicBezTo>
                      <a:pt x="33" y="218"/>
                      <a:pt x="32" y="218"/>
                      <a:pt x="32" y="218"/>
                    </a:cubicBezTo>
                    <a:cubicBezTo>
                      <a:pt x="32" y="218"/>
                      <a:pt x="32" y="218"/>
                      <a:pt x="32" y="218"/>
                    </a:cubicBezTo>
                    <a:cubicBezTo>
                      <a:pt x="32" y="218"/>
                      <a:pt x="30" y="218"/>
                      <a:pt x="30" y="218"/>
                    </a:cubicBezTo>
                    <a:cubicBezTo>
                      <a:pt x="30" y="218"/>
                      <a:pt x="30" y="218"/>
                      <a:pt x="30" y="218"/>
                    </a:cubicBezTo>
                    <a:cubicBezTo>
                      <a:pt x="30" y="219"/>
                      <a:pt x="29" y="219"/>
                      <a:pt x="29" y="219"/>
                    </a:cubicBezTo>
                    <a:cubicBezTo>
                      <a:pt x="29" y="219"/>
                      <a:pt x="29" y="219"/>
                      <a:pt x="29" y="219"/>
                    </a:cubicBezTo>
                    <a:cubicBezTo>
                      <a:pt x="29" y="219"/>
                      <a:pt x="28" y="219"/>
                      <a:pt x="28" y="219"/>
                    </a:cubicBezTo>
                    <a:cubicBezTo>
                      <a:pt x="28" y="219"/>
                      <a:pt x="28" y="219"/>
                      <a:pt x="28" y="219"/>
                    </a:cubicBezTo>
                    <a:cubicBezTo>
                      <a:pt x="28" y="219"/>
                      <a:pt x="28" y="219"/>
                      <a:pt x="28" y="219"/>
                    </a:cubicBezTo>
                    <a:cubicBezTo>
                      <a:pt x="28" y="219"/>
                      <a:pt x="28" y="219"/>
                      <a:pt x="28" y="219"/>
                    </a:cubicBezTo>
                    <a:cubicBezTo>
                      <a:pt x="27" y="219"/>
                      <a:pt x="27" y="219"/>
                      <a:pt x="26" y="220"/>
                    </a:cubicBezTo>
                    <a:cubicBezTo>
                      <a:pt x="26" y="220"/>
                      <a:pt x="26" y="220"/>
                      <a:pt x="26" y="220"/>
                    </a:cubicBezTo>
                    <a:cubicBezTo>
                      <a:pt x="26" y="220"/>
                      <a:pt x="26" y="220"/>
                      <a:pt x="26" y="220"/>
                    </a:cubicBezTo>
                    <a:cubicBezTo>
                      <a:pt x="26" y="220"/>
                      <a:pt x="26" y="220"/>
                      <a:pt x="26" y="220"/>
                    </a:cubicBezTo>
                    <a:cubicBezTo>
                      <a:pt x="25" y="220"/>
                      <a:pt x="25" y="220"/>
                      <a:pt x="25" y="220"/>
                    </a:cubicBezTo>
                    <a:cubicBezTo>
                      <a:pt x="25" y="220"/>
                      <a:pt x="25" y="220"/>
                      <a:pt x="25" y="220"/>
                    </a:cubicBezTo>
                    <a:cubicBezTo>
                      <a:pt x="24" y="220"/>
                      <a:pt x="24" y="220"/>
                      <a:pt x="24" y="220"/>
                    </a:cubicBezTo>
                    <a:cubicBezTo>
                      <a:pt x="24" y="220"/>
                      <a:pt x="24" y="220"/>
                      <a:pt x="24" y="220"/>
                    </a:cubicBezTo>
                    <a:cubicBezTo>
                      <a:pt x="23" y="220"/>
                      <a:pt x="23" y="221"/>
                      <a:pt x="23" y="221"/>
                    </a:cubicBezTo>
                    <a:cubicBezTo>
                      <a:pt x="23" y="221"/>
                      <a:pt x="23" y="221"/>
                      <a:pt x="23" y="221"/>
                    </a:cubicBezTo>
                    <a:cubicBezTo>
                      <a:pt x="22" y="221"/>
                      <a:pt x="22" y="221"/>
                      <a:pt x="21" y="221"/>
                    </a:cubicBezTo>
                    <a:cubicBezTo>
                      <a:pt x="21" y="221"/>
                      <a:pt x="21" y="221"/>
                      <a:pt x="21" y="221"/>
                    </a:cubicBezTo>
                    <a:cubicBezTo>
                      <a:pt x="20" y="221"/>
                      <a:pt x="19" y="221"/>
                      <a:pt x="19" y="221"/>
                    </a:cubicBezTo>
                    <a:cubicBezTo>
                      <a:pt x="18" y="221"/>
                      <a:pt x="17" y="221"/>
                      <a:pt x="16" y="221"/>
                    </a:cubicBezTo>
                    <a:cubicBezTo>
                      <a:pt x="16" y="221"/>
                      <a:pt x="16" y="221"/>
                      <a:pt x="16" y="221"/>
                    </a:cubicBezTo>
                    <a:cubicBezTo>
                      <a:pt x="16" y="221"/>
                      <a:pt x="15" y="221"/>
                      <a:pt x="15" y="221"/>
                    </a:cubicBezTo>
                    <a:cubicBezTo>
                      <a:pt x="15" y="222"/>
                      <a:pt x="15" y="222"/>
                      <a:pt x="15" y="222"/>
                    </a:cubicBezTo>
                    <a:cubicBezTo>
                      <a:pt x="15" y="222"/>
                      <a:pt x="15" y="222"/>
                      <a:pt x="14" y="222"/>
                    </a:cubicBezTo>
                    <a:cubicBezTo>
                      <a:pt x="14" y="222"/>
                      <a:pt x="14" y="222"/>
                      <a:pt x="14" y="222"/>
                    </a:cubicBezTo>
                    <a:cubicBezTo>
                      <a:pt x="14" y="222"/>
                      <a:pt x="14" y="222"/>
                      <a:pt x="14" y="222"/>
                    </a:cubicBezTo>
                    <a:cubicBezTo>
                      <a:pt x="14" y="222"/>
                      <a:pt x="14" y="222"/>
                      <a:pt x="14" y="222"/>
                    </a:cubicBezTo>
                    <a:cubicBezTo>
                      <a:pt x="13" y="222"/>
                      <a:pt x="13" y="222"/>
                      <a:pt x="13" y="222"/>
                    </a:cubicBezTo>
                    <a:cubicBezTo>
                      <a:pt x="13" y="222"/>
                      <a:pt x="13" y="222"/>
                      <a:pt x="13" y="222"/>
                    </a:cubicBezTo>
                    <a:cubicBezTo>
                      <a:pt x="13" y="222"/>
                      <a:pt x="12" y="222"/>
                      <a:pt x="12" y="222"/>
                    </a:cubicBezTo>
                    <a:cubicBezTo>
                      <a:pt x="12" y="222"/>
                      <a:pt x="12" y="222"/>
                      <a:pt x="12" y="222"/>
                    </a:cubicBezTo>
                    <a:cubicBezTo>
                      <a:pt x="11" y="222"/>
                      <a:pt x="10" y="222"/>
                      <a:pt x="9" y="222"/>
                    </a:cubicBezTo>
                    <a:cubicBezTo>
                      <a:pt x="9" y="222"/>
                      <a:pt x="9" y="222"/>
                      <a:pt x="9" y="222"/>
                    </a:cubicBezTo>
                    <a:cubicBezTo>
                      <a:pt x="9" y="222"/>
                      <a:pt x="8" y="222"/>
                      <a:pt x="8" y="222"/>
                    </a:cubicBezTo>
                    <a:cubicBezTo>
                      <a:pt x="8" y="222"/>
                      <a:pt x="8" y="222"/>
                      <a:pt x="8" y="222"/>
                    </a:cubicBezTo>
                    <a:cubicBezTo>
                      <a:pt x="7" y="222"/>
                      <a:pt x="6" y="222"/>
                      <a:pt x="5" y="222"/>
                    </a:cubicBezTo>
                    <a:cubicBezTo>
                      <a:pt x="5" y="222"/>
                      <a:pt x="5" y="222"/>
                      <a:pt x="4" y="222"/>
                    </a:cubicBezTo>
                    <a:cubicBezTo>
                      <a:pt x="4" y="222"/>
                      <a:pt x="3" y="222"/>
                      <a:pt x="2" y="222"/>
                    </a:cubicBezTo>
                    <a:cubicBezTo>
                      <a:pt x="2" y="222"/>
                      <a:pt x="2" y="222"/>
                      <a:pt x="2" y="222"/>
                    </a:cubicBezTo>
                    <a:cubicBezTo>
                      <a:pt x="2" y="222"/>
                      <a:pt x="2" y="222"/>
                      <a:pt x="2" y="221"/>
                    </a:cubicBezTo>
                    <a:cubicBezTo>
                      <a:pt x="2" y="221"/>
                      <a:pt x="1" y="221"/>
                      <a:pt x="1" y="221"/>
                    </a:cubicBezTo>
                    <a:cubicBezTo>
                      <a:pt x="1" y="221"/>
                      <a:pt x="1" y="221"/>
                      <a:pt x="1" y="221"/>
                    </a:cubicBezTo>
                    <a:cubicBezTo>
                      <a:pt x="1" y="221"/>
                      <a:pt x="1" y="221"/>
                      <a:pt x="1" y="221"/>
                    </a:cubicBezTo>
                    <a:cubicBezTo>
                      <a:pt x="1" y="221"/>
                      <a:pt x="1" y="221"/>
                      <a:pt x="1" y="221"/>
                    </a:cubicBezTo>
                    <a:cubicBezTo>
                      <a:pt x="1" y="221"/>
                      <a:pt x="1" y="221"/>
                      <a:pt x="1" y="221"/>
                    </a:cubicBezTo>
                    <a:cubicBezTo>
                      <a:pt x="1" y="221"/>
                      <a:pt x="1" y="221"/>
                      <a:pt x="1" y="221"/>
                    </a:cubicBezTo>
                    <a:cubicBezTo>
                      <a:pt x="1" y="221"/>
                      <a:pt x="1" y="220"/>
                      <a:pt x="1" y="220"/>
                    </a:cubicBezTo>
                    <a:cubicBezTo>
                      <a:pt x="0" y="220"/>
                      <a:pt x="0" y="220"/>
                      <a:pt x="0" y="220"/>
                    </a:cubicBezTo>
                    <a:cubicBezTo>
                      <a:pt x="0" y="220"/>
                      <a:pt x="0" y="220"/>
                      <a:pt x="1" y="220"/>
                    </a:cubicBezTo>
                    <a:cubicBezTo>
                      <a:pt x="0" y="220"/>
                      <a:pt x="0" y="220"/>
                      <a:pt x="0" y="220"/>
                    </a:cubicBezTo>
                    <a:cubicBezTo>
                      <a:pt x="0" y="220"/>
                      <a:pt x="0" y="219"/>
                      <a:pt x="0" y="219"/>
                    </a:cubicBezTo>
                    <a:cubicBezTo>
                      <a:pt x="0" y="219"/>
                      <a:pt x="0" y="219"/>
                      <a:pt x="1" y="219"/>
                    </a:cubicBezTo>
                    <a:cubicBezTo>
                      <a:pt x="1" y="219"/>
                      <a:pt x="1" y="218"/>
                      <a:pt x="1" y="218"/>
                    </a:cubicBezTo>
                    <a:cubicBezTo>
                      <a:pt x="1" y="217"/>
                      <a:pt x="1" y="216"/>
                      <a:pt x="1" y="215"/>
                    </a:cubicBezTo>
                    <a:cubicBezTo>
                      <a:pt x="1" y="215"/>
                      <a:pt x="1" y="215"/>
                      <a:pt x="1" y="215"/>
                    </a:cubicBezTo>
                    <a:cubicBezTo>
                      <a:pt x="1" y="215"/>
                      <a:pt x="1" y="215"/>
                      <a:pt x="1" y="215"/>
                    </a:cubicBezTo>
                    <a:cubicBezTo>
                      <a:pt x="1" y="215"/>
                      <a:pt x="1" y="215"/>
                      <a:pt x="1" y="215"/>
                    </a:cubicBezTo>
                    <a:cubicBezTo>
                      <a:pt x="1" y="215"/>
                      <a:pt x="1" y="214"/>
                      <a:pt x="1" y="214"/>
                    </a:cubicBezTo>
                    <a:cubicBezTo>
                      <a:pt x="1" y="213"/>
                      <a:pt x="1" y="213"/>
                      <a:pt x="1" y="212"/>
                    </a:cubicBezTo>
                    <a:cubicBezTo>
                      <a:pt x="1" y="212"/>
                      <a:pt x="1" y="212"/>
                      <a:pt x="1" y="212"/>
                    </a:cubicBezTo>
                    <a:cubicBezTo>
                      <a:pt x="1" y="211"/>
                      <a:pt x="1" y="211"/>
                      <a:pt x="1" y="211"/>
                    </a:cubicBezTo>
                    <a:cubicBezTo>
                      <a:pt x="1" y="210"/>
                      <a:pt x="1" y="210"/>
                      <a:pt x="1" y="210"/>
                    </a:cubicBezTo>
                    <a:cubicBezTo>
                      <a:pt x="1" y="210"/>
                      <a:pt x="1" y="210"/>
                      <a:pt x="1" y="210"/>
                    </a:cubicBezTo>
                    <a:cubicBezTo>
                      <a:pt x="1" y="210"/>
                      <a:pt x="1" y="210"/>
                      <a:pt x="1" y="210"/>
                    </a:cubicBezTo>
                    <a:cubicBezTo>
                      <a:pt x="1" y="210"/>
                      <a:pt x="1" y="210"/>
                      <a:pt x="1" y="210"/>
                    </a:cubicBezTo>
                    <a:cubicBezTo>
                      <a:pt x="1" y="210"/>
                      <a:pt x="1" y="210"/>
                      <a:pt x="1" y="210"/>
                    </a:cubicBezTo>
                    <a:cubicBezTo>
                      <a:pt x="1" y="210"/>
                      <a:pt x="1" y="210"/>
                      <a:pt x="1" y="210"/>
                    </a:cubicBezTo>
                    <a:cubicBezTo>
                      <a:pt x="1" y="210"/>
                      <a:pt x="1" y="210"/>
                      <a:pt x="2" y="210"/>
                    </a:cubicBezTo>
                    <a:cubicBezTo>
                      <a:pt x="2" y="209"/>
                      <a:pt x="2" y="208"/>
                      <a:pt x="1" y="208"/>
                    </a:cubicBezTo>
                    <a:cubicBezTo>
                      <a:pt x="1" y="207"/>
                      <a:pt x="1" y="206"/>
                      <a:pt x="2" y="204"/>
                    </a:cubicBezTo>
                    <a:cubicBezTo>
                      <a:pt x="2" y="204"/>
                      <a:pt x="2" y="204"/>
                      <a:pt x="2" y="204"/>
                    </a:cubicBezTo>
                    <a:cubicBezTo>
                      <a:pt x="2" y="203"/>
                      <a:pt x="2" y="201"/>
                      <a:pt x="2" y="199"/>
                    </a:cubicBezTo>
                    <a:cubicBezTo>
                      <a:pt x="2" y="199"/>
                      <a:pt x="2" y="199"/>
                      <a:pt x="2" y="199"/>
                    </a:cubicBezTo>
                    <a:cubicBezTo>
                      <a:pt x="2" y="199"/>
                      <a:pt x="2" y="198"/>
                      <a:pt x="2" y="197"/>
                    </a:cubicBezTo>
                    <a:cubicBezTo>
                      <a:pt x="2" y="197"/>
                      <a:pt x="2" y="197"/>
                      <a:pt x="2" y="197"/>
                    </a:cubicBezTo>
                    <a:cubicBezTo>
                      <a:pt x="2" y="197"/>
                      <a:pt x="2" y="197"/>
                      <a:pt x="2" y="197"/>
                    </a:cubicBezTo>
                    <a:cubicBezTo>
                      <a:pt x="2" y="197"/>
                      <a:pt x="2" y="197"/>
                      <a:pt x="2" y="197"/>
                    </a:cubicBezTo>
                    <a:cubicBezTo>
                      <a:pt x="2" y="197"/>
                      <a:pt x="2" y="197"/>
                      <a:pt x="2" y="196"/>
                    </a:cubicBezTo>
                    <a:cubicBezTo>
                      <a:pt x="2" y="196"/>
                      <a:pt x="2" y="196"/>
                      <a:pt x="2" y="196"/>
                    </a:cubicBezTo>
                    <a:cubicBezTo>
                      <a:pt x="2" y="196"/>
                      <a:pt x="2" y="196"/>
                      <a:pt x="2" y="196"/>
                    </a:cubicBezTo>
                    <a:cubicBezTo>
                      <a:pt x="2" y="196"/>
                      <a:pt x="2" y="196"/>
                      <a:pt x="2" y="196"/>
                    </a:cubicBezTo>
                    <a:cubicBezTo>
                      <a:pt x="2" y="196"/>
                      <a:pt x="2" y="195"/>
                      <a:pt x="2" y="195"/>
                    </a:cubicBezTo>
                    <a:cubicBezTo>
                      <a:pt x="2" y="195"/>
                      <a:pt x="2" y="195"/>
                      <a:pt x="2" y="195"/>
                    </a:cubicBezTo>
                    <a:cubicBezTo>
                      <a:pt x="2" y="195"/>
                      <a:pt x="2" y="195"/>
                      <a:pt x="2" y="194"/>
                    </a:cubicBezTo>
                    <a:cubicBezTo>
                      <a:pt x="2" y="194"/>
                      <a:pt x="2" y="194"/>
                      <a:pt x="2" y="194"/>
                    </a:cubicBezTo>
                    <a:cubicBezTo>
                      <a:pt x="2" y="194"/>
                      <a:pt x="2" y="194"/>
                      <a:pt x="3" y="194"/>
                    </a:cubicBezTo>
                    <a:cubicBezTo>
                      <a:pt x="3" y="194"/>
                      <a:pt x="3" y="194"/>
                      <a:pt x="3" y="194"/>
                    </a:cubicBezTo>
                    <a:cubicBezTo>
                      <a:pt x="3" y="194"/>
                      <a:pt x="3" y="194"/>
                      <a:pt x="3" y="194"/>
                    </a:cubicBezTo>
                    <a:cubicBezTo>
                      <a:pt x="3" y="194"/>
                      <a:pt x="3" y="194"/>
                      <a:pt x="3" y="193"/>
                    </a:cubicBezTo>
                    <a:cubicBezTo>
                      <a:pt x="3" y="193"/>
                      <a:pt x="3" y="193"/>
                      <a:pt x="3" y="193"/>
                    </a:cubicBezTo>
                    <a:cubicBezTo>
                      <a:pt x="3" y="193"/>
                      <a:pt x="3" y="193"/>
                      <a:pt x="3" y="193"/>
                    </a:cubicBezTo>
                    <a:cubicBezTo>
                      <a:pt x="3" y="193"/>
                      <a:pt x="3" y="193"/>
                      <a:pt x="3" y="193"/>
                    </a:cubicBezTo>
                    <a:cubicBezTo>
                      <a:pt x="3" y="193"/>
                      <a:pt x="3" y="193"/>
                      <a:pt x="3" y="193"/>
                    </a:cubicBezTo>
                    <a:cubicBezTo>
                      <a:pt x="3" y="192"/>
                      <a:pt x="3" y="192"/>
                      <a:pt x="3" y="192"/>
                    </a:cubicBezTo>
                    <a:cubicBezTo>
                      <a:pt x="3" y="192"/>
                      <a:pt x="3" y="192"/>
                      <a:pt x="3" y="192"/>
                    </a:cubicBezTo>
                    <a:cubicBezTo>
                      <a:pt x="3" y="192"/>
                      <a:pt x="3" y="192"/>
                      <a:pt x="3" y="192"/>
                    </a:cubicBezTo>
                    <a:cubicBezTo>
                      <a:pt x="3" y="192"/>
                      <a:pt x="3" y="192"/>
                      <a:pt x="3" y="192"/>
                    </a:cubicBezTo>
                    <a:cubicBezTo>
                      <a:pt x="3" y="192"/>
                      <a:pt x="3" y="192"/>
                      <a:pt x="3" y="192"/>
                    </a:cubicBezTo>
                    <a:cubicBezTo>
                      <a:pt x="3" y="192"/>
                      <a:pt x="3" y="192"/>
                      <a:pt x="3" y="192"/>
                    </a:cubicBezTo>
                    <a:cubicBezTo>
                      <a:pt x="3" y="192"/>
                      <a:pt x="3" y="192"/>
                      <a:pt x="3" y="192"/>
                    </a:cubicBezTo>
                    <a:cubicBezTo>
                      <a:pt x="4" y="191"/>
                      <a:pt x="4" y="191"/>
                      <a:pt x="5" y="191"/>
                    </a:cubicBezTo>
                    <a:cubicBezTo>
                      <a:pt x="5" y="190"/>
                      <a:pt x="5" y="190"/>
                      <a:pt x="5" y="190"/>
                    </a:cubicBezTo>
                    <a:cubicBezTo>
                      <a:pt x="4" y="190"/>
                      <a:pt x="4" y="190"/>
                      <a:pt x="3" y="189"/>
                    </a:cubicBezTo>
                    <a:cubicBezTo>
                      <a:pt x="3" y="189"/>
                      <a:pt x="3" y="189"/>
                      <a:pt x="3" y="189"/>
                    </a:cubicBezTo>
                    <a:cubicBezTo>
                      <a:pt x="3" y="189"/>
                      <a:pt x="3" y="189"/>
                      <a:pt x="3" y="189"/>
                    </a:cubicBezTo>
                    <a:cubicBezTo>
                      <a:pt x="3" y="189"/>
                      <a:pt x="3" y="189"/>
                      <a:pt x="3" y="189"/>
                    </a:cubicBezTo>
                    <a:cubicBezTo>
                      <a:pt x="3" y="189"/>
                      <a:pt x="3" y="189"/>
                      <a:pt x="3" y="189"/>
                    </a:cubicBezTo>
                    <a:cubicBezTo>
                      <a:pt x="3" y="189"/>
                      <a:pt x="3" y="189"/>
                      <a:pt x="3" y="189"/>
                    </a:cubicBezTo>
                    <a:cubicBezTo>
                      <a:pt x="3" y="189"/>
                      <a:pt x="3" y="189"/>
                      <a:pt x="3" y="189"/>
                    </a:cubicBezTo>
                    <a:cubicBezTo>
                      <a:pt x="3" y="188"/>
                      <a:pt x="3" y="188"/>
                      <a:pt x="3" y="188"/>
                    </a:cubicBezTo>
                    <a:cubicBezTo>
                      <a:pt x="3" y="188"/>
                      <a:pt x="3" y="188"/>
                      <a:pt x="4" y="188"/>
                    </a:cubicBezTo>
                    <a:cubicBezTo>
                      <a:pt x="4" y="188"/>
                      <a:pt x="4" y="188"/>
                      <a:pt x="4" y="188"/>
                    </a:cubicBezTo>
                    <a:cubicBezTo>
                      <a:pt x="4" y="187"/>
                      <a:pt x="4" y="187"/>
                      <a:pt x="4" y="187"/>
                    </a:cubicBezTo>
                    <a:cubicBezTo>
                      <a:pt x="4" y="187"/>
                      <a:pt x="4" y="187"/>
                      <a:pt x="4" y="187"/>
                    </a:cubicBezTo>
                    <a:cubicBezTo>
                      <a:pt x="4" y="187"/>
                      <a:pt x="4" y="187"/>
                      <a:pt x="4" y="187"/>
                    </a:cubicBezTo>
                    <a:cubicBezTo>
                      <a:pt x="4" y="187"/>
                      <a:pt x="4" y="187"/>
                      <a:pt x="4" y="187"/>
                    </a:cubicBezTo>
                    <a:cubicBezTo>
                      <a:pt x="4" y="187"/>
                      <a:pt x="4" y="187"/>
                      <a:pt x="4" y="186"/>
                    </a:cubicBezTo>
                    <a:cubicBezTo>
                      <a:pt x="4" y="186"/>
                      <a:pt x="4" y="186"/>
                      <a:pt x="4" y="186"/>
                    </a:cubicBezTo>
                    <a:cubicBezTo>
                      <a:pt x="4" y="186"/>
                      <a:pt x="4" y="186"/>
                      <a:pt x="4" y="186"/>
                    </a:cubicBezTo>
                    <a:cubicBezTo>
                      <a:pt x="4" y="186"/>
                      <a:pt x="4" y="186"/>
                      <a:pt x="4" y="186"/>
                    </a:cubicBezTo>
                    <a:cubicBezTo>
                      <a:pt x="4" y="186"/>
                      <a:pt x="4" y="186"/>
                      <a:pt x="4" y="186"/>
                    </a:cubicBezTo>
                    <a:cubicBezTo>
                      <a:pt x="4" y="185"/>
                      <a:pt x="4" y="184"/>
                      <a:pt x="4" y="184"/>
                    </a:cubicBezTo>
                    <a:cubicBezTo>
                      <a:pt x="4" y="184"/>
                      <a:pt x="4" y="184"/>
                      <a:pt x="4" y="184"/>
                    </a:cubicBezTo>
                    <a:cubicBezTo>
                      <a:pt x="4" y="184"/>
                      <a:pt x="4" y="184"/>
                      <a:pt x="4" y="184"/>
                    </a:cubicBezTo>
                    <a:cubicBezTo>
                      <a:pt x="4" y="184"/>
                      <a:pt x="4" y="184"/>
                      <a:pt x="4" y="183"/>
                    </a:cubicBezTo>
                    <a:cubicBezTo>
                      <a:pt x="4" y="183"/>
                      <a:pt x="4" y="183"/>
                      <a:pt x="4" y="183"/>
                    </a:cubicBezTo>
                    <a:cubicBezTo>
                      <a:pt x="4" y="183"/>
                      <a:pt x="4" y="182"/>
                      <a:pt x="4" y="181"/>
                    </a:cubicBezTo>
                    <a:cubicBezTo>
                      <a:pt x="4" y="181"/>
                      <a:pt x="4" y="181"/>
                      <a:pt x="4" y="181"/>
                    </a:cubicBezTo>
                    <a:cubicBezTo>
                      <a:pt x="4" y="181"/>
                      <a:pt x="4" y="181"/>
                      <a:pt x="4" y="181"/>
                    </a:cubicBezTo>
                    <a:cubicBezTo>
                      <a:pt x="4" y="181"/>
                      <a:pt x="4" y="181"/>
                      <a:pt x="4" y="181"/>
                    </a:cubicBezTo>
                    <a:cubicBezTo>
                      <a:pt x="4" y="181"/>
                      <a:pt x="4" y="181"/>
                      <a:pt x="4" y="181"/>
                    </a:cubicBezTo>
                    <a:cubicBezTo>
                      <a:pt x="4" y="180"/>
                      <a:pt x="4" y="180"/>
                      <a:pt x="4" y="180"/>
                    </a:cubicBezTo>
                    <a:cubicBezTo>
                      <a:pt x="4" y="180"/>
                      <a:pt x="4" y="180"/>
                      <a:pt x="4" y="180"/>
                    </a:cubicBezTo>
                    <a:cubicBezTo>
                      <a:pt x="4" y="180"/>
                      <a:pt x="4" y="180"/>
                      <a:pt x="4" y="180"/>
                    </a:cubicBezTo>
                    <a:cubicBezTo>
                      <a:pt x="4" y="179"/>
                      <a:pt x="4" y="179"/>
                      <a:pt x="4" y="179"/>
                    </a:cubicBezTo>
                    <a:cubicBezTo>
                      <a:pt x="4" y="179"/>
                      <a:pt x="4" y="179"/>
                      <a:pt x="4" y="179"/>
                    </a:cubicBezTo>
                    <a:cubicBezTo>
                      <a:pt x="4" y="178"/>
                      <a:pt x="4" y="178"/>
                      <a:pt x="4" y="177"/>
                    </a:cubicBezTo>
                    <a:cubicBezTo>
                      <a:pt x="4" y="177"/>
                      <a:pt x="4" y="177"/>
                      <a:pt x="4" y="177"/>
                    </a:cubicBezTo>
                    <a:cubicBezTo>
                      <a:pt x="4" y="177"/>
                      <a:pt x="4" y="177"/>
                      <a:pt x="4" y="177"/>
                    </a:cubicBezTo>
                    <a:cubicBezTo>
                      <a:pt x="4" y="177"/>
                      <a:pt x="4" y="176"/>
                      <a:pt x="4" y="176"/>
                    </a:cubicBezTo>
                    <a:cubicBezTo>
                      <a:pt x="4" y="176"/>
                      <a:pt x="4" y="176"/>
                      <a:pt x="4" y="176"/>
                    </a:cubicBezTo>
                    <a:cubicBezTo>
                      <a:pt x="4" y="176"/>
                      <a:pt x="4" y="176"/>
                      <a:pt x="5" y="176"/>
                    </a:cubicBezTo>
                    <a:cubicBezTo>
                      <a:pt x="5" y="176"/>
                      <a:pt x="5" y="176"/>
                      <a:pt x="5" y="175"/>
                    </a:cubicBezTo>
                    <a:cubicBezTo>
                      <a:pt x="5" y="175"/>
                      <a:pt x="5" y="175"/>
                      <a:pt x="5" y="175"/>
                    </a:cubicBezTo>
                    <a:cubicBezTo>
                      <a:pt x="5" y="175"/>
                      <a:pt x="5" y="175"/>
                      <a:pt x="5" y="175"/>
                    </a:cubicBezTo>
                    <a:cubicBezTo>
                      <a:pt x="5" y="175"/>
                      <a:pt x="5" y="175"/>
                      <a:pt x="5" y="175"/>
                    </a:cubicBezTo>
                    <a:cubicBezTo>
                      <a:pt x="5" y="175"/>
                      <a:pt x="5" y="175"/>
                      <a:pt x="5" y="174"/>
                    </a:cubicBezTo>
                    <a:cubicBezTo>
                      <a:pt x="5" y="174"/>
                      <a:pt x="5" y="174"/>
                      <a:pt x="5" y="174"/>
                    </a:cubicBezTo>
                    <a:cubicBezTo>
                      <a:pt x="5" y="174"/>
                      <a:pt x="5" y="174"/>
                      <a:pt x="5" y="174"/>
                    </a:cubicBezTo>
                    <a:cubicBezTo>
                      <a:pt x="5" y="174"/>
                      <a:pt x="5" y="174"/>
                      <a:pt x="5" y="174"/>
                    </a:cubicBezTo>
                    <a:cubicBezTo>
                      <a:pt x="5" y="174"/>
                      <a:pt x="5" y="174"/>
                      <a:pt x="5" y="174"/>
                    </a:cubicBezTo>
                    <a:cubicBezTo>
                      <a:pt x="5" y="174"/>
                      <a:pt x="5" y="174"/>
                      <a:pt x="5" y="174"/>
                    </a:cubicBezTo>
                    <a:cubicBezTo>
                      <a:pt x="5" y="174"/>
                      <a:pt x="5" y="173"/>
                      <a:pt x="5" y="173"/>
                    </a:cubicBezTo>
                    <a:cubicBezTo>
                      <a:pt x="5" y="173"/>
                      <a:pt x="5" y="173"/>
                      <a:pt x="5" y="173"/>
                    </a:cubicBezTo>
                    <a:cubicBezTo>
                      <a:pt x="5" y="173"/>
                      <a:pt x="5" y="173"/>
                      <a:pt x="5" y="173"/>
                    </a:cubicBezTo>
                    <a:cubicBezTo>
                      <a:pt x="5" y="173"/>
                      <a:pt x="5" y="173"/>
                      <a:pt x="5" y="173"/>
                    </a:cubicBezTo>
                    <a:cubicBezTo>
                      <a:pt x="5" y="172"/>
                      <a:pt x="5" y="172"/>
                      <a:pt x="5" y="172"/>
                    </a:cubicBezTo>
                    <a:cubicBezTo>
                      <a:pt x="5" y="172"/>
                      <a:pt x="5" y="172"/>
                      <a:pt x="5" y="172"/>
                    </a:cubicBezTo>
                    <a:cubicBezTo>
                      <a:pt x="5" y="172"/>
                      <a:pt x="5" y="172"/>
                      <a:pt x="5" y="172"/>
                    </a:cubicBezTo>
                    <a:cubicBezTo>
                      <a:pt x="5" y="172"/>
                      <a:pt x="5" y="172"/>
                      <a:pt x="5" y="172"/>
                    </a:cubicBezTo>
                    <a:cubicBezTo>
                      <a:pt x="5" y="172"/>
                      <a:pt x="5" y="172"/>
                      <a:pt x="5" y="172"/>
                    </a:cubicBezTo>
                    <a:cubicBezTo>
                      <a:pt x="5" y="172"/>
                      <a:pt x="5" y="171"/>
                      <a:pt x="5" y="171"/>
                    </a:cubicBezTo>
                    <a:cubicBezTo>
                      <a:pt x="5" y="171"/>
                      <a:pt x="5" y="171"/>
                      <a:pt x="6" y="171"/>
                    </a:cubicBezTo>
                    <a:cubicBezTo>
                      <a:pt x="6" y="171"/>
                      <a:pt x="6" y="171"/>
                      <a:pt x="6" y="171"/>
                    </a:cubicBezTo>
                    <a:cubicBezTo>
                      <a:pt x="6" y="170"/>
                      <a:pt x="6" y="170"/>
                      <a:pt x="6" y="169"/>
                    </a:cubicBezTo>
                    <a:cubicBezTo>
                      <a:pt x="6" y="169"/>
                      <a:pt x="6" y="169"/>
                      <a:pt x="6" y="169"/>
                    </a:cubicBezTo>
                    <a:cubicBezTo>
                      <a:pt x="6" y="169"/>
                      <a:pt x="6" y="169"/>
                      <a:pt x="6" y="169"/>
                    </a:cubicBezTo>
                    <a:cubicBezTo>
                      <a:pt x="6" y="169"/>
                      <a:pt x="6" y="169"/>
                      <a:pt x="6" y="169"/>
                    </a:cubicBezTo>
                    <a:cubicBezTo>
                      <a:pt x="6" y="169"/>
                      <a:pt x="6" y="169"/>
                      <a:pt x="6" y="169"/>
                    </a:cubicBezTo>
                    <a:cubicBezTo>
                      <a:pt x="6" y="169"/>
                      <a:pt x="6" y="169"/>
                      <a:pt x="6" y="169"/>
                    </a:cubicBezTo>
                    <a:cubicBezTo>
                      <a:pt x="6" y="168"/>
                      <a:pt x="6" y="168"/>
                      <a:pt x="6" y="168"/>
                    </a:cubicBezTo>
                    <a:cubicBezTo>
                      <a:pt x="6" y="168"/>
                      <a:pt x="6" y="168"/>
                      <a:pt x="6" y="168"/>
                    </a:cubicBezTo>
                    <a:cubicBezTo>
                      <a:pt x="6" y="168"/>
                      <a:pt x="6" y="168"/>
                      <a:pt x="6" y="168"/>
                    </a:cubicBezTo>
                    <a:cubicBezTo>
                      <a:pt x="6" y="168"/>
                      <a:pt x="6" y="168"/>
                      <a:pt x="6" y="168"/>
                    </a:cubicBezTo>
                    <a:cubicBezTo>
                      <a:pt x="6" y="168"/>
                      <a:pt x="6" y="168"/>
                      <a:pt x="6" y="168"/>
                    </a:cubicBezTo>
                    <a:cubicBezTo>
                      <a:pt x="6" y="168"/>
                      <a:pt x="6" y="167"/>
                      <a:pt x="6" y="167"/>
                    </a:cubicBezTo>
                    <a:cubicBezTo>
                      <a:pt x="6" y="167"/>
                      <a:pt x="6" y="167"/>
                      <a:pt x="6" y="167"/>
                    </a:cubicBezTo>
                    <a:cubicBezTo>
                      <a:pt x="6" y="166"/>
                      <a:pt x="6" y="165"/>
                      <a:pt x="6" y="165"/>
                    </a:cubicBezTo>
                    <a:cubicBezTo>
                      <a:pt x="6" y="165"/>
                      <a:pt x="6" y="165"/>
                      <a:pt x="6" y="165"/>
                    </a:cubicBezTo>
                    <a:cubicBezTo>
                      <a:pt x="6" y="165"/>
                      <a:pt x="6" y="165"/>
                      <a:pt x="6" y="165"/>
                    </a:cubicBezTo>
                    <a:cubicBezTo>
                      <a:pt x="6" y="165"/>
                      <a:pt x="6" y="165"/>
                      <a:pt x="6" y="165"/>
                    </a:cubicBezTo>
                    <a:cubicBezTo>
                      <a:pt x="6" y="164"/>
                      <a:pt x="6" y="164"/>
                      <a:pt x="6" y="164"/>
                    </a:cubicBezTo>
                    <a:cubicBezTo>
                      <a:pt x="6" y="164"/>
                      <a:pt x="6" y="164"/>
                      <a:pt x="6" y="164"/>
                    </a:cubicBezTo>
                    <a:cubicBezTo>
                      <a:pt x="6" y="164"/>
                      <a:pt x="6" y="164"/>
                      <a:pt x="6" y="164"/>
                    </a:cubicBezTo>
                    <a:cubicBezTo>
                      <a:pt x="6" y="164"/>
                      <a:pt x="6" y="164"/>
                      <a:pt x="6" y="164"/>
                    </a:cubicBezTo>
                    <a:cubicBezTo>
                      <a:pt x="6" y="163"/>
                      <a:pt x="7" y="163"/>
                      <a:pt x="7" y="163"/>
                    </a:cubicBezTo>
                    <a:cubicBezTo>
                      <a:pt x="7" y="163"/>
                      <a:pt x="7" y="163"/>
                      <a:pt x="7" y="163"/>
                    </a:cubicBezTo>
                    <a:cubicBezTo>
                      <a:pt x="7" y="163"/>
                      <a:pt x="7" y="163"/>
                      <a:pt x="7" y="163"/>
                    </a:cubicBezTo>
                    <a:cubicBezTo>
                      <a:pt x="7" y="163"/>
                      <a:pt x="7" y="163"/>
                      <a:pt x="7" y="163"/>
                    </a:cubicBezTo>
                    <a:cubicBezTo>
                      <a:pt x="7" y="163"/>
                      <a:pt x="7" y="163"/>
                      <a:pt x="7" y="163"/>
                    </a:cubicBezTo>
                    <a:cubicBezTo>
                      <a:pt x="7" y="163"/>
                      <a:pt x="7" y="163"/>
                      <a:pt x="7" y="163"/>
                    </a:cubicBezTo>
                    <a:cubicBezTo>
                      <a:pt x="7" y="163"/>
                      <a:pt x="7" y="163"/>
                      <a:pt x="7" y="163"/>
                    </a:cubicBezTo>
                    <a:cubicBezTo>
                      <a:pt x="7" y="163"/>
                      <a:pt x="7" y="163"/>
                      <a:pt x="7" y="163"/>
                    </a:cubicBezTo>
                    <a:cubicBezTo>
                      <a:pt x="7" y="163"/>
                      <a:pt x="7" y="163"/>
                      <a:pt x="7" y="163"/>
                    </a:cubicBezTo>
                    <a:cubicBezTo>
                      <a:pt x="7" y="162"/>
                      <a:pt x="7" y="162"/>
                      <a:pt x="7" y="162"/>
                    </a:cubicBezTo>
                    <a:cubicBezTo>
                      <a:pt x="7" y="162"/>
                      <a:pt x="7" y="162"/>
                      <a:pt x="7" y="162"/>
                    </a:cubicBezTo>
                    <a:cubicBezTo>
                      <a:pt x="7" y="162"/>
                      <a:pt x="7" y="162"/>
                      <a:pt x="7" y="162"/>
                    </a:cubicBezTo>
                    <a:cubicBezTo>
                      <a:pt x="7" y="162"/>
                      <a:pt x="7" y="162"/>
                      <a:pt x="7" y="162"/>
                    </a:cubicBezTo>
                    <a:cubicBezTo>
                      <a:pt x="7" y="162"/>
                      <a:pt x="8" y="162"/>
                      <a:pt x="8" y="162"/>
                    </a:cubicBezTo>
                    <a:cubicBezTo>
                      <a:pt x="8" y="161"/>
                      <a:pt x="8" y="161"/>
                      <a:pt x="8" y="161"/>
                    </a:cubicBezTo>
                    <a:cubicBezTo>
                      <a:pt x="8" y="161"/>
                      <a:pt x="8" y="161"/>
                      <a:pt x="8" y="161"/>
                    </a:cubicBezTo>
                    <a:cubicBezTo>
                      <a:pt x="8" y="161"/>
                      <a:pt x="8" y="161"/>
                      <a:pt x="8" y="161"/>
                    </a:cubicBezTo>
                    <a:cubicBezTo>
                      <a:pt x="8" y="161"/>
                      <a:pt x="8" y="161"/>
                      <a:pt x="8" y="161"/>
                    </a:cubicBezTo>
                    <a:cubicBezTo>
                      <a:pt x="8" y="161"/>
                      <a:pt x="8" y="161"/>
                      <a:pt x="8" y="161"/>
                    </a:cubicBezTo>
                    <a:cubicBezTo>
                      <a:pt x="8" y="161"/>
                      <a:pt x="8" y="161"/>
                      <a:pt x="8" y="161"/>
                    </a:cubicBezTo>
                    <a:cubicBezTo>
                      <a:pt x="8" y="161"/>
                      <a:pt x="8" y="161"/>
                      <a:pt x="8" y="161"/>
                    </a:cubicBezTo>
                    <a:cubicBezTo>
                      <a:pt x="8" y="161"/>
                      <a:pt x="8" y="161"/>
                      <a:pt x="9" y="161"/>
                    </a:cubicBezTo>
                    <a:cubicBezTo>
                      <a:pt x="9" y="161"/>
                      <a:pt x="9" y="161"/>
                      <a:pt x="9" y="161"/>
                    </a:cubicBezTo>
                    <a:cubicBezTo>
                      <a:pt x="9" y="161"/>
                      <a:pt x="9" y="161"/>
                      <a:pt x="10" y="161"/>
                    </a:cubicBezTo>
                    <a:cubicBezTo>
                      <a:pt x="10" y="160"/>
                      <a:pt x="10" y="160"/>
                      <a:pt x="10" y="160"/>
                    </a:cubicBezTo>
                    <a:cubicBezTo>
                      <a:pt x="10" y="160"/>
                      <a:pt x="10" y="160"/>
                      <a:pt x="10" y="160"/>
                    </a:cubicBezTo>
                    <a:cubicBezTo>
                      <a:pt x="10" y="160"/>
                      <a:pt x="10" y="160"/>
                      <a:pt x="10" y="160"/>
                    </a:cubicBezTo>
                    <a:cubicBezTo>
                      <a:pt x="10" y="160"/>
                      <a:pt x="10" y="160"/>
                      <a:pt x="10" y="160"/>
                    </a:cubicBezTo>
                    <a:cubicBezTo>
                      <a:pt x="11" y="160"/>
                      <a:pt x="11" y="160"/>
                      <a:pt x="11" y="160"/>
                    </a:cubicBezTo>
                    <a:cubicBezTo>
                      <a:pt x="11" y="160"/>
                      <a:pt x="11" y="160"/>
                      <a:pt x="11" y="160"/>
                    </a:cubicBezTo>
                    <a:cubicBezTo>
                      <a:pt x="11" y="160"/>
                      <a:pt x="11" y="160"/>
                      <a:pt x="11" y="160"/>
                    </a:cubicBezTo>
                    <a:cubicBezTo>
                      <a:pt x="11" y="160"/>
                      <a:pt x="11" y="160"/>
                      <a:pt x="11" y="160"/>
                    </a:cubicBezTo>
                    <a:cubicBezTo>
                      <a:pt x="11" y="160"/>
                      <a:pt x="11" y="160"/>
                      <a:pt x="12" y="160"/>
                    </a:cubicBezTo>
                    <a:cubicBezTo>
                      <a:pt x="12" y="160"/>
                      <a:pt x="12" y="160"/>
                      <a:pt x="12" y="160"/>
                    </a:cubicBezTo>
                    <a:cubicBezTo>
                      <a:pt x="12" y="160"/>
                      <a:pt x="12" y="160"/>
                      <a:pt x="12" y="160"/>
                    </a:cubicBezTo>
                    <a:cubicBezTo>
                      <a:pt x="12" y="160"/>
                      <a:pt x="12" y="160"/>
                      <a:pt x="12" y="160"/>
                    </a:cubicBezTo>
                    <a:cubicBezTo>
                      <a:pt x="13" y="160"/>
                      <a:pt x="13" y="160"/>
                      <a:pt x="14" y="160"/>
                    </a:cubicBezTo>
                    <a:cubicBezTo>
                      <a:pt x="14" y="159"/>
                      <a:pt x="14" y="159"/>
                      <a:pt x="14" y="159"/>
                    </a:cubicBezTo>
                    <a:cubicBezTo>
                      <a:pt x="15" y="159"/>
                      <a:pt x="16" y="159"/>
                      <a:pt x="17" y="158"/>
                    </a:cubicBezTo>
                    <a:cubicBezTo>
                      <a:pt x="17" y="158"/>
                      <a:pt x="17" y="158"/>
                      <a:pt x="17" y="158"/>
                    </a:cubicBezTo>
                    <a:cubicBezTo>
                      <a:pt x="18" y="158"/>
                      <a:pt x="19" y="158"/>
                      <a:pt x="19" y="158"/>
                    </a:cubicBezTo>
                    <a:cubicBezTo>
                      <a:pt x="20" y="158"/>
                      <a:pt x="20" y="158"/>
                      <a:pt x="21" y="157"/>
                    </a:cubicBezTo>
                    <a:cubicBezTo>
                      <a:pt x="22" y="157"/>
                      <a:pt x="23" y="157"/>
                      <a:pt x="24" y="157"/>
                    </a:cubicBezTo>
                    <a:cubicBezTo>
                      <a:pt x="25" y="156"/>
                      <a:pt x="25" y="156"/>
                      <a:pt x="26" y="156"/>
                    </a:cubicBezTo>
                    <a:cubicBezTo>
                      <a:pt x="26" y="156"/>
                      <a:pt x="26" y="156"/>
                      <a:pt x="26" y="156"/>
                    </a:cubicBezTo>
                    <a:cubicBezTo>
                      <a:pt x="26" y="156"/>
                      <a:pt x="26" y="156"/>
                      <a:pt x="26" y="156"/>
                    </a:cubicBezTo>
                    <a:cubicBezTo>
                      <a:pt x="27" y="156"/>
                      <a:pt x="27" y="156"/>
                      <a:pt x="27" y="156"/>
                    </a:cubicBezTo>
                    <a:cubicBezTo>
                      <a:pt x="27" y="156"/>
                      <a:pt x="27" y="156"/>
                      <a:pt x="27" y="156"/>
                    </a:cubicBezTo>
                    <a:cubicBezTo>
                      <a:pt x="27" y="156"/>
                      <a:pt x="27" y="156"/>
                      <a:pt x="27" y="156"/>
                    </a:cubicBezTo>
                    <a:cubicBezTo>
                      <a:pt x="27" y="156"/>
                      <a:pt x="27" y="156"/>
                      <a:pt x="27" y="156"/>
                    </a:cubicBezTo>
                    <a:cubicBezTo>
                      <a:pt x="27" y="156"/>
                      <a:pt x="27" y="156"/>
                      <a:pt x="27" y="156"/>
                    </a:cubicBezTo>
                    <a:cubicBezTo>
                      <a:pt x="27" y="156"/>
                      <a:pt x="27" y="156"/>
                      <a:pt x="27" y="156"/>
                    </a:cubicBezTo>
                    <a:cubicBezTo>
                      <a:pt x="27" y="156"/>
                      <a:pt x="27" y="156"/>
                      <a:pt x="27" y="156"/>
                    </a:cubicBezTo>
                    <a:cubicBezTo>
                      <a:pt x="28" y="156"/>
                      <a:pt x="28" y="156"/>
                      <a:pt x="28" y="156"/>
                    </a:cubicBezTo>
                    <a:cubicBezTo>
                      <a:pt x="28" y="156"/>
                      <a:pt x="28" y="156"/>
                      <a:pt x="28" y="156"/>
                    </a:cubicBezTo>
                    <a:cubicBezTo>
                      <a:pt x="28" y="156"/>
                      <a:pt x="28" y="156"/>
                      <a:pt x="29" y="156"/>
                    </a:cubicBezTo>
                    <a:cubicBezTo>
                      <a:pt x="29" y="156"/>
                      <a:pt x="29" y="156"/>
                      <a:pt x="29" y="156"/>
                    </a:cubicBezTo>
                    <a:cubicBezTo>
                      <a:pt x="29" y="156"/>
                      <a:pt x="29" y="156"/>
                      <a:pt x="29" y="156"/>
                    </a:cubicBezTo>
                    <a:cubicBezTo>
                      <a:pt x="29" y="156"/>
                      <a:pt x="29" y="156"/>
                      <a:pt x="29" y="156"/>
                    </a:cubicBezTo>
                    <a:cubicBezTo>
                      <a:pt x="29" y="156"/>
                      <a:pt x="29" y="156"/>
                      <a:pt x="29" y="156"/>
                    </a:cubicBezTo>
                    <a:cubicBezTo>
                      <a:pt x="29" y="156"/>
                      <a:pt x="29" y="156"/>
                      <a:pt x="29" y="156"/>
                    </a:cubicBezTo>
                    <a:cubicBezTo>
                      <a:pt x="30" y="155"/>
                      <a:pt x="30" y="155"/>
                      <a:pt x="31" y="155"/>
                    </a:cubicBezTo>
                    <a:cubicBezTo>
                      <a:pt x="32" y="155"/>
                      <a:pt x="33" y="154"/>
                      <a:pt x="34" y="154"/>
                    </a:cubicBezTo>
                    <a:cubicBezTo>
                      <a:pt x="34" y="154"/>
                      <a:pt x="35" y="153"/>
                      <a:pt x="36" y="153"/>
                    </a:cubicBezTo>
                    <a:cubicBezTo>
                      <a:pt x="36" y="153"/>
                      <a:pt x="36" y="153"/>
                      <a:pt x="36" y="153"/>
                    </a:cubicBezTo>
                    <a:cubicBezTo>
                      <a:pt x="36" y="153"/>
                      <a:pt x="37" y="153"/>
                      <a:pt x="38" y="153"/>
                    </a:cubicBezTo>
                    <a:cubicBezTo>
                      <a:pt x="38" y="153"/>
                      <a:pt x="38" y="153"/>
                      <a:pt x="38" y="153"/>
                    </a:cubicBezTo>
                    <a:cubicBezTo>
                      <a:pt x="38" y="153"/>
                      <a:pt x="39" y="153"/>
                      <a:pt x="39" y="153"/>
                    </a:cubicBezTo>
                    <a:cubicBezTo>
                      <a:pt x="39" y="153"/>
                      <a:pt x="39" y="153"/>
                      <a:pt x="39" y="153"/>
                    </a:cubicBezTo>
                    <a:cubicBezTo>
                      <a:pt x="40" y="153"/>
                      <a:pt x="40" y="153"/>
                      <a:pt x="40" y="153"/>
                    </a:cubicBezTo>
                    <a:cubicBezTo>
                      <a:pt x="40" y="152"/>
                      <a:pt x="40" y="152"/>
                      <a:pt x="40" y="152"/>
                    </a:cubicBezTo>
                    <a:cubicBezTo>
                      <a:pt x="40" y="152"/>
                      <a:pt x="41" y="152"/>
                      <a:pt x="41" y="152"/>
                    </a:cubicBezTo>
                    <a:cubicBezTo>
                      <a:pt x="41" y="152"/>
                      <a:pt x="41" y="152"/>
                      <a:pt x="41" y="152"/>
                    </a:cubicBezTo>
                    <a:cubicBezTo>
                      <a:pt x="41" y="152"/>
                      <a:pt x="41" y="152"/>
                      <a:pt x="41" y="152"/>
                    </a:cubicBezTo>
                    <a:cubicBezTo>
                      <a:pt x="41" y="152"/>
                      <a:pt x="41" y="152"/>
                      <a:pt x="41" y="152"/>
                    </a:cubicBezTo>
                    <a:cubicBezTo>
                      <a:pt x="41" y="152"/>
                      <a:pt x="41" y="152"/>
                      <a:pt x="42" y="152"/>
                    </a:cubicBezTo>
                    <a:cubicBezTo>
                      <a:pt x="42" y="152"/>
                      <a:pt x="42" y="152"/>
                      <a:pt x="42" y="152"/>
                    </a:cubicBezTo>
                    <a:cubicBezTo>
                      <a:pt x="42" y="152"/>
                      <a:pt x="42" y="152"/>
                      <a:pt x="42" y="152"/>
                    </a:cubicBezTo>
                    <a:cubicBezTo>
                      <a:pt x="42" y="152"/>
                      <a:pt x="42" y="152"/>
                      <a:pt x="42" y="152"/>
                    </a:cubicBezTo>
                    <a:cubicBezTo>
                      <a:pt x="43" y="152"/>
                      <a:pt x="43" y="151"/>
                      <a:pt x="44" y="151"/>
                    </a:cubicBezTo>
                    <a:cubicBezTo>
                      <a:pt x="44" y="151"/>
                      <a:pt x="44" y="151"/>
                      <a:pt x="44" y="151"/>
                    </a:cubicBezTo>
                    <a:cubicBezTo>
                      <a:pt x="44" y="151"/>
                      <a:pt x="44" y="151"/>
                      <a:pt x="45" y="151"/>
                    </a:cubicBezTo>
                    <a:cubicBezTo>
                      <a:pt x="45" y="151"/>
                      <a:pt x="45" y="151"/>
                      <a:pt x="45" y="151"/>
                    </a:cubicBezTo>
                    <a:cubicBezTo>
                      <a:pt x="45" y="151"/>
                      <a:pt x="45" y="151"/>
                      <a:pt x="45" y="151"/>
                    </a:cubicBezTo>
                    <a:cubicBezTo>
                      <a:pt x="46" y="151"/>
                      <a:pt x="46" y="151"/>
                      <a:pt x="46" y="151"/>
                    </a:cubicBezTo>
                    <a:cubicBezTo>
                      <a:pt x="46" y="151"/>
                      <a:pt x="46" y="151"/>
                      <a:pt x="46" y="151"/>
                    </a:cubicBezTo>
                    <a:cubicBezTo>
                      <a:pt x="46" y="150"/>
                      <a:pt x="47" y="150"/>
                      <a:pt x="48" y="150"/>
                    </a:cubicBezTo>
                    <a:cubicBezTo>
                      <a:pt x="49" y="149"/>
                      <a:pt x="50" y="149"/>
                      <a:pt x="52" y="149"/>
                    </a:cubicBezTo>
                    <a:cubicBezTo>
                      <a:pt x="53" y="148"/>
                      <a:pt x="55" y="147"/>
                      <a:pt x="57" y="146"/>
                    </a:cubicBezTo>
                    <a:close/>
                  </a:path>
                </a:pathLst>
              </a:custGeom>
              <a:solidFill>
                <a:srgbClr val="005CA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" name="Freeform 12"/>
              <p:cNvSpPr/>
              <p:nvPr/>
            </p:nvSpPr>
            <p:spPr bwMode="auto">
              <a:xfrm>
                <a:off x="3789363" y="3698876"/>
                <a:ext cx="315913" cy="247650"/>
              </a:xfrm>
              <a:custGeom>
                <a:avLst/>
                <a:gdLst>
                  <a:gd name="T0" fmla="*/ 41 w 41"/>
                  <a:gd name="T1" fmla="*/ 28 h 32"/>
                  <a:gd name="T2" fmla="*/ 36 w 41"/>
                  <a:gd name="T3" fmla="*/ 29 h 32"/>
                  <a:gd name="T4" fmla="*/ 10 w 41"/>
                  <a:gd name="T5" fmla="*/ 15 h 32"/>
                  <a:gd name="T6" fmla="*/ 5 w 41"/>
                  <a:gd name="T7" fmla="*/ 12 h 32"/>
                  <a:gd name="T8" fmla="*/ 9 w 41"/>
                  <a:gd name="T9" fmla="*/ 32 h 32"/>
                  <a:gd name="T10" fmla="*/ 5 w 41"/>
                  <a:gd name="T11" fmla="*/ 32 h 32"/>
                  <a:gd name="T12" fmla="*/ 0 w 41"/>
                  <a:gd name="T13" fmla="*/ 7 h 32"/>
                  <a:gd name="T14" fmla="*/ 4 w 41"/>
                  <a:gd name="T15" fmla="*/ 6 h 32"/>
                  <a:gd name="T16" fmla="*/ 33 w 41"/>
                  <a:gd name="T17" fmla="*/ 21 h 32"/>
                  <a:gd name="T18" fmla="*/ 36 w 41"/>
                  <a:gd name="T19" fmla="*/ 23 h 32"/>
                  <a:gd name="T20" fmla="*/ 31 w 41"/>
                  <a:gd name="T21" fmla="*/ 0 h 32"/>
                  <a:gd name="T22" fmla="*/ 36 w 41"/>
                  <a:gd name="T23" fmla="*/ 0 h 32"/>
                  <a:gd name="T24" fmla="*/ 41 w 41"/>
                  <a:gd name="T25" fmla="*/ 2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1" h="32">
                    <a:moveTo>
                      <a:pt x="41" y="28"/>
                    </a:moveTo>
                    <a:cubicBezTo>
                      <a:pt x="36" y="29"/>
                      <a:pt x="36" y="29"/>
                      <a:pt x="36" y="29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8" y="14"/>
                      <a:pt x="7" y="13"/>
                      <a:pt x="5" y="12"/>
                    </a:cubicBezTo>
                    <a:cubicBezTo>
                      <a:pt x="9" y="32"/>
                      <a:pt x="9" y="32"/>
                      <a:pt x="9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33" y="21"/>
                      <a:pt x="33" y="21"/>
                      <a:pt x="33" y="21"/>
                    </a:cubicBezTo>
                    <a:cubicBezTo>
                      <a:pt x="36" y="23"/>
                      <a:pt x="36" y="23"/>
                      <a:pt x="36" y="23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6" y="0"/>
                      <a:pt x="36" y="0"/>
                      <a:pt x="36" y="0"/>
                    </a:cubicBezTo>
                    <a:lnTo>
                      <a:pt x="41" y="28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" name="Freeform 13"/>
              <p:cNvSpPr/>
              <p:nvPr/>
            </p:nvSpPr>
            <p:spPr bwMode="auto">
              <a:xfrm>
                <a:off x="3767138" y="3436938"/>
                <a:ext cx="292100" cy="231775"/>
              </a:xfrm>
              <a:custGeom>
                <a:avLst/>
                <a:gdLst>
                  <a:gd name="T0" fmla="*/ 184 w 184"/>
                  <a:gd name="T1" fmla="*/ 136 h 146"/>
                  <a:gd name="T2" fmla="*/ 9 w 184"/>
                  <a:gd name="T3" fmla="*/ 146 h 146"/>
                  <a:gd name="T4" fmla="*/ 5 w 184"/>
                  <a:gd name="T5" fmla="*/ 121 h 146"/>
                  <a:gd name="T6" fmla="*/ 77 w 184"/>
                  <a:gd name="T7" fmla="*/ 116 h 146"/>
                  <a:gd name="T8" fmla="*/ 73 w 184"/>
                  <a:gd name="T9" fmla="*/ 29 h 146"/>
                  <a:gd name="T10" fmla="*/ 0 w 184"/>
                  <a:gd name="T11" fmla="*/ 29 h 146"/>
                  <a:gd name="T12" fmla="*/ 0 w 184"/>
                  <a:gd name="T13" fmla="*/ 9 h 146"/>
                  <a:gd name="T14" fmla="*/ 175 w 184"/>
                  <a:gd name="T15" fmla="*/ 0 h 146"/>
                  <a:gd name="T16" fmla="*/ 179 w 184"/>
                  <a:gd name="T17" fmla="*/ 19 h 146"/>
                  <a:gd name="T18" fmla="*/ 97 w 184"/>
                  <a:gd name="T19" fmla="*/ 24 h 146"/>
                  <a:gd name="T20" fmla="*/ 102 w 184"/>
                  <a:gd name="T21" fmla="*/ 116 h 146"/>
                  <a:gd name="T22" fmla="*/ 184 w 184"/>
                  <a:gd name="T23" fmla="*/ 112 h 146"/>
                  <a:gd name="T24" fmla="*/ 184 w 184"/>
                  <a:gd name="T25" fmla="*/ 13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4" h="146">
                    <a:moveTo>
                      <a:pt x="184" y="136"/>
                    </a:moveTo>
                    <a:lnTo>
                      <a:pt x="9" y="146"/>
                    </a:lnTo>
                    <a:lnTo>
                      <a:pt x="5" y="121"/>
                    </a:lnTo>
                    <a:lnTo>
                      <a:pt x="77" y="116"/>
                    </a:lnTo>
                    <a:lnTo>
                      <a:pt x="73" y="29"/>
                    </a:lnTo>
                    <a:lnTo>
                      <a:pt x="0" y="29"/>
                    </a:lnTo>
                    <a:lnTo>
                      <a:pt x="0" y="9"/>
                    </a:lnTo>
                    <a:lnTo>
                      <a:pt x="175" y="0"/>
                    </a:lnTo>
                    <a:lnTo>
                      <a:pt x="179" y="19"/>
                    </a:lnTo>
                    <a:lnTo>
                      <a:pt x="97" y="24"/>
                    </a:lnTo>
                    <a:lnTo>
                      <a:pt x="102" y="116"/>
                    </a:lnTo>
                    <a:lnTo>
                      <a:pt x="184" y="112"/>
                    </a:lnTo>
                    <a:lnTo>
                      <a:pt x="184" y="136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" name="Freeform 14"/>
              <p:cNvSpPr/>
              <p:nvPr/>
            </p:nvSpPr>
            <p:spPr bwMode="auto">
              <a:xfrm>
                <a:off x="3767138" y="3143251"/>
                <a:ext cx="300038" cy="223838"/>
              </a:xfrm>
              <a:custGeom>
                <a:avLst/>
                <a:gdLst>
                  <a:gd name="T0" fmla="*/ 179 w 189"/>
                  <a:gd name="T1" fmla="*/ 141 h 141"/>
                  <a:gd name="T2" fmla="*/ 0 w 189"/>
                  <a:gd name="T3" fmla="*/ 131 h 141"/>
                  <a:gd name="T4" fmla="*/ 9 w 189"/>
                  <a:gd name="T5" fmla="*/ 0 h 141"/>
                  <a:gd name="T6" fmla="*/ 34 w 189"/>
                  <a:gd name="T7" fmla="*/ 5 h 141"/>
                  <a:gd name="T8" fmla="*/ 24 w 189"/>
                  <a:gd name="T9" fmla="*/ 107 h 141"/>
                  <a:gd name="T10" fmla="*/ 77 w 189"/>
                  <a:gd name="T11" fmla="*/ 112 h 141"/>
                  <a:gd name="T12" fmla="*/ 87 w 189"/>
                  <a:gd name="T13" fmla="*/ 15 h 141"/>
                  <a:gd name="T14" fmla="*/ 107 w 189"/>
                  <a:gd name="T15" fmla="*/ 15 h 141"/>
                  <a:gd name="T16" fmla="*/ 97 w 189"/>
                  <a:gd name="T17" fmla="*/ 112 h 141"/>
                  <a:gd name="T18" fmla="*/ 160 w 189"/>
                  <a:gd name="T19" fmla="*/ 117 h 141"/>
                  <a:gd name="T20" fmla="*/ 165 w 189"/>
                  <a:gd name="T21" fmla="*/ 10 h 141"/>
                  <a:gd name="T22" fmla="*/ 189 w 189"/>
                  <a:gd name="T23" fmla="*/ 10 h 141"/>
                  <a:gd name="T24" fmla="*/ 179 w 189"/>
                  <a:gd name="T25" fmla="*/ 14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9" h="141">
                    <a:moveTo>
                      <a:pt x="179" y="141"/>
                    </a:moveTo>
                    <a:lnTo>
                      <a:pt x="0" y="131"/>
                    </a:lnTo>
                    <a:lnTo>
                      <a:pt x="9" y="0"/>
                    </a:lnTo>
                    <a:lnTo>
                      <a:pt x="34" y="5"/>
                    </a:lnTo>
                    <a:lnTo>
                      <a:pt x="24" y="107"/>
                    </a:lnTo>
                    <a:lnTo>
                      <a:pt x="77" y="112"/>
                    </a:lnTo>
                    <a:lnTo>
                      <a:pt x="87" y="15"/>
                    </a:lnTo>
                    <a:lnTo>
                      <a:pt x="107" y="15"/>
                    </a:lnTo>
                    <a:lnTo>
                      <a:pt x="97" y="112"/>
                    </a:lnTo>
                    <a:lnTo>
                      <a:pt x="160" y="117"/>
                    </a:lnTo>
                    <a:lnTo>
                      <a:pt x="165" y="10"/>
                    </a:lnTo>
                    <a:lnTo>
                      <a:pt x="189" y="10"/>
                    </a:lnTo>
                    <a:lnTo>
                      <a:pt x="179" y="141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9" name="Freeform 15"/>
              <p:cNvSpPr/>
              <p:nvPr/>
            </p:nvSpPr>
            <p:spPr bwMode="auto">
              <a:xfrm>
                <a:off x="3821113" y="2919413"/>
                <a:ext cx="269875" cy="200025"/>
              </a:xfrm>
              <a:custGeom>
                <a:avLst/>
                <a:gdLst>
                  <a:gd name="T0" fmla="*/ 22 w 35"/>
                  <a:gd name="T1" fmla="*/ 25 h 26"/>
                  <a:gd name="T2" fmla="*/ 23 w 35"/>
                  <a:gd name="T3" fmla="*/ 20 h 26"/>
                  <a:gd name="T4" fmla="*/ 28 w 35"/>
                  <a:gd name="T5" fmla="*/ 20 h 26"/>
                  <a:gd name="T6" fmla="*/ 31 w 35"/>
                  <a:gd name="T7" fmla="*/ 17 h 26"/>
                  <a:gd name="T8" fmla="*/ 30 w 35"/>
                  <a:gd name="T9" fmla="*/ 13 h 26"/>
                  <a:gd name="T10" fmla="*/ 29 w 35"/>
                  <a:gd name="T11" fmla="*/ 11 h 26"/>
                  <a:gd name="T12" fmla="*/ 24 w 35"/>
                  <a:gd name="T13" fmla="*/ 10 h 26"/>
                  <a:gd name="T14" fmla="*/ 0 w 35"/>
                  <a:gd name="T15" fmla="*/ 5 h 26"/>
                  <a:gd name="T16" fmla="*/ 0 w 35"/>
                  <a:gd name="T17" fmla="*/ 0 h 26"/>
                  <a:gd name="T18" fmla="*/ 25 w 35"/>
                  <a:gd name="T19" fmla="*/ 5 h 26"/>
                  <a:gd name="T20" fmla="*/ 32 w 35"/>
                  <a:gd name="T21" fmla="*/ 7 h 26"/>
                  <a:gd name="T22" fmla="*/ 35 w 35"/>
                  <a:gd name="T23" fmla="*/ 12 h 26"/>
                  <a:gd name="T24" fmla="*/ 35 w 35"/>
                  <a:gd name="T25" fmla="*/ 17 h 26"/>
                  <a:gd name="T26" fmla="*/ 31 w 35"/>
                  <a:gd name="T27" fmla="*/ 24 h 26"/>
                  <a:gd name="T28" fmla="*/ 22 w 35"/>
                  <a:gd name="T29" fmla="*/ 2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26">
                    <a:moveTo>
                      <a:pt x="22" y="25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5" y="21"/>
                      <a:pt x="27" y="21"/>
                      <a:pt x="28" y="20"/>
                    </a:cubicBezTo>
                    <a:cubicBezTo>
                      <a:pt x="30" y="19"/>
                      <a:pt x="30" y="18"/>
                      <a:pt x="31" y="17"/>
                    </a:cubicBezTo>
                    <a:cubicBezTo>
                      <a:pt x="31" y="15"/>
                      <a:pt x="31" y="14"/>
                      <a:pt x="30" y="13"/>
                    </a:cubicBezTo>
                    <a:cubicBezTo>
                      <a:pt x="30" y="12"/>
                      <a:pt x="29" y="12"/>
                      <a:pt x="29" y="11"/>
                    </a:cubicBezTo>
                    <a:cubicBezTo>
                      <a:pt x="28" y="11"/>
                      <a:pt x="26" y="10"/>
                      <a:pt x="24" y="1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8" y="6"/>
                      <a:pt x="30" y="6"/>
                      <a:pt x="32" y="7"/>
                    </a:cubicBezTo>
                    <a:cubicBezTo>
                      <a:pt x="33" y="8"/>
                      <a:pt x="34" y="10"/>
                      <a:pt x="35" y="12"/>
                    </a:cubicBezTo>
                    <a:cubicBezTo>
                      <a:pt x="35" y="13"/>
                      <a:pt x="35" y="15"/>
                      <a:pt x="35" y="17"/>
                    </a:cubicBezTo>
                    <a:cubicBezTo>
                      <a:pt x="34" y="20"/>
                      <a:pt x="33" y="23"/>
                      <a:pt x="31" y="24"/>
                    </a:cubicBezTo>
                    <a:cubicBezTo>
                      <a:pt x="29" y="25"/>
                      <a:pt x="26" y="26"/>
                      <a:pt x="22" y="25"/>
                    </a:cubicBez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0" name="Freeform 16"/>
              <p:cNvSpPr/>
              <p:nvPr/>
            </p:nvSpPr>
            <p:spPr bwMode="auto">
              <a:xfrm>
                <a:off x="3843338" y="2795588"/>
                <a:ext cx="285750" cy="107950"/>
              </a:xfrm>
              <a:custGeom>
                <a:avLst/>
                <a:gdLst>
                  <a:gd name="T0" fmla="*/ 170 w 180"/>
                  <a:gd name="T1" fmla="*/ 68 h 68"/>
                  <a:gd name="T2" fmla="*/ 0 w 180"/>
                  <a:gd name="T3" fmla="*/ 25 h 68"/>
                  <a:gd name="T4" fmla="*/ 10 w 180"/>
                  <a:gd name="T5" fmla="*/ 0 h 68"/>
                  <a:gd name="T6" fmla="*/ 180 w 180"/>
                  <a:gd name="T7" fmla="*/ 49 h 68"/>
                  <a:gd name="T8" fmla="*/ 170 w 180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68">
                    <a:moveTo>
                      <a:pt x="170" y="68"/>
                    </a:moveTo>
                    <a:lnTo>
                      <a:pt x="0" y="25"/>
                    </a:lnTo>
                    <a:lnTo>
                      <a:pt x="10" y="0"/>
                    </a:lnTo>
                    <a:lnTo>
                      <a:pt x="180" y="49"/>
                    </a:lnTo>
                    <a:lnTo>
                      <a:pt x="170" y="68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1" name="Freeform 17"/>
              <p:cNvSpPr>
                <a:spLocks noEditPoints="1"/>
              </p:cNvSpPr>
              <p:nvPr/>
            </p:nvSpPr>
            <p:spPr bwMode="auto">
              <a:xfrm>
                <a:off x="3905250" y="2587626"/>
                <a:ext cx="323850" cy="247650"/>
              </a:xfrm>
              <a:custGeom>
                <a:avLst/>
                <a:gdLst>
                  <a:gd name="T0" fmla="*/ 30 w 42"/>
                  <a:gd name="T1" fmla="*/ 32 h 32"/>
                  <a:gd name="T2" fmla="*/ 0 w 42"/>
                  <a:gd name="T3" fmla="*/ 6 h 32"/>
                  <a:gd name="T4" fmla="*/ 2 w 42"/>
                  <a:gd name="T5" fmla="*/ 1 h 32"/>
                  <a:gd name="T6" fmla="*/ 42 w 42"/>
                  <a:gd name="T7" fmla="*/ 0 h 32"/>
                  <a:gd name="T8" fmla="*/ 40 w 42"/>
                  <a:gd name="T9" fmla="*/ 5 h 32"/>
                  <a:gd name="T10" fmla="*/ 28 w 42"/>
                  <a:gd name="T11" fmla="*/ 5 h 32"/>
                  <a:gd name="T12" fmla="*/ 23 w 42"/>
                  <a:gd name="T13" fmla="*/ 19 h 32"/>
                  <a:gd name="T14" fmla="*/ 31 w 42"/>
                  <a:gd name="T15" fmla="*/ 27 h 32"/>
                  <a:gd name="T16" fmla="*/ 30 w 42"/>
                  <a:gd name="T17" fmla="*/ 32 h 32"/>
                  <a:gd name="T18" fmla="*/ 19 w 42"/>
                  <a:gd name="T19" fmla="*/ 17 h 32"/>
                  <a:gd name="T20" fmla="*/ 24 w 42"/>
                  <a:gd name="T21" fmla="*/ 5 h 32"/>
                  <a:gd name="T22" fmla="*/ 13 w 42"/>
                  <a:gd name="T23" fmla="*/ 5 h 32"/>
                  <a:gd name="T24" fmla="*/ 5 w 42"/>
                  <a:gd name="T25" fmla="*/ 5 h 32"/>
                  <a:gd name="T26" fmla="*/ 11 w 42"/>
                  <a:gd name="T27" fmla="*/ 9 h 32"/>
                  <a:gd name="T28" fmla="*/ 19 w 42"/>
                  <a:gd name="T29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2" h="32">
                    <a:moveTo>
                      <a:pt x="30" y="32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31" y="27"/>
                      <a:pt x="31" y="27"/>
                      <a:pt x="31" y="27"/>
                    </a:cubicBezTo>
                    <a:lnTo>
                      <a:pt x="30" y="32"/>
                    </a:lnTo>
                    <a:close/>
                    <a:moveTo>
                      <a:pt x="19" y="17"/>
                    </a:moveTo>
                    <a:cubicBezTo>
                      <a:pt x="24" y="5"/>
                      <a:pt x="24" y="5"/>
                      <a:pt x="24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0" y="5"/>
                      <a:pt x="7" y="5"/>
                      <a:pt x="5" y="5"/>
                    </a:cubicBezTo>
                    <a:cubicBezTo>
                      <a:pt x="7" y="6"/>
                      <a:pt x="9" y="8"/>
                      <a:pt x="11" y="9"/>
                    </a:cubicBezTo>
                    <a:lnTo>
                      <a:pt x="19" y="17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2" name="Freeform 18"/>
              <p:cNvSpPr/>
              <p:nvPr/>
            </p:nvSpPr>
            <p:spPr bwMode="auto">
              <a:xfrm>
                <a:off x="3990975" y="2232026"/>
                <a:ext cx="354013" cy="325438"/>
              </a:xfrm>
              <a:custGeom>
                <a:avLst/>
                <a:gdLst>
                  <a:gd name="T0" fmla="*/ 155 w 223"/>
                  <a:gd name="T1" fmla="*/ 205 h 205"/>
                  <a:gd name="T2" fmla="*/ 0 w 223"/>
                  <a:gd name="T3" fmla="*/ 122 h 205"/>
                  <a:gd name="T4" fmla="*/ 14 w 223"/>
                  <a:gd name="T5" fmla="*/ 102 h 205"/>
                  <a:gd name="T6" fmla="*/ 179 w 223"/>
                  <a:gd name="T7" fmla="*/ 83 h 205"/>
                  <a:gd name="T8" fmla="*/ 58 w 223"/>
                  <a:gd name="T9" fmla="*/ 20 h 205"/>
                  <a:gd name="T10" fmla="*/ 68 w 223"/>
                  <a:gd name="T11" fmla="*/ 0 h 205"/>
                  <a:gd name="T12" fmla="*/ 223 w 223"/>
                  <a:gd name="T13" fmla="*/ 83 h 205"/>
                  <a:gd name="T14" fmla="*/ 213 w 223"/>
                  <a:gd name="T15" fmla="*/ 102 h 205"/>
                  <a:gd name="T16" fmla="*/ 43 w 223"/>
                  <a:gd name="T17" fmla="*/ 122 h 205"/>
                  <a:gd name="T18" fmla="*/ 170 w 223"/>
                  <a:gd name="T19" fmla="*/ 185 h 205"/>
                  <a:gd name="T20" fmla="*/ 155 w 223"/>
                  <a:gd name="T21" fmla="*/ 20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3" h="205">
                    <a:moveTo>
                      <a:pt x="155" y="205"/>
                    </a:moveTo>
                    <a:lnTo>
                      <a:pt x="0" y="122"/>
                    </a:lnTo>
                    <a:lnTo>
                      <a:pt x="14" y="102"/>
                    </a:lnTo>
                    <a:lnTo>
                      <a:pt x="179" y="83"/>
                    </a:lnTo>
                    <a:lnTo>
                      <a:pt x="58" y="20"/>
                    </a:lnTo>
                    <a:lnTo>
                      <a:pt x="68" y="0"/>
                    </a:lnTo>
                    <a:lnTo>
                      <a:pt x="223" y="83"/>
                    </a:lnTo>
                    <a:lnTo>
                      <a:pt x="213" y="102"/>
                    </a:lnTo>
                    <a:lnTo>
                      <a:pt x="43" y="122"/>
                    </a:lnTo>
                    <a:lnTo>
                      <a:pt x="170" y="185"/>
                    </a:lnTo>
                    <a:lnTo>
                      <a:pt x="155" y="205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3" name="Freeform 19"/>
              <p:cNvSpPr/>
              <p:nvPr/>
            </p:nvSpPr>
            <p:spPr bwMode="auto">
              <a:xfrm>
                <a:off x="4191000" y="1978026"/>
                <a:ext cx="300038" cy="293688"/>
              </a:xfrm>
              <a:custGeom>
                <a:avLst/>
                <a:gdLst>
                  <a:gd name="T0" fmla="*/ 23 w 39"/>
                  <a:gd name="T1" fmla="*/ 21 h 38"/>
                  <a:gd name="T2" fmla="*/ 19 w 39"/>
                  <a:gd name="T3" fmla="*/ 18 h 38"/>
                  <a:gd name="T4" fmla="*/ 28 w 39"/>
                  <a:gd name="T5" fmla="*/ 6 h 38"/>
                  <a:gd name="T6" fmla="*/ 39 w 39"/>
                  <a:gd name="T7" fmla="*/ 14 h 38"/>
                  <a:gd name="T8" fmla="*/ 38 w 39"/>
                  <a:gd name="T9" fmla="*/ 22 h 38"/>
                  <a:gd name="T10" fmla="*/ 35 w 39"/>
                  <a:gd name="T11" fmla="*/ 29 h 38"/>
                  <a:gd name="T12" fmla="*/ 27 w 39"/>
                  <a:gd name="T13" fmla="*/ 36 h 38"/>
                  <a:gd name="T14" fmla="*/ 18 w 39"/>
                  <a:gd name="T15" fmla="*/ 37 h 38"/>
                  <a:gd name="T16" fmla="*/ 9 w 39"/>
                  <a:gd name="T17" fmla="*/ 33 h 38"/>
                  <a:gd name="T18" fmla="*/ 2 w 39"/>
                  <a:gd name="T19" fmla="*/ 26 h 38"/>
                  <a:gd name="T20" fmla="*/ 0 w 39"/>
                  <a:gd name="T21" fmla="*/ 17 h 38"/>
                  <a:gd name="T22" fmla="*/ 4 w 39"/>
                  <a:gd name="T23" fmla="*/ 7 h 38"/>
                  <a:gd name="T24" fmla="*/ 10 w 39"/>
                  <a:gd name="T25" fmla="*/ 2 h 38"/>
                  <a:gd name="T26" fmla="*/ 15 w 39"/>
                  <a:gd name="T27" fmla="*/ 1 h 38"/>
                  <a:gd name="T28" fmla="*/ 22 w 39"/>
                  <a:gd name="T29" fmla="*/ 2 h 38"/>
                  <a:gd name="T30" fmla="*/ 20 w 39"/>
                  <a:gd name="T31" fmla="*/ 6 h 38"/>
                  <a:gd name="T32" fmla="*/ 16 w 39"/>
                  <a:gd name="T33" fmla="*/ 5 h 38"/>
                  <a:gd name="T34" fmla="*/ 11 w 39"/>
                  <a:gd name="T35" fmla="*/ 6 h 38"/>
                  <a:gd name="T36" fmla="*/ 8 w 39"/>
                  <a:gd name="T37" fmla="*/ 10 h 38"/>
                  <a:gd name="T38" fmla="*/ 5 w 39"/>
                  <a:gd name="T39" fmla="*/ 15 h 38"/>
                  <a:gd name="T40" fmla="*/ 5 w 39"/>
                  <a:gd name="T41" fmla="*/ 20 h 38"/>
                  <a:gd name="T42" fmla="*/ 7 w 39"/>
                  <a:gd name="T43" fmla="*/ 24 h 38"/>
                  <a:gd name="T44" fmla="*/ 12 w 39"/>
                  <a:gd name="T45" fmla="*/ 29 h 38"/>
                  <a:gd name="T46" fmla="*/ 19 w 39"/>
                  <a:gd name="T47" fmla="*/ 33 h 38"/>
                  <a:gd name="T48" fmla="*/ 26 w 39"/>
                  <a:gd name="T49" fmla="*/ 32 h 38"/>
                  <a:gd name="T50" fmla="*/ 31 w 39"/>
                  <a:gd name="T51" fmla="*/ 27 h 38"/>
                  <a:gd name="T52" fmla="*/ 34 w 39"/>
                  <a:gd name="T53" fmla="*/ 21 h 38"/>
                  <a:gd name="T54" fmla="*/ 34 w 39"/>
                  <a:gd name="T55" fmla="*/ 16 h 38"/>
                  <a:gd name="T56" fmla="*/ 29 w 39"/>
                  <a:gd name="T57" fmla="*/ 12 h 38"/>
                  <a:gd name="T58" fmla="*/ 23 w 39"/>
                  <a:gd name="T59" fmla="*/ 21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9" h="38">
                    <a:moveTo>
                      <a:pt x="23" y="21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39" y="17"/>
                      <a:pt x="39" y="20"/>
                      <a:pt x="38" y="22"/>
                    </a:cubicBezTo>
                    <a:cubicBezTo>
                      <a:pt x="38" y="25"/>
                      <a:pt x="36" y="27"/>
                      <a:pt x="35" y="29"/>
                    </a:cubicBezTo>
                    <a:cubicBezTo>
                      <a:pt x="33" y="32"/>
                      <a:pt x="30" y="34"/>
                      <a:pt x="27" y="36"/>
                    </a:cubicBezTo>
                    <a:cubicBezTo>
                      <a:pt x="24" y="37"/>
                      <a:pt x="21" y="38"/>
                      <a:pt x="18" y="37"/>
                    </a:cubicBezTo>
                    <a:cubicBezTo>
                      <a:pt x="15" y="37"/>
                      <a:pt x="12" y="35"/>
                      <a:pt x="9" y="33"/>
                    </a:cubicBezTo>
                    <a:cubicBezTo>
                      <a:pt x="6" y="31"/>
                      <a:pt x="4" y="29"/>
                      <a:pt x="2" y="26"/>
                    </a:cubicBezTo>
                    <a:cubicBezTo>
                      <a:pt x="1" y="23"/>
                      <a:pt x="0" y="20"/>
                      <a:pt x="0" y="17"/>
                    </a:cubicBezTo>
                    <a:cubicBezTo>
                      <a:pt x="1" y="13"/>
                      <a:pt x="2" y="10"/>
                      <a:pt x="4" y="7"/>
                    </a:cubicBezTo>
                    <a:cubicBezTo>
                      <a:pt x="6" y="5"/>
                      <a:pt x="8" y="4"/>
                      <a:pt x="10" y="2"/>
                    </a:cubicBezTo>
                    <a:cubicBezTo>
                      <a:pt x="12" y="1"/>
                      <a:pt x="14" y="1"/>
                      <a:pt x="15" y="1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8" y="5"/>
                      <a:pt x="17" y="5"/>
                      <a:pt x="16" y="5"/>
                    </a:cubicBezTo>
                    <a:cubicBezTo>
                      <a:pt x="14" y="5"/>
                      <a:pt x="13" y="6"/>
                      <a:pt x="11" y="6"/>
                    </a:cubicBezTo>
                    <a:cubicBezTo>
                      <a:pt x="10" y="7"/>
                      <a:pt x="9" y="8"/>
                      <a:pt x="8" y="10"/>
                    </a:cubicBezTo>
                    <a:cubicBezTo>
                      <a:pt x="6" y="12"/>
                      <a:pt x="6" y="13"/>
                      <a:pt x="5" y="15"/>
                    </a:cubicBezTo>
                    <a:cubicBezTo>
                      <a:pt x="5" y="17"/>
                      <a:pt x="5" y="18"/>
                      <a:pt x="5" y="20"/>
                    </a:cubicBezTo>
                    <a:cubicBezTo>
                      <a:pt x="5" y="21"/>
                      <a:pt x="6" y="23"/>
                      <a:pt x="7" y="24"/>
                    </a:cubicBezTo>
                    <a:cubicBezTo>
                      <a:pt x="8" y="26"/>
                      <a:pt x="9" y="28"/>
                      <a:pt x="12" y="29"/>
                    </a:cubicBezTo>
                    <a:cubicBezTo>
                      <a:pt x="14" y="31"/>
                      <a:pt x="17" y="32"/>
                      <a:pt x="19" y="33"/>
                    </a:cubicBezTo>
                    <a:cubicBezTo>
                      <a:pt x="22" y="33"/>
                      <a:pt x="24" y="33"/>
                      <a:pt x="26" y="32"/>
                    </a:cubicBezTo>
                    <a:cubicBezTo>
                      <a:pt x="28" y="31"/>
                      <a:pt x="30" y="29"/>
                      <a:pt x="31" y="27"/>
                    </a:cubicBezTo>
                    <a:cubicBezTo>
                      <a:pt x="32" y="25"/>
                      <a:pt x="33" y="24"/>
                      <a:pt x="34" y="21"/>
                    </a:cubicBezTo>
                    <a:cubicBezTo>
                      <a:pt x="34" y="19"/>
                      <a:pt x="35" y="18"/>
                      <a:pt x="34" y="16"/>
                    </a:cubicBezTo>
                    <a:cubicBezTo>
                      <a:pt x="29" y="12"/>
                      <a:pt x="29" y="12"/>
                      <a:pt x="29" y="12"/>
                    </a:cubicBezTo>
                    <a:lnTo>
                      <a:pt x="23" y="21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4" name="Freeform 20"/>
              <p:cNvSpPr/>
              <p:nvPr/>
            </p:nvSpPr>
            <p:spPr bwMode="auto">
              <a:xfrm>
                <a:off x="4584700" y="1568451"/>
                <a:ext cx="307975" cy="293688"/>
              </a:xfrm>
              <a:custGeom>
                <a:avLst/>
                <a:gdLst>
                  <a:gd name="T0" fmla="*/ 22 w 40"/>
                  <a:gd name="T1" fmla="*/ 22 h 38"/>
                  <a:gd name="T2" fmla="*/ 20 w 40"/>
                  <a:gd name="T3" fmla="*/ 18 h 38"/>
                  <a:gd name="T4" fmla="*/ 32 w 40"/>
                  <a:gd name="T5" fmla="*/ 9 h 38"/>
                  <a:gd name="T6" fmla="*/ 40 w 40"/>
                  <a:gd name="T7" fmla="*/ 19 h 38"/>
                  <a:gd name="T8" fmla="*/ 37 w 40"/>
                  <a:gd name="T9" fmla="*/ 27 h 38"/>
                  <a:gd name="T10" fmla="*/ 32 w 40"/>
                  <a:gd name="T11" fmla="*/ 33 h 38"/>
                  <a:gd name="T12" fmla="*/ 23 w 40"/>
                  <a:gd name="T13" fmla="*/ 37 h 38"/>
                  <a:gd name="T14" fmla="*/ 14 w 40"/>
                  <a:gd name="T15" fmla="*/ 36 h 38"/>
                  <a:gd name="T16" fmla="*/ 6 w 40"/>
                  <a:gd name="T17" fmla="*/ 30 h 38"/>
                  <a:gd name="T18" fmla="*/ 1 w 40"/>
                  <a:gd name="T19" fmla="*/ 21 h 38"/>
                  <a:gd name="T20" fmla="*/ 2 w 40"/>
                  <a:gd name="T21" fmla="*/ 12 h 38"/>
                  <a:gd name="T22" fmla="*/ 8 w 40"/>
                  <a:gd name="T23" fmla="*/ 4 h 38"/>
                  <a:gd name="T24" fmla="*/ 14 w 40"/>
                  <a:gd name="T25" fmla="*/ 0 h 38"/>
                  <a:gd name="T26" fmla="*/ 20 w 40"/>
                  <a:gd name="T27" fmla="*/ 0 h 38"/>
                  <a:gd name="T28" fmla="*/ 26 w 40"/>
                  <a:gd name="T29" fmla="*/ 3 h 38"/>
                  <a:gd name="T30" fmla="*/ 24 w 40"/>
                  <a:gd name="T31" fmla="*/ 7 h 38"/>
                  <a:gd name="T32" fmla="*/ 19 w 40"/>
                  <a:gd name="T33" fmla="*/ 4 h 38"/>
                  <a:gd name="T34" fmla="*/ 15 w 40"/>
                  <a:gd name="T35" fmla="*/ 5 h 38"/>
                  <a:gd name="T36" fmla="*/ 11 w 40"/>
                  <a:gd name="T37" fmla="*/ 7 h 38"/>
                  <a:gd name="T38" fmla="*/ 7 w 40"/>
                  <a:gd name="T39" fmla="*/ 11 h 38"/>
                  <a:gd name="T40" fmla="*/ 5 w 40"/>
                  <a:gd name="T41" fmla="*/ 16 h 38"/>
                  <a:gd name="T42" fmla="*/ 6 w 40"/>
                  <a:gd name="T43" fmla="*/ 20 h 38"/>
                  <a:gd name="T44" fmla="*/ 9 w 40"/>
                  <a:gd name="T45" fmla="*/ 27 h 38"/>
                  <a:gd name="T46" fmla="*/ 16 w 40"/>
                  <a:gd name="T47" fmla="*/ 32 h 38"/>
                  <a:gd name="T48" fmla="*/ 23 w 40"/>
                  <a:gd name="T49" fmla="*/ 33 h 38"/>
                  <a:gd name="T50" fmla="*/ 29 w 40"/>
                  <a:gd name="T51" fmla="*/ 30 h 38"/>
                  <a:gd name="T52" fmla="*/ 33 w 40"/>
                  <a:gd name="T53" fmla="*/ 25 h 38"/>
                  <a:gd name="T54" fmla="*/ 35 w 40"/>
                  <a:gd name="T55" fmla="*/ 20 h 38"/>
                  <a:gd name="T56" fmla="*/ 31 w 40"/>
                  <a:gd name="T57" fmla="*/ 15 h 38"/>
                  <a:gd name="T58" fmla="*/ 22 w 40"/>
                  <a:gd name="T59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0" h="38">
                    <a:moveTo>
                      <a:pt x="22" y="22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40" y="19"/>
                      <a:pt x="40" y="19"/>
                      <a:pt x="40" y="19"/>
                    </a:cubicBezTo>
                    <a:cubicBezTo>
                      <a:pt x="39" y="22"/>
                      <a:pt x="38" y="25"/>
                      <a:pt x="37" y="27"/>
                    </a:cubicBezTo>
                    <a:cubicBezTo>
                      <a:pt x="36" y="29"/>
                      <a:pt x="34" y="31"/>
                      <a:pt x="32" y="33"/>
                    </a:cubicBezTo>
                    <a:cubicBezTo>
                      <a:pt x="29" y="35"/>
                      <a:pt x="26" y="37"/>
                      <a:pt x="23" y="37"/>
                    </a:cubicBezTo>
                    <a:cubicBezTo>
                      <a:pt x="20" y="38"/>
                      <a:pt x="17" y="38"/>
                      <a:pt x="14" y="36"/>
                    </a:cubicBezTo>
                    <a:cubicBezTo>
                      <a:pt x="11" y="35"/>
                      <a:pt x="8" y="33"/>
                      <a:pt x="6" y="30"/>
                    </a:cubicBezTo>
                    <a:cubicBezTo>
                      <a:pt x="3" y="27"/>
                      <a:pt x="2" y="24"/>
                      <a:pt x="1" y="21"/>
                    </a:cubicBezTo>
                    <a:cubicBezTo>
                      <a:pt x="0" y="18"/>
                      <a:pt x="1" y="15"/>
                      <a:pt x="2" y="12"/>
                    </a:cubicBezTo>
                    <a:cubicBezTo>
                      <a:pt x="3" y="9"/>
                      <a:pt x="5" y="6"/>
                      <a:pt x="8" y="4"/>
                    </a:cubicBezTo>
                    <a:cubicBezTo>
                      <a:pt x="10" y="2"/>
                      <a:pt x="12" y="1"/>
                      <a:pt x="14" y="0"/>
                    </a:cubicBezTo>
                    <a:cubicBezTo>
                      <a:pt x="17" y="0"/>
                      <a:pt x="19" y="0"/>
                      <a:pt x="20" y="0"/>
                    </a:cubicBezTo>
                    <a:cubicBezTo>
                      <a:pt x="22" y="0"/>
                      <a:pt x="24" y="1"/>
                      <a:pt x="26" y="3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2" y="6"/>
                      <a:pt x="21" y="5"/>
                      <a:pt x="19" y="4"/>
                    </a:cubicBezTo>
                    <a:cubicBezTo>
                      <a:pt x="18" y="4"/>
                      <a:pt x="17" y="4"/>
                      <a:pt x="15" y="5"/>
                    </a:cubicBezTo>
                    <a:cubicBezTo>
                      <a:pt x="14" y="5"/>
                      <a:pt x="12" y="6"/>
                      <a:pt x="11" y="7"/>
                    </a:cubicBezTo>
                    <a:cubicBezTo>
                      <a:pt x="9" y="8"/>
                      <a:pt x="8" y="10"/>
                      <a:pt x="7" y="11"/>
                    </a:cubicBezTo>
                    <a:cubicBezTo>
                      <a:pt x="6" y="13"/>
                      <a:pt x="6" y="14"/>
                      <a:pt x="5" y="16"/>
                    </a:cubicBezTo>
                    <a:cubicBezTo>
                      <a:pt x="5" y="17"/>
                      <a:pt x="5" y="19"/>
                      <a:pt x="6" y="20"/>
                    </a:cubicBezTo>
                    <a:cubicBezTo>
                      <a:pt x="7" y="23"/>
                      <a:pt x="8" y="25"/>
                      <a:pt x="9" y="27"/>
                    </a:cubicBezTo>
                    <a:cubicBezTo>
                      <a:pt x="11" y="29"/>
                      <a:pt x="14" y="31"/>
                      <a:pt x="16" y="32"/>
                    </a:cubicBezTo>
                    <a:cubicBezTo>
                      <a:pt x="18" y="33"/>
                      <a:pt x="20" y="33"/>
                      <a:pt x="23" y="33"/>
                    </a:cubicBezTo>
                    <a:cubicBezTo>
                      <a:pt x="25" y="32"/>
                      <a:pt x="27" y="31"/>
                      <a:pt x="29" y="30"/>
                    </a:cubicBezTo>
                    <a:cubicBezTo>
                      <a:pt x="31" y="28"/>
                      <a:pt x="32" y="27"/>
                      <a:pt x="33" y="25"/>
                    </a:cubicBezTo>
                    <a:cubicBezTo>
                      <a:pt x="34" y="23"/>
                      <a:pt x="35" y="22"/>
                      <a:pt x="35" y="20"/>
                    </a:cubicBezTo>
                    <a:cubicBezTo>
                      <a:pt x="31" y="15"/>
                      <a:pt x="31" y="15"/>
                      <a:pt x="31" y="15"/>
                    </a:cubicBezTo>
                    <a:lnTo>
                      <a:pt x="22" y="22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5" name="Freeform 21"/>
              <p:cNvSpPr>
                <a:spLocks noEditPoints="1"/>
              </p:cNvSpPr>
              <p:nvPr/>
            </p:nvSpPr>
            <p:spPr bwMode="auto">
              <a:xfrm>
                <a:off x="4854575" y="1384301"/>
                <a:ext cx="285750" cy="292100"/>
              </a:xfrm>
              <a:custGeom>
                <a:avLst/>
                <a:gdLst>
                  <a:gd name="T0" fmla="*/ 4 w 37"/>
                  <a:gd name="T1" fmla="*/ 28 h 38"/>
                  <a:gd name="T2" fmla="*/ 1 w 37"/>
                  <a:gd name="T3" fmla="*/ 14 h 38"/>
                  <a:gd name="T4" fmla="*/ 9 w 37"/>
                  <a:gd name="T5" fmla="*/ 3 h 38"/>
                  <a:gd name="T6" fmla="*/ 18 w 37"/>
                  <a:gd name="T7" fmla="*/ 1 h 38"/>
                  <a:gd name="T8" fmla="*/ 27 w 37"/>
                  <a:gd name="T9" fmla="*/ 3 h 38"/>
                  <a:gd name="T10" fmla="*/ 34 w 37"/>
                  <a:gd name="T11" fmla="*/ 11 h 38"/>
                  <a:gd name="T12" fmla="*/ 37 w 37"/>
                  <a:gd name="T13" fmla="*/ 20 h 38"/>
                  <a:gd name="T14" fmla="*/ 35 w 37"/>
                  <a:gd name="T15" fmla="*/ 29 h 38"/>
                  <a:gd name="T16" fmla="*/ 28 w 37"/>
                  <a:gd name="T17" fmla="*/ 36 h 38"/>
                  <a:gd name="T18" fmla="*/ 19 w 37"/>
                  <a:gd name="T19" fmla="*/ 38 h 38"/>
                  <a:gd name="T20" fmla="*/ 10 w 37"/>
                  <a:gd name="T21" fmla="*/ 35 h 38"/>
                  <a:gd name="T22" fmla="*/ 4 w 37"/>
                  <a:gd name="T23" fmla="*/ 28 h 38"/>
                  <a:gd name="T24" fmla="*/ 8 w 37"/>
                  <a:gd name="T25" fmla="*/ 26 h 38"/>
                  <a:gd name="T26" fmla="*/ 17 w 37"/>
                  <a:gd name="T27" fmla="*/ 33 h 38"/>
                  <a:gd name="T28" fmla="*/ 26 w 37"/>
                  <a:gd name="T29" fmla="*/ 32 h 38"/>
                  <a:gd name="T30" fmla="*/ 32 w 37"/>
                  <a:gd name="T31" fmla="*/ 24 h 38"/>
                  <a:gd name="T32" fmla="*/ 29 w 37"/>
                  <a:gd name="T33" fmla="*/ 13 h 38"/>
                  <a:gd name="T34" fmla="*/ 24 w 37"/>
                  <a:gd name="T35" fmla="*/ 7 h 38"/>
                  <a:gd name="T36" fmla="*/ 18 w 37"/>
                  <a:gd name="T37" fmla="*/ 5 h 38"/>
                  <a:gd name="T38" fmla="*/ 11 w 37"/>
                  <a:gd name="T39" fmla="*/ 7 h 38"/>
                  <a:gd name="T40" fmla="*/ 6 w 37"/>
                  <a:gd name="T41" fmla="*/ 14 h 38"/>
                  <a:gd name="T42" fmla="*/ 8 w 37"/>
                  <a:gd name="T43" fmla="*/ 2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7" h="38">
                    <a:moveTo>
                      <a:pt x="4" y="28"/>
                    </a:moveTo>
                    <a:cubicBezTo>
                      <a:pt x="1" y="23"/>
                      <a:pt x="0" y="18"/>
                      <a:pt x="1" y="14"/>
                    </a:cubicBezTo>
                    <a:cubicBezTo>
                      <a:pt x="2" y="9"/>
                      <a:pt x="5" y="6"/>
                      <a:pt x="9" y="3"/>
                    </a:cubicBezTo>
                    <a:cubicBezTo>
                      <a:pt x="12" y="1"/>
                      <a:pt x="15" y="0"/>
                      <a:pt x="18" y="1"/>
                    </a:cubicBezTo>
                    <a:cubicBezTo>
                      <a:pt x="21" y="1"/>
                      <a:pt x="24" y="1"/>
                      <a:pt x="27" y="3"/>
                    </a:cubicBezTo>
                    <a:cubicBezTo>
                      <a:pt x="30" y="5"/>
                      <a:pt x="32" y="7"/>
                      <a:pt x="34" y="11"/>
                    </a:cubicBezTo>
                    <a:cubicBezTo>
                      <a:pt x="36" y="14"/>
                      <a:pt x="37" y="17"/>
                      <a:pt x="37" y="20"/>
                    </a:cubicBezTo>
                    <a:cubicBezTo>
                      <a:pt x="37" y="23"/>
                      <a:pt x="36" y="26"/>
                      <a:pt x="35" y="29"/>
                    </a:cubicBezTo>
                    <a:cubicBezTo>
                      <a:pt x="33" y="32"/>
                      <a:pt x="31" y="34"/>
                      <a:pt x="28" y="36"/>
                    </a:cubicBezTo>
                    <a:cubicBezTo>
                      <a:pt x="25" y="37"/>
                      <a:pt x="22" y="38"/>
                      <a:pt x="19" y="38"/>
                    </a:cubicBezTo>
                    <a:cubicBezTo>
                      <a:pt x="16" y="38"/>
                      <a:pt x="13" y="37"/>
                      <a:pt x="10" y="35"/>
                    </a:cubicBezTo>
                    <a:cubicBezTo>
                      <a:pt x="8" y="33"/>
                      <a:pt x="6" y="31"/>
                      <a:pt x="4" y="28"/>
                    </a:cubicBezTo>
                    <a:close/>
                    <a:moveTo>
                      <a:pt x="8" y="26"/>
                    </a:moveTo>
                    <a:cubicBezTo>
                      <a:pt x="10" y="30"/>
                      <a:pt x="13" y="32"/>
                      <a:pt x="17" y="33"/>
                    </a:cubicBezTo>
                    <a:cubicBezTo>
                      <a:pt x="20" y="34"/>
                      <a:pt x="23" y="34"/>
                      <a:pt x="26" y="32"/>
                    </a:cubicBezTo>
                    <a:cubicBezTo>
                      <a:pt x="29" y="30"/>
                      <a:pt x="31" y="28"/>
                      <a:pt x="32" y="24"/>
                    </a:cubicBezTo>
                    <a:cubicBezTo>
                      <a:pt x="33" y="21"/>
                      <a:pt x="32" y="17"/>
                      <a:pt x="29" y="13"/>
                    </a:cubicBezTo>
                    <a:cubicBezTo>
                      <a:pt x="28" y="10"/>
                      <a:pt x="26" y="9"/>
                      <a:pt x="24" y="7"/>
                    </a:cubicBezTo>
                    <a:cubicBezTo>
                      <a:pt x="22" y="6"/>
                      <a:pt x="20" y="5"/>
                      <a:pt x="18" y="5"/>
                    </a:cubicBezTo>
                    <a:cubicBezTo>
                      <a:pt x="16" y="5"/>
                      <a:pt x="13" y="5"/>
                      <a:pt x="11" y="7"/>
                    </a:cubicBezTo>
                    <a:cubicBezTo>
                      <a:pt x="8" y="8"/>
                      <a:pt x="6" y="11"/>
                      <a:pt x="6" y="14"/>
                    </a:cubicBezTo>
                    <a:cubicBezTo>
                      <a:pt x="5" y="17"/>
                      <a:pt x="6" y="21"/>
                      <a:pt x="8" y="26"/>
                    </a:cubicBez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6" name="Freeform 22"/>
              <p:cNvSpPr/>
              <p:nvPr/>
            </p:nvSpPr>
            <p:spPr bwMode="auto">
              <a:xfrm>
                <a:off x="5124450" y="1220788"/>
                <a:ext cx="307975" cy="347663"/>
              </a:xfrm>
              <a:custGeom>
                <a:avLst/>
                <a:gdLst>
                  <a:gd name="T0" fmla="*/ 68 w 194"/>
                  <a:gd name="T1" fmla="*/ 219 h 219"/>
                  <a:gd name="T2" fmla="*/ 0 w 194"/>
                  <a:gd name="T3" fmla="*/ 54 h 219"/>
                  <a:gd name="T4" fmla="*/ 19 w 194"/>
                  <a:gd name="T5" fmla="*/ 44 h 219"/>
                  <a:gd name="T6" fmla="*/ 160 w 194"/>
                  <a:gd name="T7" fmla="*/ 137 h 219"/>
                  <a:gd name="T8" fmla="*/ 107 w 194"/>
                  <a:gd name="T9" fmla="*/ 10 h 219"/>
                  <a:gd name="T10" fmla="*/ 126 w 194"/>
                  <a:gd name="T11" fmla="*/ 0 h 219"/>
                  <a:gd name="T12" fmla="*/ 194 w 194"/>
                  <a:gd name="T13" fmla="*/ 166 h 219"/>
                  <a:gd name="T14" fmla="*/ 175 w 194"/>
                  <a:gd name="T15" fmla="*/ 175 h 219"/>
                  <a:gd name="T16" fmla="*/ 34 w 194"/>
                  <a:gd name="T17" fmla="*/ 78 h 219"/>
                  <a:gd name="T18" fmla="*/ 87 w 194"/>
                  <a:gd name="T19" fmla="*/ 210 h 219"/>
                  <a:gd name="T20" fmla="*/ 68 w 194"/>
                  <a:gd name="T21" fmla="*/ 219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4" h="219">
                    <a:moveTo>
                      <a:pt x="68" y="219"/>
                    </a:moveTo>
                    <a:lnTo>
                      <a:pt x="0" y="54"/>
                    </a:lnTo>
                    <a:lnTo>
                      <a:pt x="19" y="44"/>
                    </a:lnTo>
                    <a:lnTo>
                      <a:pt x="160" y="137"/>
                    </a:lnTo>
                    <a:lnTo>
                      <a:pt x="107" y="10"/>
                    </a:lnTo>
                    <a:lnTo>
                      <a:pt x="126" y="0"/>
                    </a:lnTo>
                    <a:lnTo>
                      <a:pt x="194" y="166"/>
                    </a:lnTo>
                    <a:lnTo>
                      <a:pt x="175" y="175"/>
                    </a:lnTo>
                    <a:lnTo>
                      <a:pt x="34" y="78"/>
                    </a:lnTo>
                    <a:lnTo>
                      <a:pt x="87" y="210"/>
                    </a:lnTo>
                    <a:lnTo>
                      <a:pt x="68" y="219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7" name="Freeform 23"/>
              <p:cNvSpPr/>
              <p:nvPr/>
            </p:nvSpPr>
            <p:spPr bwMode="auto">
              <a:xfrm>
                <a:off x="5440363" y="1152526"/>
                <a:ext cx="285750" cy="292100"/>
              </a:xfrm>
              <a:custGeom>
                <a:avLst/>
                <a:gdLst>
                  <a:gd name="T0" fmla="*/ 20 w 37"/>
                  <a:gd name="T1" fmla="*/ 22 h 38"/>
                  <a:gd name="T2" fmla="*/ 19 w 37"/>
                  <a:gd name="T3" fmla="*/ 18 h 38"/>
                  <a:gd name="T4" fmla="*/ 34 w 37"/>
                  <a:gd name="T5" fmla="*/ 15 h 38"/>
                  <a:gd name="T6" fmla="*/ 37 w 37"/>
                  <a:gd name="T7" fmla="*/ 28 h 38"/>
                  <a:gd name="T8" fmla="*/ 31 w 37"/>
                  <a:gd name="T9" fmla="*/ 33 h 38"/>
                  <a:gd name="T10" fmla="*/ 24 w 37"/>
                  <a:gd name="T11" fmla="*/ 37 h 38"/>
                  <a:gd name="T12" fmla="*/ 14 w 37"/>
                  <a:gd name="T13" fmla="*/ 37 h 38"/>
                  <a:gd name="T14" fmla="*/ 6 w 37"/>
                  <a:gd name="T15" fmla="*/ 32 h 38"/>
                  <a:gd name="T16" fmla="*/ 1 w 37"/>
                  <a:gd name="T17" fmla="*/ 23 h 38"/>
                  <a:gd name="T18" fmla="*/ 1 w 37"/>
                  <a:gd name="T19" fmla="*/ 13 h 38"/>
                  <a:gd name="T20" fmla="*/ 6 w 37"/>
                  <a:gd name="T21" fmla="*/ 5 h 38"/>
                  <a:gd name="T22" fmla="*/ 15 w 37"/>
                  <a:gd name="T23" fmla="*/ 0 h 38"/>
                  <a:gd name="T24" fmla="*/ 22 w 37"/>
                  <a:gd name="T25" fmla="*/ 0 h 38"/>
                  <a:gd name="T26" fmla="*/ 27 w 37"/>
                  <a:gd name="T27" fmla="*/ 2 h 38"/>
                  <a:gd name="T28" fmla="*/ 32 w 37"/>
                  <a:gd name="T29" fmla="*/ 7 h 38"/>
                  <a:gd name="T30" fmla="*/ 28 w 37"/>
                  <a:gd name="T31" fmla="*/ 9 h 38"/>
                  <a:gd name="T32" fmla="*/ 25 w 37"/>
                  <a:gd name="T33" fmla="*/ 6 h 38"/>
                  <a:gd name="T34" fmla="*/ 21 w 37"/>
                  <a:gd name="T35" fmla="*/ 4 h 38"/>
                  <a:gd name="T36" fmla="*/ 16 w 37"/>
                  <a:gd name="T37" fmla="*/ 4 h 38"/>
                  <a:gd name="T38" fmla="*/ 10 w 37"/>
                  <a:gd name="T39" fmla="*/ 7 h 38"/>
                  <a:gd name="T40" fmla="*/ 7 w 37"/>
                  <a:gd name="T41" fmla="*/ 10 h 38"/>
                  <a:gd name="T42" fmla="*/ 6 w 37"/>
                  <a:gd name="T43" fmla="*/ 14 h 38"/>
                  <a:gd name="T44" fmla="*/ 6 w 37"/>
                  <a:gd name="T45" fmla="*/ 22 h 38"/>
                  <a:gd name="T46" fmla="*/ 10 w 37"/>
                  <a:gd name="T47" fmla="*/ 29 h 38"/>
                  <a:gd name="T48" fmla="*/ 16 w 37"/>
                  <a:gd name="T49" fmla="*/ 33 h 38"/>
                  <a:gd name="T50" fmla="*/ 23 w 37"/>
                  <a:gd name="T51" fmla="*/ 33 h 38"/>
                  <a:gd name="T52" fmla="*/ 28 w 37"/>
                  <a:gd name="T53" fmla="*/ 30 h 38"/>
                  <a:gd name="T54" fmla="*/ 32 w 37"/>
                  <a:gd name="T55" fmla="*/ 26 h 38"/>
                  <a:gd name="T56" fmla="*/ 30 w 37"/>
                  <a:gd name="T57" fmla="*/ 20 h 38"/>
                  <a:gd name="T58" fmla="*/ 20 w 37"/>
                  <a:gd name="T59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7" h="38">
                    <a:moveTo>
                      <a:pt x="20" y="22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7" y="28"/>
                      <a:pt x="37" y="28"/>
                      <a:pt x="37" y="28"/>
                    </a:cubicBezTo>
                    <a:cubicBezTo>
                      <a:pt x="35" y="30"/>
                      <a:pt x="33" y="32"/>
                      <a:pt x="31" y="33"/>
                    </a:cubicBezTo>
                    <a:cubicBezTo>
                      <a:pt x="29" y="35"/>
                      <a:pt x="26" y="36"/>
                      <a:pt x="24" y="37"/>
                    </a:cubicBezTo>
                    <a:cubicBezTo>
                      <a:pt x="20" y="38"/>
                      <a:pt x="17" y="38"/>
                      <a:pt x="14" y="37"/>
                    </a:cubicBezTo>
                    <a:cubicBezTo>
                      <a:pt x="11" y="36"/>
                      <a:pt x="8" y="34"/>
                      <a:pt x="6" y="32"/>
                    </a:cubicBezTo>
                    <a:cubicBezTo>
                      <a:pt x="4" y="30"/>
                      <a:pt x="2" y="27"/>
                      <a:pt x="1" y="23"/>
                    </a:cubicBezTo>
                    <a:cubicBezTo>
                      <a:pt x="1" y="20"/>
                      <a:pt x="0" y="16"/>
                      <a:pt x="1" y="13"/>
                    </a:cubicBezTo>
                    <a:cubicBezTo>
                      <a:pt x="2" y="10"/>
                      <a:pt x="3" y="7"/>
                      <a:pt x="6" y="5"/>
                    </a:cubicBezTo>
                    <a:cubicBezTo>
                      <a:pt x="8" y="3"/>
                      <a:pt x="11" y="1"/>
                      <a:pt x="15" y="0"/>
                    </a:cubicBezTo>
                    <a:cubicBezTo>
                      <a:pt x="17" y="0"/>
                      <a:pt x="19" y="0"/>
                      <a:pt x="22" y="0"/>
                    </a:cubicBezTo>
                    <a:cubicBezTo>
                      <a:pt x="24" y="0"/>
                      <a:pt x="26" y="1"/>
                      <a:pt x="27" y="2"/>
                    </a:cubicBezTo>
                    <a:cubicBezTo>
                      <a:pt x="29" y="3"/>
                      <a:pt x="30" y="5"/>
                      <a:pt x="32" y="7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7" y="8"/>
                      <a:pt x="26" y="6"/>
                      <a:pt x="25" y="6"/>
                    </a:cubicBezTo>
                    <a:cubicBezTo>
                      <a:pt x="24" y="5"/>
                      <a:pt x="22" y="4"/>
                      <a:pt x="21" y="4"/>
                    </a:cubicBezTo>
                    <a:cubicBezTo>
                      <a:pt x="19" y="4"/>
                      <a:pt x="17" y="4"/>
                      <a:pt x="16" y="4"/>
                    </a:cubicBezTo>
                    <a:cubicBezTo>
                      <a:pt x="13" y="5"/>
                      <a:pt x="12" y="6"/>
                      <a:pt x="10" y="7"/>
                    </a:cubicBezTo>
                    <a:cubicBezTo>
                      <a:pt x="9" y="8"/>
                      <a:pt x="8" y="9"/>
                      <a:pt x="7" y="10"/>
                    </a:cubicBezTo>
                    <a:cubicBezTo>
                      <a:pt x="6" y="11"/>
                      <a:pt x="6" y="13"/>
                      <a:pt x="6" y="14"/>
                    </a:cubicBezTo>
                    <a:cubicBezTo>
                      <a:pt x="5" y="17"/>
                      <a:pt x="5" y="19"/>
                      <a:pt x="6" y="22"/>
                    </a:cubicBezTo>
                    <a:cubicBezTo>
                      <a:pt x="7" y="25"/>
                      <a:pt x="8" y="27"/>
                      <a:pt x="10" y="29"/>
                    </a:cubicBezTo>
                    <a:cubicBezTo>
                      <a:pt x="11" y="31"/>
                      <a:pt x="13" y="32"/>
                      <a:pt x="16" y="33"/>
                    </a:cubicBezTo>
                    <a:cubicBezTo>
                      <a:pt x="18" y="33"/>
                      <a:pt x="20" y="33"/>
                      <a:pt x="23" y="33"/>
                    </a:cubicBezTo>
                    <a:cubicBezTo>
                      <a:pt x="25" y="32"/>
                      <a:pt x="26" y="31"/>
                      <a:pt x="28" y="30"/>
                    </a:cubicBezTo>
                    <a:cubicBezTo>
                      <a:pt x="30" y="29"/>
                      <a:pt x="31" y="28"/>
                      <a:pt x="32" y="26"/>
                    </a:cubicBezTo>
                    <a:cubicBezTo>
                      <a:pt x="30" y="20"/>
                      <a:pt x="30" y="20"/>
                      <a:pt x="30" y="20"/>
                    </a:cubicBezTo>
                    <a:lnTo>
                      <a:pt x="20" y="22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8" name="Freeform 24"/>
              <p:cNvSpPr/>
              <p:nvPr/>
            </p:nvSpPr>
            <p:spPr bwMode="auto">
              <a:xfrm>
                <a:off x="5764213" y="1098551"/>
                <a:ext cx="231775" cy="292100"/>
              </a:xfrm>
              <a:custGeom>
                <a:avLst/>
                <a:gdLst>
                  <a:gd name="T0" fmla="*/ 1 w 30"/>
                  <a:gd name="T1" fmla="*/ 27 h 38"/>
                  <a:gd name="T2" fmla="*/ 5 w 30"/>
                  <a:gd name="T3" fmla="*/ 26 h 38"/>
                  <a:gd name="T4" fmla="*/ 7 w 30"/>
                  <a:gd name="T5" fmla="*/ 31 h 38"/>
                  <a:gd name="T6" fmla="*/ 11 w 30"/>
                  <a:gd name="T7" fmla="*/ 33 h 38"/>
                  <a:gd name="T8" fmla="*/ 17 w 30"/>
                  <a:gd name="T9" fmla="*/ 33 h 38"/>
                  <a:gd name="T10" fmla="*/ 21 w 30"/>
                  <a:gd name="T11" fmla="*/ 32 h 38"/>
                  <a:gd name="T12" fmla="*/ 24 w 30"/>
                  <a:gd name="T13" fmla="*/ 30 h 38"/>
                  <a:gd name="T14" fmla="*/ 25 w 30"/>
                  <a:gd name="T15" fmla="*/ 26 h 38"/>
                  <a:gd name="T16" fmla="*/ 24 w 30"/>
                  <a:gd name="T17" fmla="*/ 24 h 38"/>
                  <a:gd name="T18" fmla="*/ 20 w 30"/>
                  <a:gd name="T19" fmla="*/ 22 h 38"/>
                  <a:gd name="T20" fmla="*/ 14 w 30"/>
                  <a:gd name="T21" fmla="*/ 21 h 38"/>
                  <a:gd name="T22" fmla="*/ 6 w 30"/>
                  <a:gd name="T23" fmla="*/ 19 h 38"/>
                  <a:gd name="T24" fmla="*/ 2 w 30"/>
                  <a:gd name="T25" fmla="*/ 16 h 38"/>
                  <a:gd name="T26" fmla="*/ 0 w 30"/>
                  <a:gd name="T27" fmla="*/ 12 h 38"/>
                  <a:gd name="T28" fmla="*/ 1 w 30"/>
                  <a:gd name="T29" fmla="*/ 6 h 38"/>
                  <a:gd name="T30" fmla="*/ 6 w 30"/>
                  <a:gd name="T31" fmla="*/ 2 h 38"/>
                  <a:gd name="T32" fmla="*/ 12 w 30"/>
                  <a:gd name="T33" fmla="*/ 0 h 38"/>
                  <a:gd name="T34" fmla="*/ 19 w 30"/>
                  <a:gd name="T35" fmla="*/ 1 h 38"/>
                  <a:gd name="T36" fmla="*/ 25 w 30"/>
                  <a:gd name="T37" fmla="*/ 4 h 38"/>
                  <a:gd name="T38" fmla="*/ 27 w 30"/>
                  <a:gd name="T39" fmla="*/ 10 h 38"/>
                  <a:gd name="T40" fmla="*/ 22 w 30"/>
                  <a:gd name="T41" fmla="*/ 11 h 38"/>
                  <a:gd name="T42" fmla="*/ 19 w 30"/>
                  <a:gd name="T43" fmla="*/ 6 h 38"/>
                  <a:gd name="T44" fmla="*/ 13 w 30"/>
                  <a:gd name="T45" fmla="*/ 5 h 38"/>
                  <a:gd name="T46" fmla="*/ 7 w 30"/>
                  <a:gd name="T47" fmla="*/ 7 h 38"/>
                  <a:gd name="T48" fmla="*/ 5 w 30"/>
                  <a:gd name="T49" fmla="*/ 11 h 38"/>
                  <a:gd name="T50" fmla="*/ 7 w 30"/>
                  <a:gd name="T51" fmla="*/ 14 h 38"/>
                  <a:gd name="T52" fmla="*/ 14 w 30"/>
                  <a:gd name="T53" fmla="*/ 16 h 38"/>
                  <a:gd name="T54" fmla="*/ 22 w 30"/>
                  <a:gd name="T55" fmla="*/ 17 h 38"/>
                  <a:gd name="T56" fmla="*/ 28 w 30"/>
                  <a:gd name="T57" fmla="*/ 21 h 38"/>
                  <a:gd name="T58" fmla="*/ 30 w 30"/>
                  <a:gd name="T59" fmla="*/ 26 h 38"/>
                  <a:gd name="T60" fmla="*/ 28 w 30"/>
                  <a:gd name="T61" fmla="*/ 31 h 38"/>
                  <a:gd name="T62" fmla="*/ 24 w 30"/>
                  <a:gd name="T63" fmla="*/ 36 h 38"/>
                  <a:gd name="T64" fmla="*/ 17 w 30"/>
                  <a:gd name="T65" fmla="*/ 38 h 38"/>
                  <a:gd name="T66" fmla="*/ 9 w 30"/>
                  <a:gd name="T67" fmla="*/ 37 h 38"/>
                  <a:gd name="T68" fmla="*/ 3 w 30"/>
                  <a:gd name="T69" fmla="*/ 33 h 38"/>
                  <a:gd name="T70" fmla="*/ 1 w 30"/>
                  <a:gd name="T71" fmla="*/ 2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0" h="38">
                    <a:moveTo>
                      <a:pt x="1" y="27"/>
                    </a:moveTo>
                    <a:cubicBezTo>
                      <a:pt x="5" y="26"/>
                      <a:pt x="5" y="26"/>
                      <a:pt x="5" y="26"/>
                    </a:cubicBezTo>
                    <a:cubicBezTo>
                      <a:pt x="6" y="28"/>
                      <a:pt x="6" y="29"/>
                      <a:pt x="7" y="31"/>
                    </a:cubicBezTo>
                    <a:cubicBezTo>
                      <a:pt x="8" y="32"/>
                      <a:pt x="9" y="32"/>
                      <a:pt x="11" y="33"/>
                    </a:cubicBezTo>
                    <a:cubicBezTo>
                      <a:pt x="13" y="34"/>
                      <a:pt x="15" y="34"/>
                      <a:pt x="17" y="33"/>
                    </a:cubicBezTo>
                    <a:cubicBezTo>
                      <a:pt x="18" y="33"/>
                      <a:pt x="20" y="33"/>
                      <a:pt x="21" y="32"/>
                    </a:cubicBezTo>
                    <a:cubicBezTo>
                      <a:pt x="23" y="31"/>
                      <a:pt x="24" y="31"/>
                      <a:pt x="24" y="30"/>
                    </a:cubicBezTo>
                    <a:cubicBezTo>
                      <a:pt x="25" y="29"/>
                      <a:pt x="25" y="28"/>
                      <a:pt x="25" y="26"/>
                    </a:cubicBezTo>
                    <a:cubicBezTo>
                      <a:pt x="25" y="25"/>
                      <a:pt x="24" y="24"/>
                      <a:pt x="24" y="24"/>
                    </a:cubicBezTo>
                    <a:cubicBezTo>
                      <a:pt x="23" y="23"/>
                      <a:pt x="22" y="22"/>
                      <a:pt x="20" y="22"/>
                    </a:cubicBezTo>
                    <a:cubicBezTo>
                      <a:pt x="19" y="21"/>
                      <a:pt x="17" y="21"/>
                      <a:pt x="14" y="21"/>
                    </a:cubicBezTo>
                    <a:cubicBezTo>
                      <a:pt x="10" y="20"/>
                      <a:pt x="8" y="20"/>
                      <a:pt x="6" y="19"/>
                    </a:cubicBezTo>
                    <a:cubicBezTo>
                      <a:pt x="5" y="18"/>
                      <a:pt x="3" y="17"/>
                      <a:pt x="2" y="16"/>
                    </a:cubicBezTo>
                    <a:cubicBezTo>
                      <a:pt x="1" y="15"/>
                      <a:pt x="1" y="13"/>
                      <a:pt x="0" y="12"/>
                    </a:cubicBezTo>
                    <a:cubicBezTo>
                      <a:pt x="0" y="10"/>
                      <a:pt x="1" y="8"/>
                      <a:pt x="1" y="6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1"/>
                      <a:pt x="10" y="1"/>
                      <a:pt x="12" y="0"/>
                    </a:cubicBezTo>
                    <a:cubicBezTo>
                      <a:pt x="15" y="0"/>
                      <a:pt x="17" y="0"/>
                      <a:pt x="19" y="1"/>
                    </a:cubicBezTo>
                    <a:cubicBezTo>
                      <a:pt x="22" y="2"/>
                      <a:pt x="23" y="3"/>
                      <a:pt x="25" y="4"/>
                    </a:cubicBezTo>
                    <a:cubicBezTo>
                      <a:pt x="26" y="6"/>
                      <a:pt x="27" y="8"/>
                      <a:pt x="27" y="10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8"/>
                      <a:pt x="21" y="7"/>
                      <a:pt x="19" y="6"/>
                    </a:cubicBezTo>
                    <a:cubicBezTo>
                      <a:pt x="18" y="5"/>
                      <a:pt x="16" y="4"/>
                      <a:pt x="13" y="5"/>
                    </a:cubicBezTo>
                    <a:cubicBezTo>
                      <a:pt x="10" y="5"/>
                      <a:pt x="8" y="6"/>
                      <a:pt x="7" y="7"/>
                    </a:cubicBezTo>
                    <a:cubicBezTo>
                      <a:pt x="5" y="8"/>
                      <a:pt x="5" y="9"/>
                      <a:pt x="5" y="11"/>
                    </a:cubicBezTo>
                    <a:cubicBezTo>
                      <a:pt x="5" y="12"/>
                      <a:pt x="6" y="13"/>
                      <a:pt x="7" y="14"/>
                    </a:cubicBezTo>
                    <a:cubicBezTo>
                      <a:pt x="8" y="15"/>
                      <a:pt x="10" y="15"/>
                      <a:pt x="14" y="16"/>
                    </a:cubicBezTo>
                    <a:cubicBezTo>
                      <a:pt x="18" y="16"/>
                      <a:pt x="21" y="17"/>
                      <a:pt x="22" y="17"/>
                    </a:cubicBezTo>
                    <a:cubicBezTo>
                      <a:pt x="25" y="18"/>
                      <a:pt x="26" y="19"/>
                      <a:pt x="28" y="21"/>
                    </a:cubicBezTo>
                    <a:cubicBezTo>
                      <a:pt x="29" y="22"/>
                      <a:pt x="29" y="24"/>
                      <a:pt x="30" y="26"/>
                    </a:cubicBezTo>
                    <a:cubicBezTo>
                      <a:pt x="30" y="27"/>
                      <a:pt x="29" y="29"/>
                      <a:pt x="28" y="31"/>
                    </a:cubicBezTo>
                    <a:cubicBezTo>
                      <a:pt x="28" y="33"/>
                      <a:pt x="26" y="34"/>
                      <a:pt x="24" y="36"/>
                    </a:cubicBezTo>
                    <a:cubicBezTo>
                      <a:pt x="22" y="37"/>
                      <a:pt x="20" y="37"/>
                      <a:pt x="17" y="38"/>
                    </a:cubicBezTo>
                    <a:cubicBezTo>
                      <a:pt x="14" y="38"/>
                      <a:pt x="11" y="38"/>
                      <a:pt x="9" y="37"/>
                    </a:cubicBezTo>
                    <a:cubicBezTo>
                      <a:pt x="7" y="36"/>
                      <a:pt x="5" y="35"/>
                      <a:pt x="3" y="33"/>
                    </a:cubicBezTo>
                    <a:cubicBezTo>
                      <a:pt x="2" y="32"/>
                      <a:pt x="1" y="30"/>
                      <a:pt x="1" y="27"/>
                    </a:cubicBez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9" name="Freeform 25"/>
              <p:cNvSpPr/>
              <p:nvPr/>
            </p:nvSpPr>
            <p:spPr bwMode="auto">
              <a:xfrm>
                <a:off x="6049963" y="1090613"/>
                <a:ext cx="231775" cy="285750"/>
              </a:xfrm>
              <a:custGeom>
                <a:avLst/>
                <a:gdLst>
                  <a:gd name="T0" fmla="*/ 0 w 146"/>
                  <a:gd name="T1" fmla="*/ 180 h 180"/>
                  <a:gd name="T2" fmla="*/ 10 w 146"/>
                  <a:gd name="T3" fmla="*/ 0 h 180"/>
                  <a:gd name="T4" fmla="*/ 29 w 146"/>
                  <a:gd name="T5" fmla="*/ 0 h 180"/>
                  <a:gd name="T6" fmla="*/ 29 w 146"/>
                  <a:gd name="T7" fmla="*/ 73 h 180"/>
                  <a:gd name="T8" fmla="*/ 121 w 146"/>
                  <a:gd name="T9" fmla="*/ 78 h 180"/>
                  <a:gd name="T10" fmla="*/ 121 w 146"/>
                  <a:gd name="T11" fmla="*/ 5 h 180"/>
                  <a:gd name="T12" fmla="*/ 146 w 146"/>
                  <a:gd name="T13" fmla="*/ 5 h 180"/>
                  <a:gd name="T14" fmla="*/ 141 w 146"/>
                  <a:gd name="T15" fmla="*/ 180 h 180"/>
                  <a:gd name="T16" fmla="*/ 116 w 146"/>
                  <a:gd name="T17" fmla="*/ 180 h 180"/>
                  <a:gd name="T18" fmla="*/ 121 w 146"/>
                  <a:gd name="T19" fmla="*/ 97 h 180"/>
                  <a:gd name="T20" fmla="*/ 29 w 146"/>
                  <a:gd name="T21" fmla="*/ 97 h 180"/>
                  <a:gd name="T22" fmla="*/ 24 w 146"/>
                  <a:gd name="T23" fmla="*/ 180 h 180"/>
                  <a:gd name="T24" fmla="*/ 0 w 146"/>
                  <a:gd name="T25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6" h="180">
                    <a:moveTo>
                      <a:pt x="0" y="180"/>
                    </a:moveTo>
                    <a:lnTo>
                      <a:pt x="10" y="0"/>
                    </a:lnTo>
                    <a:lnTo>
                      <a:pt x="29" y="0"/>
                    </a:lnTo>
                    <a:lnTo>
                      <a:pt x="29" y="73"/>
                    </a:lnTo>
                    <a:lnTo>
                      <a:pt x="121" y="78"/>
                    </a:lnTo>
                    <a:lnTo>
                      <a:pt x="121" y="5"/>
                    </a:lnTo>
                    <a:lnTo>
                      <a:pt x="146" y="5"/>
                    </a:lnTo>
                    <a:lnTo>
                      <a:pt x="141" y="180"/>
                    </a:lnTo>
                    <a:lnTo>
                      <a:pt x="116" y="180"/>
                    </a:lnTo>
                    <a:lnTo>
                      <a:pt x="121" y="97"/>
                    </a:lnTo>
                    <a:lnTo>
                      <a:pt x="29" y="97"/>
                    </a:lnTo>
                    <a:lnTo>
                      <a:pt x="24" y="180"/>
                    </a:lnTo>
                    <a:lnTo>
                      <a:pt x="0" y="180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0" name="Freeform 26"/>
              <p:cNvSpPr>
                <a:spLocks noEditPoints="1"/>
              </p:cNvSpPr>
              <p:nvPr/>
            </p:nvSpPr>
            <p:spPr bwMode="auto">
              <a:xfrm>
                <a:off x="6303963" y="1120776"/>
                <a:ext cx="261938" cy="301625"/>
              </a:xfrm>
              <a:custGeom>
                <a:avLst/>
                <a:gdLst>
                  <a:gd name="T0" fmla="*/ 0 w 34"/>
                  <a:gd name="T1" fmla="*/ 34 h 39"/>
                  <a:gd name="T2" fmla="*/ 20 w 34"/>
                  <a:gd name="T3" fmla="*/ 0 h 39"/>
                  <a:gd name="T4" fmla="*/ 25 w 34"/>
                  <a:gd name="T5" fmla="*/ 1 h 39"/>
                  <a:gd name="T6" fmla="*/ 34 w 34"/>
                  <a:gd name="T7" fmla="*/ 39 h 39"/>
                  <a:gd name="T8" fmla="*/ 28 w 34"/>
                  <a:gd name="T9" fmla="*/ 38 h 39"/>
                  <a:gd name="T10" fmla="*/ 26 w 34"/>
                  <a:gd name="T11" fmla="*/ 27 h 39"/>
                  <a:gd name="T12" fmla="*/ 11 w 34"/>
                  <a:gd name="T13" fmla="*/ 24 h 39"/>
                  <a:gd name="T14" fmla="*/ 5 w 34"/>
                  <a:gd name="T15" fmla="*/ 34 h 39"/>
                  <a:gd name="T16" fmla="*/ 0 w 34"/>
                  <a:gd name="T17" fmla="*/ 34 h 39"/>
                  <a:gd name="T18" fmla="*/ 13 w 34"/>
                  <a:gd name="T19" fmla="*/ 20 h 39"/>
                  <a:gd name="T20" fmla="*/ 25 w 34"/>
                  <a:gd name="T21" fmla="*/ 22 h 39"/>
                  <a:gd name="T22" fmla="*/ 23 w 34"/>
                  <a:gd name="T23" fmla="*/ 12 h 39"/>
                  <a:gd name="T24" fmla="*/ 22 w 34"/>
                  <a:gd name="T25" fmla="*/ 4 h 39"/>
                  <a:gd name="T26" fmla="*/ 19 w 34"/>
                  <a:gd name="T27" fmla="*/ 11 h 39"/>
                  <a:gd name="T28" fmla="*/ 13 w 34"/>
                  <a:gd name="T29" fmla="*/ 2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4" h="39">
                    <a:moveTo>
                      <a:pt x="0" y="34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34" y="39"/>
                      <a:pt x="34" y="39"/>
                      <a:pt x="34" y="39"/>
                    </a:cubicBezTo>
                    <a:cubicBezTo>
                      <a:pt x="28" y="38"/>
                      <a:pt x="28" y="38"/>
                      <a:pt x="28" y="38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5" y="34"/>
                      <a:pt x="5" y="34"/>
                      <a:pt x="5" y="34"/>
                    </a:cubicBezTo>
                    <a:lnTo>
                      <a:pt x="0" y="34"/>
                    </a:lnTo>
                    <a:close/>
                    <a:moveTo>
                      <a:pt x="13" y="20"/>
                    </a:moveTo>
                    <a:cubicBezTo>
                      <a:pt x="25" y="22"/>
                      <a:pt x="25" y="22"/>
                      <a:pt x="25" y="22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9"/>
                      <a:pt x="22" y="6"/>
                      <a:pt x="22" y="4"/>
                    </a:cubicBezTo>
                    <a:cubicBezTo>
                      <a:pt x="21" y="6"/>
                      <a:pt x="20" y="8"/>
                      <a:pt x="19" y="11"/>
                    </a:cubicBezTo>
                    <a:lnTo>
                      <a:pt x="13" y="20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1" name="Freeform 27"/>
              <p:cNvSpPr/>
              <p:nvPr/>
            </p:nvSpPr>
            <p:spPr bwMode="auto">
              <a:xfrm>
                <a:off x="6597650" y="1160463"/>
                <a:ext cx="292100" cy="331788"/>
              </a:xfrm>
              <a:custGeom>
                <a:avLst/>
                <a:gdLst>
                  <a:gd name="T0" fmla="*/ 0 w 184"/>
                  <a:gd name="T1" fmla="*/ 170 h 209"/>
                  <a:gd name="T2" fmla="*/ 48 w 184"/>
                  <a:gd name="T3" fmla="*/ 0 h 209"/>
                  <a:gd name="T4" fmla="*/ 73 w 184"/>
                  <a:gd name="T5" fmla="*/ 9 h 209"/>
                  <a:gd name="T6" fmla="*/ 121 w 184"/>
                  <a:gd name="T7" fmla="*/ 170 h 209"/>
                  <a:gd name="T8" fmla="*/ 160 w 184"/>
                  <a:gd name="T9" fmla="*/ 34 h 209"/>
                  <a:gd name="T10" fmla="*/ 184 w 184"/>
                  <a:gd name="T11" fmla="*/ 43 h 209"/>
                  <a:gd name="T12" fmla="*/ 131 w 184"/>
                  <a:gd name="T13" fmla="*/ 209 h 209"/>
                  <a:gd name="T14" fmla="*/ 107 w 184"/>
                  <a:gd name="T15" fmla="*/ 204 h 209"/>
                  <a:gd name="T16" fmla="*/ 58 w 184"/>
                  <a:gd name="T17" fmla="*/ 43 h 209"/>
                  <a:gd name="T18" fmla="*/ 19 w 184"/>
                  <a:gd name="T19" fmla="*/ 175 h 209"/>
                  <a:gd name="T20" fmla="*/ 0 w 184"/>
                  <a:gd name="T21" fmla="*/ 17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4" h="209">
                    <a:moveTo>
                      <a:pt x="0" y="170"/>
                    </a:moveTo>
                    <a:lnTo>
                      <a:pt x="48" y="0"/>
                    </a:lnTo>
                    <a:lnTo>
                      <a:pt x="73" y="9"/>
                    </a:lnTo>
                    <a:lnTo>
                      <a:pt x="121" y="170"/>
                    </a:lnTo>
                    <a:lnTo>
                      <a:pt x="160" y="34"/>
                    </a:lnTo>
                    <a:lnTo>
                      <a:pt x="184" y="43"/>
                    </a:lnTo>
                    <a:lnTo>
                      <a:pt x="131" y="209"/>
                    </a:lnTo>
                    <a:lnTo>
                      <a:pt x="107" y="204"/>
                    </a:lnTo>
                    <a:lnTo>
                      <a:pt x="58" y="43"/>
                    </a:lnTo>
                    <a:lnTo>
                      <a:pt x="19" y="175"/>
                    </a:lnTo>
                    <a:lnTo>
                      <a:pt x="0" y="170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2" name="Freeform 28"/>
              <p:cNvSpPr/>
              <p:nvPr/>
            </p:nvSpPr>
            <p:spPr bwMode="auto">
              <a:xfrm>
                <a:off x="6897688" y="1298576"/>
                <a:ext cx="277813" cy="293688"/>
              </a:xfrm>
              <a:custGeom>
                <a:avLst/>
                <a:gdLst>
                  <a:gd name="T0" fmla="*/ 17 w 36"/>
                  <a:gd name="T1" fmla="*/ 23 h 38"/>
                  <a:gd name="T2" fmla="*/ 19 w 36"/>
                  <a:gd name="T3" fmla="*/ 19 h 38"/>
                  <a:gd name="T4" fmla="*/ 33 w 36"/>
                  <a:gd name="T5" fmla="*/ 25 h 38"/>
                  <a:gd name="T6" fmla="*/ 27 w 36"/>
                  <a:gd name="T7" fmla="*/ 37 h 38"/>
                  <a:gd name="T8" fmla="*/ 19 w 36"/>
                  <a:gd name="T9" fmla="*/ 38 h 38"/>
                  <a:gd name="T10" fmla="*/ 11 w 36"/>
                  <a:gd name="T11" fmla="*/ 36 h 38"/>
                  <a:gd name="T12" fmla="*/ 3 w 36"/>
                  <a:gd name="T13" fmla="*/ 30 h 38"/>
                  <a:gd name="T14" fmla="*/ 0 w 36"/>
                  <a:gd name="T15" fmla="*/ 21 h 38"/>
                  <a:gd name="T16" fmla="*/ 2 w 36"/>
                  <a:gd name="T17" fmla="*/ 11 h 38"/>
                  <a:gd name="T18" fmla="*/ 8 w 36"/>
                  <a:gd name="T19" fmla="*/ 3 h 38"/>
                  <a:gd name="T20" fmla="*/ 17 w 36"/>
                  <a:gd name="T21" fmla="*/ 0 h 38"/>
                  <a:gd name="T22" fmla="*/ 27 w 36"/>
                  <a:gd name="T23" fmla="*/ 2 h 38"/>
                  <a:gd name="T24" fmla="*/ 33 w 36"/>
                  <a:gd name="T25" fmla="*/ 6 h 38"/>
                  <a:gd name="T26" fmla="*/ 36 w 36"/>
                  <a:gd name="T27" fmla="*/ 11 h 38"/>
                  <a:gd name="T28" fmla="*/ 36 w 36"/>
                  <a:gd name="T29" fmla="*/ 18 h 38"/>
                  <a:gd name="T30" fmla="*/ 31 w 36"/>
                  <a:gd name="T31" fmla="*/ 17 h 38"/>
                  <a:gd name="T32" fmla="*/ 31 w 36"/>
                  <a:gd name="T33" fmla="*/ 12 h 38"/>
                  <a:gd name="T34" fmla="*/ 29 w 36"/>
                  <a:gd name="T35" fmla="*/ 9 h 38"/>
                  <a:gd name="T36" fmla="*/ 25 w 36"/>
                  <a:gd name="T37" fmla="*/ 6 h 38"/>
                  <a:gd name="T38" fmla="*/ 19 w 36"/>
                  <a:gd name="T39" fmla="*/ 4 h 38"/>
                  <a:gd name="T40" fmla="*/ 15 w 36"/>
                  <a:gd name="T41" fmla="*/ 5 h 38"/>
                  <a:gd name="T42" fmla="*/ 11 w 36"/>
                  <a:gd name="T43" fmla="*/ 7 h 38"/>
                  <a:gd name="T44" fmla="*/ 7 w 36"/>
                  <a:gd name="T45" fmla="*/ 13 h 38"/>
                  <a:gd name="T46" fmla="*/ 5 w 36"/>
                  <a:gd name="T47" fmla="*/ 21 h 38"/>
                  <a:gd name="T48" fmla="*/ 7 w 36"/>
                  <a:gd name="T49" fmla="*/ 28 h 38"/>
                  <a:gd name="T50" fmla="*/ 13 w 36"/>
                  <a:gd name="T51" fmla="*/ 32 h 38"/>
                  <a:gd name="T52" fmla="*/ 19 w 36"/>
                  <a:gd name="T53" fmla="*/ 34 h 38"/>
                  <a:gd name="T54" fmla="*/ 24 w 36"/>
                  <a:gd name="T55" fmla="*/ 33 h 38"/>
                  <a:gd name="T56" fmla="*/ 27 w 36"/>
                  <a:gd name="T57" fmla="*/ 27 h 38"/>
                  <a:gd name="T58" fmla="*/ 17 w 36"/>
                  <a:gd name="T59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6" h="38">
                    <a:moveTo>
                      <a:pt x="17" y="23"/>
                    </a:moveTo>
                    <a:cubicBezTo>
                      <a:pt x="19" y="19"/>
                      <a:pt x="19" y="19"/>
                      <a:pt x="19" y="19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4" y="38"/>
                      <a:pt x="21" y="38"/>
                      <a:pt x="19" y="38"/>
                    </a:cubicBezTo>
                    <a:cubicBezTo>
                      <a:pt x="16" y="38"/>
                      <a:pt x="13" y="37"/>
                      <a:pt x="11" y="36"/>
                    </a:cubicBezTo>
                    <a:cubicBezTo>
                      <a:pt x="8" y="35"/>
                      <a:pt x="5" y="33"/>
                      <a:pt x="3" y="30"/>
                    </a:cubicBezTo>
                    <a:cubicBezTo>
                      <a:pt x="1" y="27"/>
                      <a:pt x="0" y="24"/>
                      <a:pt x="0" y="21"/>
                    </a:cubicBezTo>
                    <a:cubicBezTo>
                      <a:pt x="0" y="18"/>
                      <a:pt x="1" y="15"/>
                      <a:pt x="2" y="11"/>
                    </a:cubicBezTo>
                    <a:cubicBezTo>
                      <a:pt x="4" y="8"/>
                      <a:pt x="6" y="5"/>
                      <a:pt x="8" y="3"/>
                    </a:cubicBezTo>
                    <a:cubicBezTo>
                      <a:pt x="11" y="1"/>
                      <a:pt x="14" y="0"/>
                      <a:pt x="17" y="0"/>
                    </a:cubicBezTo>
                    <a:cubicBezTo>
                      <a:pt x="20" y="0"/>
                      <a:pt x="23" y="0"/>
                      <a:pt x="27" y="2"/>
                    </a:cubicBezTo>
                    <a:cubicBezTo>
                      <a:pt x="29" y="3"/>
                      <a:pt x="31" y="4"/>
                      <a:pt x="33" y="6"/>
                    </a:cubicBezTo>
                    <a:cubicBezTo>
                      <a:pt x="34" y="8"/>
                      <a:pt x="35" y="10"/>
                      <a:pt x="36" y="11"/>
                    </a:cubicBezTo>
                    <a:cubicBezTo>
                      <a:pt x="36" y="13"/>
                      <a:pt x="36" y="16"/>
                      <a:pt x="36" y="18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5"/>
                      <a:pt x="31" y="14"/>
                      <a:pt x="31" y="12"/>
                    </a:cubicBezTo>
                    <a:cubicBezTo>
                      <a:pt x="31" y="11"/>
                      <a:pt x="30" y="10"/>
                      <a:pt x="29" y="9"/>
                    </a:cubicBezTo>
                    <a:cubicBezTo>
                      <a:pt x="28" y="7"/>
                      <a:pt x="27" y="6"/>
                      <a:pt x="25" y="6"/>
                    </a:cubicBezTo>
                    <a:cubicBezTo>
                      <a:pt x="23" y="5"/>
                      <a:pt x="21" y="4"/>
                      <a:pt x="19" y="4"/>
                    </a:cubicBezTo>
                    <a:cubicBezTo>
                      <a:pt x="18" y="4"/>
                      <a:pt x="16" y="4"/>
                      <a:pt x="15" y="5"/>
                    </a:cubicBezTo>
                    <a:cubicBezTo>
                      <a:pt x="13" y="5"/>
                      <a:pt x="12" y="6"/>
                      <a:pt x="11" y="7"/>
                    </a:cubicBezTo>
                    <a:cubicBezTo>
                      <a:pt x="9" y="9"/>
                      <a:pt x="8" y="11"/>
                      <a:pt x="7" y="13"/>
                    </a:cubicBezTo>
                    <a:cubicBezTo>
                      <a:pt x="5" y="16"/>
                      <a:pt x="5" y="19"/>
                      <a:pt x="5" y="21"/>
                    </a:cubicBezTo>
                    <a:cubicBezTo>
                      <a:pt x="5" y="24"/>
                      <a:pt x="6" y="26"/>
                      <a:pt x="7" y="28"/>
                    </a:cubicBezTo>
                    <a:cubicBezTo>
                      <a:pt x="9" y="30"/>
                      <a:pt x="10" y="31"/>
                      <a:pt x="13" y="32"/>
                    </a:cubicBezTo>
                    <a:cubicBezTo>
                      <a:pt x="15" y="33"/>
                      <a:pt x="17" y="33"/>
                      <a:pt x="19" y="34"/>
                    </a:cubicBezTo>
                    <a:cubicBezTo>
                      <a:pt x="21" y="34"/>
                      <a:pt x="23" y="34"/>
                      <a:pt x="24" y="33"/>
                    </a:cubicBezTo>
                    <a:cubicBezTo>
                      <a:pt x="27" y="27"/>
                      <a:pt x="27" y="27"/>
                      <a:pt x="27" y="27"/>
                    </a:cubicBezTo>
                    <a:lnTo>
                      <a:pt x="17" y="23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3" name="Freeform 29"/>
              <p:cNvSpPr/>
              <p:nvPr/>
            </p:nvSpPr>
            <p:spPr bwMode="auto">
              <a:xfrm>
                <a:off x="7361238" y="1560513"/>
                <a:ext cx="315913" cy="325438"/>
              </a:xfrm>
              <a:custGeom>
                <a:avLst/>
                <a:gdLst>
                  <a:gd name="T0" fmla="*/ 38 w 41"/>
                  <a:gd name="T1" fmla="*/ 15 h 42"/>
                  <a:gd name="T2" fmla="*/ 41 w 41"/>
                  <a:gd name="T3" fmla="*/ 18 h 42"/>
                  <a:gd name="T4" fmla="*/ 28 w 41"/>
                  <a:gd name="T5" fmla="*/ 35 h 42"/>
                  <a:gd name="T6" fmla="*/ 21 w 41"/>
                  <a:gd name="T7" fmla="*/ 40 h 42"/>
                  <a:gd name="T8" fmla="*/ 15 w 41"/>
                  <a:gd name="T9" fmla="*/ 42 h 42"/>
                  <a:gd name="T10" fmla="*/ 7 w 41"/>
                  <a:gd name="T11" fmla="*/ 38 h 42"/>
                  <a:gd name="T12" fmla="*/ 1 w 41"/>
                  <a:gd name="T13" fmla="*/ 31 h 42"/>
                  <a:gd name="T14" fmla="*/ 1 w 41"/>
                  <a:gd name="T15" fmla="*/ 24 h 42"/>
                  <a:gd name="T16" fmla="*/ 6 w 41"/>
                  <a:gd name="T17" fmla="*/ 16 h 42"/>
                  <a:gd name="T18" fmla="*/ 19 w 41"/>
                  <a:gd name="T19" fmla="*/ 0 h 42"/>
                  <a:gd name="T20" fmla="*/ 23 w 41"/>
                  <a:gd name="T21" fmla="*/ 3 h 42"/>
                  <a:gd name="T22" fmla="*/ 10 w 41"/>
                  <a:gd name="T23" fmla="*/ 19 h 42"/>
                  <a:gd name="T24" fmla="*/ 6 w 41"/>
                  <a:gd name="T25" fmla="*/ 25 h 42"/>
                  <a:gd name="T26" fmla="*/ 6 w 41"/>
                  <a:gd name="T27" fmla="*/ 30 h 42"/>
                  <a:gd name="T28" fmla="*/ 9 w 41"/>
                  <a:gd name="T29" fmla="*/ 34 h 42"/>
                  <a:gd name="T30" fmla="*/ 16 w 41"/>
                  <a:gd name="T31" fmla="*/ 37 h 42"/>
                  <a:gd name="T32" fmla="*/ 24 w 41"/>
                  <a:gd name="T33" fmla="*/ 31 h 42"/>
                  <a:gd name="T34" fmla="*/ 38 w 41"/>
                  <a:gd name="T35" fmla="*/ 1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1" h="42">
                    <a:moveTo>
                      <a:pt x="38" y="15"/>
                    </a:moveTo>
                    <a:cubicBezTo>
                      <a:pt x="41" y="18"/>
                      <a:pt x="41" y="18"/>
                      <a:pt x="41" y="18"/>
                    </a:cubicBezTo>
                    <a:cubicBezTo>
                      <a:pt x="28" y="35"/>
                      <a:pt x="28" y="35"/>
                      <a:pt x="28" y="35"/>
                    </a:cubicBezTo>
                    <a:cubicBezTo>
                      <a:pt x="25" y="37"/>
                      <a:pt x="23" y="39"/>
                      <a:pt x="21" y="40"/>
                    </a:cubicBezTo>
                    <a:cubicBezTo>
                      <a:pt x="19" y="42"/>
                      <a:pt x="17" y="42"/>
                      <a:pt x="15" y="42"/>
                    </a:cubicBezTo>
                    <a:cubicBezTo>
                      <a:pt x="12" y="41"/>
                      <a:pt x="9" y="40"/>
                      <a:pt x="7" y="38"/>
                    </a:cubicBezTo>
                    <a:cubicBezTo>
                      <a:pt x="4" y="36"/>
                      <a:pt x="2" y="33"/>
                      <a:pt x="1" y="31"/>
                    </a:cubicBezTo>
                    <a:cubicBezTo>
                      <a:pt x="0" y="29"/>
                      <a:pt x="0" y="26"/>
                      <a:pt x="1" y="24"/>
                    </a:cubicBezTo>
                    <a:cubicBezTo>
                      <a:pt x="2" y="22"/>
                      <a:pt x="3" y="19"/>
                      <a:pt x="6" y="16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8" y="22"/>
                      <a:pt x="6" y="24"/>
                      <a:pt x="6" y="25"/>
                    </a:cubicBezTo>
                    <a:cubicBezTo>
                      <a:pt x="5" y="27"/>
                      <a:pt x="5" y="28"/>
                      <a:pt x="6" y="30"/>
                    </a:cubicBezTo>
                    <a:cubicBezTo>
                      <a:pt x="6" y="31"/>
                      <a:pt x="8" y="33"/>
                      <a:pt x="9" y="34"/>
                    </a:cubicBezTo>
                    <a:cubicBezTo>
                      <a:pt x="12" y="36"/>
                      <a:pt x="14" y="37"/>
                      <a:pt x="16" y="37"/>
                    </a:cubicBezTo>
                    <a:cubicBezTo>
                      <a:pt x="19" y="37"/>
                      <a:pt x="21" y="35"/>
                      <a:pt x="24" y="31"/>
                    </a:cubicBezTo>
                    <a:lnTo>
                      <a:pt x="38" y="15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4" name="Freeform 30"/>
              <p:cNvSpPr/>
              <p:nvPr/>
            </p:nvSpPr>
            <p:spPr bwMode="auto">
              <a:xfrm>
                <a:off x="7545388" y="1770063"/>
                <a:ext cx="355600" cy="354013"/>
              </a:xfrm>
              <a:custGeom>
                <a:avLst/>
                <a:gdLst>
                  <a:gd name="T0" fmla="*/ 0 w 224"/>
                  <a:gd name="T1" fmla="*/ 121 h 223"/>
                  <a:gd name="T2" fmla="*/ 132 w 224"/>
                  <a:gd name="T3" fmla="*/ 0 h 223"/>
                  <a:gd name="T4" fmla="*/ 146 w 224"/>
                  <a:gd name="T5" fmla="*/ 19 h 223"/>
                  <a:gd name="T6" fmla="*/ 107 w 224"/>
                  <a:gd name="T7" fmla="*/ 180 h 223"/>
                  <a:gd name="T8" fmla="*/ 209 w 224"/>
                  <a:gd name="T9" fmla="*/ 87 h 223"/>
                  <a:gd name="T10" fmla="*/ 224 w 224"/>
                  <a:gd name="T11" fmla="*/ 107 h 223"/>
                  <a:gd name="T12" fmla="*/ 93 w 224"/>
                  <a:gd name="T13" fmla="*/ 223 h 223"/>
                  <a:gd name="T14" fmla="*/ 78 w 224"/>
                  <a:gd name="T15" fmla="*/ 204 h 223"/>
                  <a:gd name="T16" fmla="*/ 117 w 224"/>
                  <a:gd name="T17" fmla="*/ 43 h 223"/>
                  <a:gd name="T18" fmla="*/ 15 w 224"/>
                  <a:gd name="T19" fmla="*/ 136 h 223"/>
                  <a:gd name="T20" fmla="*/ 0 w 224"/>
                  <a:gd name="T21" fmla="*/ 121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4" h="223">
                    <a:moveTo>
                      <a:pt x="0" y="121"/>
                    </a:moveTo>
                    <a:lnTo>
                      <a:pt x="132" y="0"/>
                    </a:lnTo>
                    <a:lnTo>
                      <a:pt x="146" y="19"/>
                    </a:lnTo>
                    <a:lnTo>
                      <a:pt x="107" y="180"/>
                    </a:lnTo>
                    <a:lnTo>
                      <a:pt x="209" y="87"/>
                    </a:lnTo>
                    <a:lnTo>
                      <a:pt x="224" y="107"/>
                    </a:lnTo>
                    <a:lnTo>
                      <a:pt x="93" y="223"/>
                    </a:lnTo>
                    <a:lnTo>
                      <a:pt x="78" y="204"/>
                    </a:lnTo>
                    <a:lnTo>
                      <a:pt x="117" y="43"/>
                    </a:lnTo>
                    <a:lnTo>
                      <a:pt x="15" y="136"/>
                    </a:lnTo>
                    <a:lnTo>
                      <a:pt x="0" y="121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5" name="Freeform 31"/>
              <p:cNvSpPr/>
              <p:nvPr/>
            </p:nvSpPr>
            <p:spPr bwMode="auto">
              <a:xfrm>
                <a:off x="7739063" y="2016126"/>
                <a:ext cx="246063" cy="201613"/>
              </a:xfrm>
              <a:custGeom>
                <a:avLst/>
                <a:gdLst>
                  <a:gd name="T0" fmla="*/ 0 w 155"/>
                  <a:gd name="T1" fmla="*/ 107 h 127"/>
                  <a:gd name="T2" fmla="*/ 141 w 155"/>
                  <a:gd name="T3" fmla="*/ 0 h 127"/>
                  <a:gd name="T4" fmla="*/ 155 w 155"/>
                  <a:gd name="T5" fmla="*/ 20 h 127"/>
                  <a:gd name="T6" fmla="*/ 14 w 155"/>
                  <a:gd name="T7" fmla="*/ 127 h 127"/>
                  <a:gd name="T8" fmla="*/ 0 w 155"/>
                  <a:gd name="T9" fmla="*/ 107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5" h="127">
                    <a:moveTo>
                      <a:pt x="0" y="107"/>
                    </a:moveTo>
                    <a:lnTo>
                      <a:pt x="141" y="0"/>
                    </a:lnTo>
                    <a:lnTo>
                      <a:pt x="155" y="20"/>
                    </a:lnTo>
                    <a:lnTo>
                      <a:pt x="14" y="127"/>
                    </a:lnTo>
                    <a:lnTo>
                      <a:pt x="0" y="107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6" name="Freeform 32"/>
              <p:cNvSpPr/>
              <p:nvPr/>
            </p:nvSpPr>
            <p:spPr bwMode="auto">
              <a:xfrm>
                <a:off x="7839075" y="2093913"/>
                <a:ext cx="315913" cy="277813"/>
              </a:xfrm>
              <a:custGeom>
                <a:avLst/>
                <a:gdLst>
                  <a:gd name="T0" fmla="*/ 0 w 41"/>
                  <a:gd name="T1" fmla="*/ 31 h 36"/>
                  <a:gd name="T2" fmla="*/ 24 w 41"/>
                  <a:gd name="T3" fmla="*/ 0 h 36"/>
                  <a:gd name="T4" fmla="*/ 27 w 41"/>
                  <a:gd name="T5" fmla="*/ 5 h 36"/>
                  <a:gd name="T6" fmla="*/ 9 w 41"/>
                  <a:gd name="T7" fmla="*/ 27 h 36"/>
                  <a:gd name="T8" fmla="*/ 5 w 41"/>
                  <a:gd name="T9" fmla="*/ 32 h 36"/>
                  <a:gd name="T10" fmla="*/ 11 w 41"/>
                  <a:gd name="T11" fmla="*/ 30 h 36"/>
                  <a:gd name="T12" fmla="*/ 39 w 41"/>
                  <a:gd name="T13" fmla="*/ 25 h 36"/>
                  <a:gd name="T14" fmla="*/ 41 w 41"/>
                  <a:gd name="T15" fmla="*/ 29 h 36"/>
                  <a:gd name="T16" fmla="*/ 3 w 41"/>
                  <a:gd name="T17" fmla="*/ 36 h 36"/>
                  <a:gd name="T18" fmla="*/ 0 w 41"/>
                  <a:gd name="T19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" h="36">
                    <a:moveTo>
                      <a:pt x="0" y="31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8" y="29"/>
                      <a:pt x="6" y="30"/>
                      <a:pt x="5" y="32"/>
                    </a:cubicBezTo>
                    <a:cubicBezTo>
                      <a:pt x="7" y="31"/>
                      <a:pt x="9" y="30"/>
                      <a:pt x="11" y="30"/>
                    </a:cubicBezTo>
                    <a:cubicBezTo>
                      <a:pt x="39" y="25"/>
                      <a:pt x="39" y="25"/>
                      <a:pt x="39" y="25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3" y="36"/>
                      <a:pt x="3" y="36"/>
                      <a:pt x="3" y="36"/>
                    </a:cubicBez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7" name="Freeform 33"/>
              <p:cNvSpPr/>
              <p:nvPr/>
            </p:nvSpPr>
            <p:spPr bwMode="auto">
              <a:xfrm>
                <a:off x="7931150" y="2379663"/>
                <a:ext cx="339725" cy="307975"/>
              </a:xfrm>
              <a:custGeom>
                <a:avLst/>
                <a:gdLst>
                  <a:gd name="T0" fmla="*/ 0 w 214"/>
                  <a:gd name="T1" fmla="*/ 73 h 194"/>
                  <a:gd name="T2" fmla="*/ 166 w 214"/>
                  <a:gd name="T3" fmla="*/ 0 h 194"/>
                  <a:gd name="T4" fmla="*/ 214 w 214"/>
                  <a:gd name="T5" fmla="*/ 116 h 194"/>
                  <a:gd name="T6" fmla="*/ 195 w 214"/>
                  <a:gd name="T7" fmla="*/ 126 h 194"/>
                  <a:gd name="T8" fmla="*/ 156 w 214"/>
                  <a:gd name="T9" fmla="*/ 29 h 194"/>
                  <a:gd name="T10" fmla="*/ 102 w 214"/>
                  <a:gd name="T11" fmla="*/ 53 h 194"/>
                  <a:gd name="T12" fmla="*/ 146 w 214"/>
                  <a:gd name="T13" fmla="*/ 141 h 194"/>
                  <a:gd name="T14" fmla="*/ 127 w 214"/>
                  <a:gd name="T15" fmla="*/ 150 h 194"/>
                  <a:gd name="T16" fmla="*/ 88 w 214"/>
                  <a:gd name="T17" fmla="*/ 63 h 194"/>
                  <a:gd name="T18" fmla="*/ 30 w 214"/>
                  <a:gd name="T19" fmla="*/ 87 h 194"/>
                  <a:gd name="T20" fmla="*/ 73 w 214"/>
                  <a:gd name="T21" fmla="*/ 184 h 194"/>
                  <a:gd name="T22" fmla="*/ 59 w 214"/>
                  <a:gd name="T23" fmla="*/ 194 h 194"/>
                  <a:gd name="T24" fmla="*/ 0 w 214"/>
                  <a:gd name="T25" fmla="*/ 73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14" h="194">
                    <a:moveTo>
                      <a:pt x="0" y="73"/>
                    </a:moveTo>
                    <a:lnTo>
                      <a:pt x="166" y="0"/>
                    </a:lnTo>
                    <a:lnTo>
                      <a:pt x="214" y="116"/>
                    </a:lnTo>
                    <a:lnTo>
                      <a:pt x="195" y="126"/>
                    </a:lnTo>
                    <a:lnTo>
                      <a:pt x="156" y="29"/>
                    </a:lnTo>
                    <a:lnTo>
                      <a:pt x="102" y="53"/>
                    </a:lnTo>
                    <a:lnTo>
                      <a:pt x="146" y="141"/>
                    </a:lnTo>
                    <a:lnTo>
                      <a:pt x="127" y="150"/>
                    </a:lnTo>
                    <a:lnTo>
                      <a:pt x="88" y="63"/>
                    </a:lnTo>
                    <a:lnTo>
                      <a:pt x="30" y="87"/>
                    </a:lnTo>
                    <a:lnTo>
                      <a:pt x="73" y="184"/>
                    </a:lnTo>
                    <a:lnTo>
                      <a:pt x="59" y="194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8" name="Freeform 34"/>
              <p:cNvSpPr>
                <a:spLocks noEditPoints="1"/>
              </p:cNvSpPr>
              <p:nvPr/>
            </p:nvSpPr>
            <p:spPr bwMode="auto">
              <a:xfrm>
                <a:off x="8039100" y="2657476"/>
                <a:ext cx="317500" cy="315913"/>
              </a:xfrm>
              <a:custGeom>
                <a:avLst/>
                <a:gdLst>
                  <a:gd name="T0" fmla="*/ 0 w 41"/>
                  <a:gd name="T1" fmla="*/ 10 h 41"/>
                  <a:gd name="T2" fmla="*/ 35 w 41"/>
                  <a:gd name="T3" fmla="*/ 0 h 41"/>
                  <a:gd name="T4" fmla="*/ 39 w 41"/>
                  <a:gd name="T5" fmla="*/ 15 h 41"/>
                  <a:gd name="T6" fmla="*/ 41 w 41"/>
                  <a:gd name="T7" fmla="*/ 23 h 41"/>
                  <a:gd name="T8" fmla="*/ 38 w 41"/>
                  <a:gd name="T9" fmla="*/ 27 h 41"/>
                  <a:gd name="T10" fmla="*/ 34 w 41"/>
                  <a:gd name="T11" fmla="*/ 30 h 41"/>
                  <a:gd name="T12" fmla="*/ 27 w 41"/>
                  <a:gd name="T13" fmla="*/ 30 h 41"/>
                  <a:gd name="T14" fmla="*/ 21 w 41"/>
                  <a:gd name="T15" fmla="*/ 23 h 41"/>
                  <a:gd name="T16" fmla="*/ 20 w 41"/>
                  <a:gd name="T17" fmla="*/ 27 h 41"/>
                  <a:gd name="T18" fmla="*/ 17 w 41"/>
                  <a:gd name="T19" fmla="*/ 32 h 41"/>
                  <a:gd name="T20" fmla="*/ 9 w 41"/>
                  <a:gd name="T21" fmla="*/ 41 h 41"/>
                  <a:gd name="T22" fmla="*/ 7 w 41"/>
                  <a:gd name="T23" fmla="*/ 35 h 41"/>
                  <a:gd name="T24" fmla="*/ 13 w 41"/>
                  <a:gd name="T25" fmla="*/ 28 h 41"/>
                  <a:gd name="T26" fmla="*/ 17 w 41"/>
                  <a:gd name="T27" fmla="*/ 24 h 41"/>
                  <a:gd name="T28" fmla="*/ 19 w 41"/>
                  <a:gd name="T29" fmla="*/ 21 h 41"/>
                  <a:gd name="T30" fmla="*/ 19 w 41"/>
                  <a:gd name="T31" fmla="*/ 18 h 41"/>
                  <a:gd name="T32" fmla="*/ 18 w 41"/>
                  <a:gd name="T33" fmla="*/ 16 h 41"/>
                  <a:gd name="T34" fmla="*/ 17 w 41"/>
                  <a:gd name="T35" fmla="*/ 10 h 41"/>
                  <a:gd name="T36" fmla="*/ 1 w 41"/>
                  <a:gd name="T37" fmla="*/ 15 h 41"/>
                  <a:gd name="T38" fmla="*/ 0 w 41"/>
                  <a:gd name="T39" fmla="*/ 10 h 41"/>
                  <a:gd name="T40" fmla="*/ 21 w 41"/>
                  <a:gd name="T41" fmla="*/ 9 h 41"/>
                  <a:gd name="T42" fmla="*/ 24 w 41"/>
                  <a:gd name="T43" fmla="*/ 19 h 41"/>
                  <a:gd name="T44" fmla="*/ 26 w 41"/>
                  <a:gd name="T45" fmla="*/ 24 h 41"/>
                  <a:gd name="T46" fmla="*/ 29 w 41"/>
                  <a:gd name="T47" fmla="*/ 26 h 41"/>
                  <a:gd name="T48" fmla="*/ 32 w 41"/>
                  <a:gd name="T49" fmla="*/ 26 h 41"/>
                  <a:gd name="T50" fmla="*/ 36 w 41"/>
                  <a:gd name="T51" fmla="*/ 23 h 41"/>
                  <a:gd name="T52" fmla="*/ 36 w 41"/>
                  <a:gd name="T53" fmla="*/ 17 h 41"/>
                  <a:gd name="T54" fmla="*/ 32 w 41"/>
                  <a:gd name="T55" fmla="*/ 6 h 41"/>
                  <a:gd name="T56" fmla="*/ 21 w 41"/>
                  <a:gd name="T57" fmla="*/ 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41">
                    <a:moveTo>
                      <a:pt x="0" y="1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40" y="18"/>
                      <a:pt x="41" y="21"/>
                      <a:pt x="41" y="23"/>
                    </a:cubicBezTo>
                    <a:cubicBezTo>
                      <a:pt x="40" y="24"/>
                      <a:pt x="40" y="26"/>
                      <a:pt x="38" y="27"/>
                    </a:cubicBezTo>
                    <a:cubicBezTo>
                      <a:pt x="37" y="29"/>
                      <a:pt x="36" y="30"/>
                      <a:pt x="34" y="30"/>
                    </a:cubicBezTo>
                    <a:cubicBezTo>
                      <a:pt x="31" y="31"/>
                      <a:pt x="29" y="31"/>
                      <a:pt x="27" y="30"/>
                    </a:cubicBezTo>
                    <a:cubicBezTo>
                      <a:pt x="24" y="29"/>
                      <a:pt x="23" y="27"/>
                      <a:pt x="21" y="23"/>
                    </a:cubicBezTo>
                    <a:cubicBezTo>
                      <a:pt x="21" y="25"/>
                      <a:pt x="21" y="26"/>
                      <a:pt x="20" y="27"/>
                    </a:cubicBezTo>
                    <a:cubicBezTo>
                      <a:pt x="19" y="29"/>
                      <a:pt x="18" y="30"/>
                      <a:pt x="17" y="32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5" y="26"/>
                      <a:pt x="16" y="25"/>
                      <a:pt x="17" y="24"/>
                    </a:cubicBezTo>
                    <a:cubicBezTo>
                      <a:pt x="18" y="22"/>
                      <a:pt x="18" y="21"/>
                      <a:pt x="19" y="21"/>
                    </a:cubicBezTo>
                    <a:cubicBezTo>
                      <a:pt x="19" y="20"/>
                      <a:pt x="19" y="19"/>
                      <a:pt x="19" y="18"/>
                    </a:cubicBezTo>
                    <a:cubicBezTo>
                      <a:pt x="19" y="18"/>
                      <a:pt x="19" y="17"/>
                      <a:pt x="18" y="16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" y="15"/>
                      <a:pt x="1" y="15"/>
                      <a:pt x="1" y="15"/>
                    </a:cubicBezTo>
                    <a:lnTo>
                      <a:pt x="0" y="10"/>
                    </a:lnTo>
                    <a:close/>
                    <a:moveTo>
                      <a:pt x="21" y="9"/>
                    </a:move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21"/>
                      <a:pt x="25" y="23"/>
                      <a:pt x="26" y="24"/>
                    </a:cubicBezTo>
                    <a:cubicBezTo>
                      <a:pt x="27" y="25"/>
                      <a:pt x="28" y="25"/>
                      <a:pt x="29" y="26"/>
                    </a:cubicBezTo>
                    <a:cubicBezTo>
                      <a:pt x="30" y="26"/>
                      <a:pt x="31" y="26"/>
                      <a:pt x="32" y="26"/>
                    </a:cubicBezTo>
                    <a:cubicBezTo>
                      <a:pt x="34" y="25"/>
                      <a:pt x="35" y="24"/>
                      <a:pt x="36" y="23"/>
                    </a:cubicBezTo>
                    <a:cubicBezTo>
                      <a:pt x="36" y="21"/>
                      <a:pt x="36" y="19"/>
                      <a:pt x="36" y="17"/>
                    </a:cubicBezTo>
                    <a:cubicBezTo>
                      <a:pt x="32" y="6"/>
                      <a:pt x="32" y="6"/>
                      <a:pt x="32" y="6"/>
                    </a:cubicBezTo>
                    <a:lnTo>
                      <a:pt x="21" y="9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9" name="Freeform 35"/>
              <p:cNvSpPr/>
              <p:nvPr/>
            </p:nvSpPr>
            <p:spPr bwMode="auto">
              <a:xfrm>
                <a:off x="8124825" y="2973388"/>
                <a:ext cx="292100" cy="231775"/>
              </a:xfrm>
              <a:custGeom>
                <a:avLst/>
                <a:gdLst>
                  <a:gd name="T0" fmla="*/ 10 w 38"/>
                  <a:gd name="T1" fmla="*/ 1 h 30"/>
                  <a:gd name="T2" fmla="*/ 11 w 38"/>
                  <a:gd name="T3" fmla="*/ 6 h 30"/>
                  <a:gd name="T4" fmla="*/ 7 w 38"/>
                  <a:gd name="T5" fmla="*/ 8 h 30"/>
                  <a:gd name="T6" fmla="*/ 5 w 38"/>
                  <a:gd name="T7" fmla="*/ 12 h 30"/>
                  <a:gd name="T8" fmla="*/ 5 w 38"/>
                  <a:gd name="T9" fmla="*/ 17 h 30"/>
                  <a:gd name="T10" fmla="*/ 6 w 38"/>
                  <a:gd name="T11" fmla="*/ 22 h 30"/>
                  <a:gd name="T12" fmla="*/ 9 w 38"/>
                  <a:gd name="T13" fmla="*/ 25 h 30"/>
                  <a:gd name="T14" fmla="*/ 12 w 38"/>
                  <a:gd name="T15" fmla="*/ 25 h 30"/>
                  <a:gd name="T16" fmla="*/ 15 w 38"/>
                  <a:gd name="T17" fmla="*/ 24 h 30"/>
                  <a:gd name="T18" fmla="*/ 16 w 38"/>
                  <a:gd name="T19" fmla="*/ 20 h 30"/>
                  <a:gd name="T20" fmla="*/ 17 w 38"/>
                  <a:gd name="T21" fmla="*/ 14 h 30"/>
                  <a:gd name="T22" fmla="*/ 18 w 38"/>
                  <a:gd name="T23" fmla="*/ 6 h 30"/>
                  <a:gd name="T24" fmla="*/ 21 w 38"/>
                  <a:gd name="T25" fmla="*/ 2 h 30"/>
                  <a:gd name="T26" fmla="*/ 25 w 38"/>
                  <a:gd name="T27" fmla="*/ 0 h 30"/>
                  <a:gd name="T28" fmla="*/ 31 w 38"/>
                  <a:gd name="T29" fmla="*/ 1 h 30"/>
                  <a:gd name="T30" fmla="*/ 35 w 38"/>
                  <a:gd name="T31" fmla="*/ 5 h 30"/>
                  <a:gd name="T32" fmla="*/ 37 w 38"/>
                  <a:gd name="T33" fmla="*/ 11 h 30"/>
                  <a:gd name="T34" fmla="*/ 37 w 38"/>
                  <a:gd name="T35" fmla="*/ 18 h 30"/>
                  <a:gd name="T36" fmla="*/ 34 w 38"/>
                  <a:gd name="T37" fmla="*/ 24 h 30"/>
                  <a:gd name="T38" fmla="*/ 29 w 38"/>
                  <a:gd name="T39" fmla="*/ 26 h 30"/>
                  <a:gd name="T40" fmla="*/ 28 w 38"/>
                  <a:gd name="T41" fmla="*/ 22 h 30"/>
                  <a:gd name="T42" fmla="*/ 32 w 38"/>
                  <a:gd name="T43" fmla="*/ 19 h 30"/>
                  <a:gd name="T44" fmla="*/ 33 w 38"/>
                  <a:gd name="T45" fmla="*/ 12 h 30"/>
                  <a:gd name="T46" fmla="*/ 31 w 38"/>
                  <a:gd name="T47" fmla="*/ 6 h 30"/>
                  <a:gd name="T48" fmla="*/ 26 w 38"/>
                  <a:gd name="T49" fmla="*/ 5 h 30"/>
                  <a:gd name="T50" fmla="*/ 23 w 38"/>
                  <a:gd name="T51" fmla="*/ 7 h 30"/>
                  <a:gd name="T52" fmla="*/ 22 w 38"/>
                  <a:gd name="T53" fmla="*/ 14 h 30"/>
                  <a:gd name="T54" fmla="*/ 21 w 38"/>
                  <a:gd name="T55" fmla="*/ 22 h 30"/>
                  <a:gd name="T56" fmla="*/ 18 w 38"/>
                  <a:gd name="T57" fmla="*/ 28 h 30"/>
                  <a:gd name="T58" fmla="*/ 13 w 38"/>
                  <a:gd name="T59" fmla="*/ 30 h 30"/>
                  <a:gd name="T60" fmla="*/ 8 w 38"/>
                  <a:gd name="T61" fmla="*/ 29 h 30"/>
                  <a:gd name="T62" fmla="*/ 3 w 38"/>
                  <a:gd name="T63" fmla="*/ 25 h 30"/>
                  <a:gd name="T64" fmla="*/ 0 w 38"/>
                  <a:gd name="T65" fmla="*/ 18 h 30"/>
                  <a:gd name="T66" fmla="*/ 0 w 38"/>
                  <a:gd name="T67" fmla="*/ 10 h 30"/>
                  <a:gd name="T68" fmla="*/ 4 w 38"/>
                  <a:gd name="T69" fmla="*/ 4 h 30"/>
                  <a:gd name="T70" fmla="*/ 10 w 38"/>
                  <a:gd name="T71" fmla="*/ 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8" h="30">
                    <a:moveTo>
                      <a:pt x="10" y="1"/>
                    </a:moveTo>
                    <a:cubicBezTo>
                      <a:pt x="11" y="6"/>
                      <a:pt x="11" y="6"/>
                      <a:pt x="11" y="6"/>
                    </a:cubicBezTo>
                    <a:cubicBezTo>
                      <a:pt x="9" y="6"/>
                      <a:pt x="8" y="7"/>
                      <a:pt x="7" y="8"/>
                    </a:cubicBezTo>
                    <a:cubicBezTo>
                      <a:pt x="6" y="9"/>
                      <a:pt x="5" y="10"/>
                      <a:pt x="5" y="12"/>
                    </a:cubicBezTo>
                    <a:cubicBezTo>
                      <a:pt x="4" y="13"/>
                      <a:pt x="4" y="15"/>
                      <a:pt x="5" y="17"/>
                    </a:cubicBezTo>
                    <a:cubicBezTo>
                      <a:pt x="5" y="19"/>
                      <a:pt x="5" y="21"/>
                      <a:pt x="6" y="22"/>
                    </a:cubicBezTo>
                    <a:cubicBezTo>
                      <a:pt x="7" y="23"/>
                      <a:pt x="8" y="24"/>
                      <a:pt x="9" y="25"/>
                    </a:cubicBezTo>
                    <a:cubicBezTo>
                      <a:pt x="10" y="25"/>
                      <a:pt x="11" y="26"/>
                      <a:pt x="12" y="25"/>
                    </a:cubicBezTo>
                    <a:cubicBezTo>
                      <a:pt x="13" y="25"/>
                      <a:pt x="14" y="25"/>
                      <a:pt x="15" y="24"/>
                    </a:cubicBezTo>
                    <a:cubicBezTo>
                      <a:pt x="16" y="23"/>
                      <a:pt x="16" y="22"/>
                      <a:pt x="16" y="20"/>
                    </a:cubicBezTo>
                    <a:cubicBezTo>
                      <a:pt x="17" y="19"/>
                      <a:pt x="17" y="17"/>
                      <a:pt x="17" y="14"/>
                    </a:cubicBezTo>
                    <a:cubicBezTo>
                      <a:pt x="18" y="10"/>
                      <a:pt x="18" y="8"/>
                      <a:pt x="18" y="6"/>
                    </a:cubicBezTo>
                    <a:cubicBezTo>
                      <a:pt x="19" y="5"/>
                      <a:pt x="20" y="3"/>
                      <a:pt x="21" y="2"/>
                    </a:cubicBezTo>
                    <a:cubicBezTo>
                      <a:pt x="22" y="1"/>
                      <a:pt x="24" y="0"/>
                      <a:pt x="25" y="0"/>
                    </a:cubicBezTo>
                    <a:cubicBezTo>
                      <a:pt x="27" y="0"/>
                      <a:pt x="29" y="0"/>
                      <a:pt x="31" y="1"/>
                    </a:cubicBezTo>
                    <a:cubicBezTo>
                      <a:pt x="32" y="2"/>
                      <a:pt x="34" y="3"/>
                      <a:pt x="35" y="5"/>
                    </a:cubicBezTo>
                    <a:cubicBezTo>
                      <a:pt x="36" y="7"/>
                      <a:pt x="37" y="9"/>
                      <a:pt x="37" y="11"/>
                    </a:cubicBezTo>
                    <a:cubicBezTo>
                      <a:pt x="38" y="14"/>
                      <a:pt x="38" y="16"/>
                      <a:pt x="37" y="18"/>
                    </a:cubicBezTo>
                    <a:cubicBezTo>
                      <a:pt x="37" y="21"/>
                      <a:pt x="36" y="22"/>
                      <a:pt x="34" y="24"/>
                    </a:cubicBezTo>
                    <a:cubicBezTo>
                      <a:pt x="33" y="25"/>
                      <a:pt x="31" y="26"/>
                      <a:pt x="29" y="26"/>
                    </a:cubicBezTo>
                    <a:cubicBezTo>
                      <a:pt x="28" y="22"/>
                      <a:pt x="28" y="22"/>
                      <a:pt x="28" y="22"/>
                    </a:cubicBezTo>
                    <a:cubicBezTo>
                      <a:pt x="30" y="21"/>
                      <a:pt x="31" y="20"/>
                      <a:pt x="32" y="19"/>
                    </a:cubicBezTo>
                    <a:cubicBezTo>
                      <a:pt x="33" y="17"/>
                      <a:pt x="34" y="15"/>
                      <a:pt x="33" y="12"/>
                    </a:cubicBezTo>
                    <a:cubicBezTo>
                      <a:pt x="33" y="9"/>
                      <a:pt x="32" y="7"/>
                      <a:pt x="31" y="6"/>
                    </a:cubicBezTo>
                    <a:cubicBezTo>
                      <a:pt x="29" y="5"/>
                      <a:pt x="28" y="4"/>
                      <a:pt x="26" y="5"/>
                    </a:cubicBezTo>
                    <a:cubicBezTo>
                      <a:pt x="25" y="5"/>
                      <a:pt x="24" y="5"/>
                      <a:pt x="23" y="7"/>
                    </a:cubicBezTo>
                    <a:cubicBezTo>
                      <a:pt x="23" y="8"/>
                      <a:pt x="22" y="10"/>
                      <a:pt x="22" y="14"/>
                    </a:cubicBezTo>
                    <a:cubicBezTo>
                      <a:pt x="22" y="18"/>
                      <a:pt x="21" y="21"/>
                      <a:pt x="21" y="22"/>
                    </a:cubicBezTo>
                    <a:cubicBezTo>
                      <a:pt x="20" y="25"/>
                      <a:pt x="19" y="26"/>
                      <a:pt x="18" y="28"/>
                    </a:cubicBezTo>
                    <a:cubicBezTo>
                      <a:pt x="17" y="29"/>
                      <a:pt x="15" y="30"/>
                      <a:pt x="13" y="30"/>
                    </a:cubicBezTo>
                    <a:cubicBezTo>
                      <a:pt x="11" y="30"/>
                      <a:pt x="9" y="30"/>
                      <a:pt x="8" y="29"/>
                    </a:cubicBezTo>
                    <a:cubicBezTo>
                      <a:pt x="6" y="28"/>
                      <a:pt x="4" y="27"/>
                      <a:pt x="3" y="25"/>
                    </a:cubicBezTo>
                    <a:cubicBezTo>
                      <a:pt x="2" y="23"/>
                      <a:pt x="1" y="21"/>
                      <a:pt x="0" y="18"/>
                    </a:cubicBezTo>
                    <a:cubicBezTo>
                      <a:pt x="0" y="15"/>
                      <a:pt x="0" y="12"/>
                      <a:pt x="0" y="10"/>
                    </a:cubicBezTo>
                    <a:cubicBezTo>
                      <a:pt x="1" y="8"/>
                      <a:pt x="2" y="6"/>
                      <a:pt x="4" y="4"/>
                    </a:cubicBezTo>
                    <a:cubicBezTo>
                      <a:pt x="6" y="3"/>
                      <a:pt x="8" y="2"/>
                      <a:pt x="10" y="1"/>
                    </a:cubicBez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0" name="Freeform 36"/>
              <p:cNvSpPr/>
              <p:nvPr/>
            </p:nvSpPr>
            <p:spPr bwMode="auto">
              <a:xfrm>
                <a:off x="8147050" y="3259138"/>
                <a:ext cx="285750" cy="53975"/>
              </a:xfrm>
              <a:custGeom>
                <a:avLst/>
                <a:gdLst>
                  <a:gd name="T0" fmla="*/ 0 w 180"/>
                  <a:gd name="T1" fmla="*/ 10 h 34"/>
                  <a:gd name="T2" fmla="*/ 180 w 180"/>
                  <a:gd name="T3" fmla="*/ 0 h 34"/>
                  <a:gd name="T4" fmla="*/ 180 w 180"/>
                  <a:gd name="T5" fmla="*/ 24 h 34"/>
                  <a:gd name="T6" fmla="*/ 5 w 180"/>
                  <a:gd name="T7" fmla="*/ 34 h 34"/>
                  <a:gd name="T8" fmla="*/ 0 w 180"/>
                  <a:gd name="T9" fmla="*/ 1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34">
                    <a:moveTo>
                      <a:pt x="0" y="10"/>
                    </a:moveTo>
                    <a:lnTo>
                      <a:pt x="180" y="0"/>
                    </a:lnTo>
                    <a:lnTo>
                      <a:pt x="180" y="24"/>
                    </a:lnTo>
                    <a:lnTo>
                      <a:pt x="5" y="34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1" name="Freeform 37"/>
              <p:cNvSpPr/>
              <p:nvPr/>
            </p:nvSpPr>
            <p:spPr bwMode="auto">
              <a:xfrm>
                <a:off x="8154988" y="3367088"/>
                <a:ext cx="285750" cy="223838"/>
              </a:xfrm>
              <a:custGeom>
                <a:avLst/>
                <a:gdLst>
                  <a:gd name="T0" fmla="*/ 0 w 180"/>
                  <a:gd name="T1" fmla="*/ 53 h 141"/>
                  <a:gd name="T2" fmla="*/ 156 w 180"/>
                  <a:gd name="T3" fmla="*/ 58 h 141"/>
                  <a:gd name="T4" fmla="*/ 156 w 180"/>
                  <a:gd name="T5" fmla="*/ 0 h 141"/>
                  <a:gd name="T6" fmla="*/ 180 w 180"/>
                  <a:gd name="T7" fmla="*/ 0 h 141"/>
                  <a:gd name="T8" fmla="*/ 175 w 180"/>
                  <a:gd name="T9" fmla="*/ 141 h 141"/>
                  <a:gd name="T10" fmla="*/ 156 w 180"/>
                  <a:gd name="T11" fmla="*/ 141 h 141"/>
                  <a:gd name="T12" fmla="*/ 156 w 180"/>
                  <a:gd name="T13" fmla="*/ 83 h 141"/>
                  <a:gd name="T14" fmla="*/ 0 w 180"/>
                  <a:gd name="T15" fmla="*/ 78 h 141"/>
                  <a:gd name="T16" fmla="*/ 0 w 180"/>
                  <a:gd name="T17" fmla="*/ 53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0" h="141">
                    <a:moveTo>
                      <a:pt x="0" y="53"/>
                    </a:moveTo>
                    <a:lnTo>
                      <a:pt x="156" y="58"/>
                    </a:lnTo>
                    <a:lnTo>
                      <a:pt x="156" y="0"/>
                    </a:lnTo>
                    <a:lnTo>
                      <a:pt x="180" y="0"/>
                    </a:lnTo>
                    <a:lnTo>
                      <a:pt x="175" y="141"/>
                    </a:lnTo>
                    <a:lnTo>
                      <a:pt x="156" y="141"/>
                    </a:lnTo>
                    <a:lnTo>
                      <a:pt x="156" y="83"/>
                    </a:lnTo>
                    <a:lnTo>
                      <a:pt x="0" y="78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2" name="Freeform 38"/>
              <p:cNvSpPr/>
              <p:nvPr/>
            </p:nvSpPr>
            <p:spPr bwMode="auto">
              <a:xfrm>
                <a:off x="8132763" y="3636963"/>
                <a:ext cx="300038" cy="255588"/>
              </a:xfrm>
              <a:custGeom>
                <a:avLst/>
                <a:gdLst>
                  <a:gd name="T0" fmla="*/ 1 w 39"/>
                  <a:gd name="T1" fmla="*/ 9 h 33"/>
                  <a:gd name="T2" fmla="*/ 16 w 39"/>
                  <a:gd name="T3" fmla="*/ 11 h 33"/>
                  <a:gd name="T4" fmla="*/ 39 w 39"/>
                  <a:gd name="T5" fmla="*/ 0 h 33"/>
                  <a:gd name="T6" fmla="*/ 38 w 39"/>
                  <a:gd name="T7" fmla="*/ 6 h 33"/>
                  <a:gd name="T8" fmla="*/ 26 w 39"/>
                  <a:gd name="T9" fmla="*/ 11 h 33"/>
                  <a:gd name="T10" fmla="*/ 19 w 39"/>
                  <a:gd name="T11" fmla="*/ 14 h 33"/>
                  <a:gd name="T12" fmla="*/ 25 w 39"/>
                  <a:gd name="T13" fmla="*/ 19 h 33"/>
                  <a:gd name="T14" fmla="*/ 35 w 39"/>
                  <a:gd name="T15" fmla="*/ 27 h 33"/>
                  <a:gd name="T16" fmla="*/ 34 w 39"/>
                  <a:gd name="T17" fmla="*/ 33 h 33"/>
                  <a:gd name="T18" fmla="*/ 15 w 39"/>
                  <a:gd name="T19" fmla="*/ 16 h 33"/>
                  <a:gd name="T20" fmla="*/ 0 w 39"/>
                  <a:gd name="T21" fmla="*/ 13 h 33"/>
                  <a:gd name="T22" fmla="*/ 1 w 39"/>
                  <a:gd name="T23" fmla="*/ 9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9" h="33">
                    <a:moveTo>
                      <a:pt x="1" y="9"/>
                    </a:moveTo>
                    <a:cubicBezTo>
                      <a:pt x="16" y="11"/>
                      <a:pt x="16" y="11"/>
                      <a:pt x="16" y="11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4" y="12"/>
                      <a:pt x="22" y="13"/>
                      <a:pt x="19" y="14"/>
                    </a:cubicBezTo>
                    <a:cubicBezTo>
                      <a:pt x="21" y="15"/>
                      <a:pt x="23" y="17"/>
                      <a:pt x="25" y="19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0" y="13"/>
                      <a:pt x="0" y="13"/>
                      <a:pt x="0" y="13"/>
                    </a:cubicBezTo>
                    <a:lnTo>
                      <a:pt x="1" y="9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3" name="Freeform 39"/>
              <p:cNvSpPr>
                <a:spLocks noEditPoints="1"/>
              </p:cNvSpPr>
              <p:nvPr/>
            </p:nvSpPr>
            <p:spPr bwMode="auto">
              <a:xfrm>
                <a:off x="4706938" y="5080001"/>
                <a:ext cx="733425" cy="417513"/>
              </a:xfrm>
              <a:custGeom>
                <a:avLst/>
                <a:gdLst>
                  <a:gd name="T0" fmla="*/ 45 w 95"/>
                  <a:gd name="T1" fmla="*/ 1 h 54"/>
                  <a:gd name="T2" fmla="*/ 44 w 95"/>
                  <a:gd name="T3" fmla="*/ 9 h 54"/>
                  <a:gd name="T4" fmla="*/ 38 w 95"/>
                  <a:gd name="T5" fmla="*/ 13 h 54"/>
                  <a:gd name="T6" fmla="*/ 25 w 95"/>
                  <a:gd name="T7" fmla="*/ 25 h 54"/>
                  <a:gd name="T8" fmla="*/ 11 w 95"/>
                  <a:gd name="T9" fmla="*/ 38 h 54"/>
                  <a:gd name="T10" fmla="*/ 4 w 95"/>
                  <a:gd name="T11" fmla="*/ 49 h 54"/>
                  <a:gd name="T12" fmla="*/ 22 w 95"/>
                  <a:gd name="T13" fmla="*/ 41 h 54"/>
                  <a:gd name="T14" fmla="*/ 44 w 95"/>
                  <a:gd name="T15" fmla="*/ 26 h 54"/>
                  <a:gd name="T16" fmla="*/ 47 w 95"/>
                  <a:gd name="T17" fmla="*/ 25 h 54"/>
                  <a:gd name="T18" fmla="*/ 46 w 95"/>
                  <a:gd name="T19" fmla="*/ 24 h 54"/>
                  <a:gd name="T20" fmla="*/ 12 w 95"/>
                  <a:gd name="T21" fmla="*/ 42 h 54"/>
                  <a:gd name="T22" fmla="*/ 23 w 95"/>
                  <a:gd name="T23" fmla="*/ 33 h 54"/>
                  <a:gd name="T24" fmla="*/ 31 w 95"/>
                  <a:gd name="T25" fmla="*/ 21 h 54"/>
                  <a:gd name="T26" fmla="*/ 47 w 95"/>
                  <a:gd name="T27" fmla="*/ 14 h 54"/>
                  <a:gd name="T28" fmla="*/ 50 w 95"/>
                  <a:gd name="T29" fmla="*/ 11 h 54"/>
                  <a:gd name="T30" fmla="*/ 48 w 95"/>
                  <a:gd name="T31" fmla="*/ 2 h 54"/>
                  <a:gd name="T32" fmla="*/ 45 w 95"/>
                  <a:gd name="T33" fmla="*/ 1 h 54"/>
                  <a:gd name="T34" fmla="*/ 64 w 95"/>
                  <a:gd name="T35" fmla="*/ 20 h 54"/>
                  <a:gd name="T36" fmla="*/ 64 w 95"/>
                  <a:gd name="T37" fmla="*/ 33 h 54"/>
                  <a:gd name="T38" fmla="*/ 80 w 95"/>
                  <a:gd name="T39" fmla="*/ 37 h 54"/>
                  <a:gd name="T40" fmla="*/ 45 w 95"/>
                  <a:gd name="T41" fmla="*/ 43 h 54"/>
                  <a:gd name="T42" fmla="*/ 35 w 95"/>
                  <a:gd name="T43" fmla="*/ 37 h 54"/>
                  <a:gd name="T44" fmla="*/ 35 w 95"/>
                  <a:gd name="T45" fmla="*/ 46 h 54"/>
                  <a:gd name="T46" fmla="*/ 69 w 95"/>
                  <a:gd name="T47" fmla="*/ 53 h 54"/>
                  <a:gd name="T48" fmla="*/ 73 w 95"/>
                  <a:gd name="T49" fmla="*/ 49 h 54"/>
                  <a:gd name="T50" fmla="*/ 65 w 95"/>
                  <a:gd name="T51" fmla="*/ 47 h 54"/>
                  <a:gd name="T52" fmla="*/ 85 w 95"/>
                  <a:gd name="T53" fmla="*/ 41 h 54"/>
                  <a:gd name="T54" fmla="*/ 94 w 95"/>
                  <a:gd name="T55" fmla="*/ 40 h 54"/>
                  <a:gd name="T56" fmla="*/ 94 w 95"/>
                  <a:gd name="T57" fmla="*/ 35 h 54"/>
                  <a:gd name="T58" fmla="*/ 73 w 95"/>
                  <a:gd name="T59" fmla="*/ 25 h 54"/>
                  <a:gd name="T60" fmla="*/ 66 w 95"/>
                  <a:gd name="T61" fmla="*/ 22 h 54"/>
                  <a:gd name="T62" fmla="*/ 64 w 95"/>
                  <a:gd name="T63" fmla="*/ 2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5" h="54">
                    <a:moveTo>
                      <a:pt x="45" y="1"/>
                    </a:moveTo>
                    <a:cubicBezTo>
                      <a:pt x="45" y="1"/>
                      <a:pt x="46" y="8"/>
                      <a:pt x="44" y="9"/>
                    </a:cubicBezTo>
                    <a:cubicBezTo>
                      <a:pt x="44" y="9"/>
                      <a:pt x="43" y="11"/>
                      <a:pt x="38" y="13"/>
                    </a:cubicBezTo>
                    <a:cubicBezTo>
                      <a:pt x="38" y="13"/>
                      <a:pt x="35" y="14"/>
                      <a:pt x="25" y="25"/>
                    </a:cubicBezTo>
                    <a:cubicBezTo>
                      <a:pt x="25" y="25"/>
                      <a:pt x="14" y="35"/>
                      <a:pt x="11" y="38"/>
                    </a:cubicBezTo>
                    <a:cubicBezTo>
                      <a:pt x="11" y="38"/>
                      <a:pt x="0" y="41"/>
                      <a:pt x="4" y="49"/>
                    </a:cubicBezTo>
                    <a:cubicBezTo>
                      <a:pt x="4" y="49"/>
                      <a:pt x="9" y="52"/>
                      <a:pt x="22" y="41"/>
                    </a:cubicBezTo>
                    <a:cubicBezTo>
                      <a:pt x="22" y="41"/>
                      <a:pt x="34" y="29"/>
                      <a:pt x="44" y="26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6" y="24"/>
                      <a:pt x="46" y="24"/>
                      <a:pt x="46" y="24"/>
                    </a:cubicBezTo>
                    <a:cubicBezTo>
                      <a:pt x="46" y="24"/>
                      <a:pt x="25" y="34"/>
                      <a:pt x="12" y="42"/>
                    </a:cubicBezTo>
                    <a:cubicBezTo>
                      <a:pt x="12" y="42"/>
                      <a:pt x="10" y="40"/>
                      <a:pt x="23" y="33"/>
                    </a:cubicBezTo>
                    <a:cubicBezTo>
                      <a:pt x="23" y="33"/>
                      <a:pt x="29" y="28"/>
                      <a:pt x="31" y="21"/>
                    </a:cubicBezTo>
                    <a:cubicBezTo>
                      <a:pt x="36" y="17"/>
                      <a:pt x="40" y="11"/>
                      <a:pt x="47" y="14"/>
                    </a:cubicBezTo>
                    <a:cubicBezTo>
                      <a:pt x="47" y="14"/>
                      <a:pt x="50" y="11"/>
                      <a:pt x="50" y="11"/>
                    </a:cubicBezTo>
                    <a:cubicBezTo>
                      <a:pt x="50" y="11"/>
                      <a:pt x="50" y="4"/>
                      <a:pt x="48" y="2"/>
                    </a:cubicBezTo>
                    <a:cubicBezTo>
                      <a:pt x="46" y="0"/>
                      <a:pt x="47" y="0"/>
                      <a:pt x="45" y="1"/>
                    </a:cubicBezTo>
                    <a:close/>
                    <a:moveTo>
                      <a:pt x="64" y="20"/>
                    </a:moveTo>
                    <a:cubicBezTo>
                      <a:pt x="64" y="20"/>
                      <a:pt x="57" y="27"/>
                      <a:pt x="64" y="33"/>
                    </a:cubicBezTo>
                    <a:cubicBezTo>
                      <a:pt x="64" y="33"/>
                      <a:pt x="74" y="31"/>
                      <a:pt x="80" y="37"/>
                    </a:cubicBezTo>
                    <a:cubicBezTo>
                      <a:pt x="75" y="40"/>
                      <a:pt x="51" y="40"/>
                      <a:pt x="45" y="43"/>
                    </a:cubicBezTo>
                    <a:cubicBezTo>
                      <a:pt x="45" y="43"/>
                      <a:pt x="38" y="41"/>
                      <a:pt x="35" y="37"/>
                    </a:cubicBezTo>
                    <a:cubicBezTo>
                      <a:pt x="35" y="37"/>
                      <a:pt x="26" y="34"/>
                      <a:pt x="35" y="46"/>
                    </a:cubicBezTo>
                    <a:cubicBezTo>
                      <a:pt x="35" y="46"/>
                      <a:pt x="43" y="52"/>
                      <a:pt x="69" y="53"/>
                    </a:cubicBezTo>
                    <a:cubicBezTo>
                      <a:pt x="69" y="53"/>
                      <a:pt x="77" y="54"/>
                      <a:pt x="73" y="49"/>
                    </a:cubicBezTo>
                    <a:cubicBezTo>
                      <a:pt x="73" y="49"/>
                      <a:pt x="68" y="46"/>
                      <a:pt x="65" y="47"/>
                    </a:cubicBezTo>
                    <a:cubicBezTo>
                      <a:pt x="62" y="49"/>
                      <a:pt x="75" y="40"/>
                      <a:pt x="85" y="41"/>
                    </a:cubicBezTo>
                    <a:cubicBezTo>
                      <a:pt x="85" y="41"/>
                      <a:pt x="93" y="39"/>
                      <a:pt x="94" y="40"/>
                    </a:cubicBezTo>
                    <a:cubicBezTo>
                      <a:pt x="94" y="40"/>
                      <a:pt x="95" y="36"/>
                      <a:pt x="94" y="35"/>
                    </a:cubicBezTo>
                    <a:cubicBezTo>
                      <a:pt x="94" y="35"/>
                      <a:pt x="92" y="31"/>
                      <a:pt x="73" y="25"/>
                    </a:cubicBezTo>
                    <a:cubicBezTo>
                      <a:pt x="73" y="25"/>
                      <a:pt x="67" y="24"/>
                      <a:pt x="66" y="22"/>
                    </a:cubicBezTo>
                    <a:cubicBezTo>
                      <a:pt x="64" y="20"/>
                      <a:pt x="64" y="20"/>
                      <a:pt x="64" y="20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4" name="Freeform 40"/>
              <p:cNvSpPr/>
              <p:nvPr/>
            </p:nvSpPr>
            <p:spPr bwMode="auto">
              <a:xfrm>
                <a:off x="5518150" y="5451476"/>
                <a:ext cx="461963" cy="323850"/>
              </a:xfrm>
              <a:custGeom>
                <a:avLst/>
                <a:gdLst>
                  <a:gd name="T0" fmla="*/ 21 w 60"/>
                  <a:gd name="T1" fmla="*/ 3 h 42"/>
                  <a:gd name="T2" fmla="*/ 27 w 60"/>
                  <a:gd name="T3" fmla="*/ 8 h 42"/>
                  <a:gd name="T4" fmla="*/ 44 w 60"/>
                  <a:gd name="T5" fmla="*/ 9 h 42"/>
                  <a:gd name="T6" fmla="*/ 25 w 60"/>
                  <a:gd name="T7" fmla="*/ 31 h 42"/>
                  <a:gd name="T8" fmla="*/ 7 w 60"/>
                  <a:gd name="T9" fmla="*/ 31 h 42"/>
                  <a:gd name="T10" fmla="*/ 15 w 60"/>
                  <a:gd name="T11" fmla="*/ 40 h 42"/>
                  <a:gd name="T12" fmla="*/ 45 w 60"/>
                  <a:gd name="T13" fmla="*/ 38 h 42"/>
                  <a:gd name="T14" fmla="*/ 51 w 60"/>
                  <a:gd name="T15" fmla="*/ 40 h 42"/>
                  <a:gd name="T16" fmla="*/ 55 w 60"/>
                  <a:gd name="T17" fmla="*/ 38 h 42"/>
                  <a:gd name="T18" fmla="*/ 56 w 60"/>
                  <a:gd name="T19" fmla="*/ 32 h 42"/>
                  <a:gd name="T20" fmla="*/ 37 w 60"/>
                  <a:gd name="T21" fmla="*/ 32 h 42"/>
                  <a:gd name="T22" fmla="*/ 42 w 60"/>
                  <a:gd name="T23" fmla="*/ 22 h 42"/>
                  <a:gd name="T24" fmla="*/ 52 w 60"/>
                  <a:gd name="T25" fmla="*/ 14 h 42"/>
                  <a:gd name="T26" fmla="*/ 59 w 60"/>
                  <a:gd name="T27" fmla="*/ 7 h 42"/>
                  <a:gd name="T28" fmla="*/ 52 w 60"/>
                  <a:gd name="T29" fmla="*/ 0 h 42"/>
                  <a:gd name="T30" fmla="*/ 40 w 60"/>
                  <a:gd name="T31" fmla="*/ 3 h 42"/>
                  <a:gd name="T32" fmla="*/ 21 w 60"/>
                  <a:gd name="T33" fmla="*/ 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0" h="42">
                    <a:moveTo>
                      <a:pt x="21" y="3"/>
                    </a:moveTo>
                    <a:cubicBezTo>
                      <a:pt x="21" y="3"/>
                      <a:pt x="19" y="7"/>
                      <a:pt x="27" y="8"/>
                    </a:cubicBezTo>
                    <a:cubicBezTo>
                      <a:pt x="27" y="8"/>
                      <a:pt x="35" y="10"/>
                      <a:pt x="44" y="9"/>
                    </a:cubicBezTo>
                    <a:cubicBezTo>
                      <a:pt x="44" y="9"/>
                      <a:pt x="39" y="20"/>
                      <a:pt x="25" y="31"/>
                    </a:cubicBezTo>
                    <a:cubicBezTo>
                      <a:pt x="25" y="31"/>
                      <a:pt x="13" y="32"/>
                      <a:pt x="7" y="31"/>
                    </a:cubicBezTo>
                    <a:cubicBezTo>
                      <a:pt x="7" y="31"/>
                      <a:pt x="0" y="34"/>
                      <a:pt x="15" y="40"/>
                    </a:cubicBezTo>
                    <a:cubicBezTo>
                      <a:pt x="15" y="40"/>
                      <a:pt x="26" y="42"/>
                      <a:pt x="45" y="38"/>
                    </a:cubicBezTo>
                    <a:cubicBezTo>
                      <a:pt x="45" y="38"/>
                      <a:pt x="46" y="37"/>
                      <a:pt x="51" y="40"/>
                    </a:cubicBezTo>
                    <a:cubicBezTo>
                      <a:pt x="52" y="40"/>
                      <a:pt x="55" y="39"/>
                      <a:pt x="55" y="38"/>
                    </a:cubicBezTo>
                    <a:cubicBezTo>
                      <a:pt x="56" y="36"/>
                      <a:pt x="55" y="32"/>
                      <a:pt x="56" y="32"/>
                    </a:cubicBezTo>
                    <a:cubicBezTo>
                      <a:pt x="56" y="32"/>
                      <a:pt x="55" y="29"/>
                      <a:pt x="37" y="32"/>
                    </a:cubicBezTo>
                    <a:cubicBezTo>
                      <a:pt x="37" y="32"/>
                      <a:pt x="34" y="32"/>
                      <a:pt x="42" y="22"/>
                    </a:cubicBezTo>
                    <a:cubicBezTo>
                      <a:pt x="42" y="22"/>
                      <a:pt x="48" y="15"/>
                      <a:pt x="52" y="14"/>
                    </a:cubicBezTo>
                    <a:cubicBezTo>
                      <a:pt x="52" y="14"/>
                      <a:pt x="60" y="11"/>
                      <a:pt x="59" y="7"/>
                    </a:cubicBezTo>
                    <a:cubicBezTo>
                      <a:pt x="59" y="7"/>
                      <a:pt x="55" y="0"/>
                      <a:pt x="52" y="0"/>
                    </a:cubicBezTo>
                    <a:cubicBezTo>
                      <a:pt x="52" y="0"/>
                      <a:pt x="48" y="3"/>
                      <a:pt x="40" y="3"/>
                    </a:cubicBezTo>
                    <a:cubicBezTo>
                      <a:pt x="34" y="4"/>
                      <a:pt x="27" y="2"/>
                      <a:pt x="21" y="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5" name="Freeform 41"/>
              <p:cNvSpPr>
                <a:spLocks noEditPoints="1"/>
              </p:cNvSpPr>
              <p:nvPr/>
            </p:nvSpPr>
            <p:spPr bwMode="auto">
              <a:xfrm>
                <a:off x="6242050" y="5173663"/>
                <a:ext cx="479425" cy="617538"/>
              </a:xfrm>
              <a:custGeom>
                <a:avLst/>
                <a:gdLst>
                  <a:gd name="T0" fmla="*/ 30 w 62"/>
                  <a:gd name="T1" fmla="*/ 19 h 80"/>
                  <a:gd name="T2" fmla="*/ 27 w 62"/>
                  <a:gd name="T3" fmla="*/ 9 h 80"/>
                  <a:gd name="T4" fmla="*/ 37 w 62"/>
                  <a:gd name="T5" fmla="*/ 6 h 80"/>
                  <a:gd name="T6" fmla="*/ 38 w 62"/>
                  <a:gd name="T7" fmla="*/ 10 h 80"/>
                  <a:gd name="T8" fmla="*/ 34 w 62"/>
                  <a:gd name="T9" fmla="*/ 17 h 80"/>
                  <a:gd name="T10" fmla="*/ 31 w 62"/>
                  <a:gd name="T11" fmla="*/ 19 h 80"/>
                  <a:gd name="T12" fmla="*/ 30 w 62"/>
                  <a:gd name="T13" fmla="*/ 19 h 80"/>
                  <a:gd name="T14" fmla="*/ 1 w 62"/>
                  <a:gd name="T15" fmla="*/ 38 h 80"/>
                  <a:gd name="T16" fmla="*/ 4 w 62"/>
                  <a:gd name="T17" fmla="*/ 43 h 80"/>
                  <a:gd name="T18" fmla="*/ 38 w 62"/>
                  <a:gd name="T19" fmla="*/ 23 h 80"/>
                  <a:gd name="T20" fmla="*/ 50 w 62"/>
                  <a:gd name="T21" fmla="*/ 16 h 80"/>
                  <a:gd name="T22" fmla="*/ 38 w 62"/>
                  <a:gd name="T23" fmla="*/ 28 h 80"/>
                  <a:gd name="T24" fmla="*/ 26 w 62"/>
                  <a:gd name="T25" fmla="*/ 41 h 80"/>
                  <a:gd name="T26" fmla="*/ 29 w 62"/>
                  <a:gd name="T27" fmla="*/ 41 h 80"/>
                  <a:gd name="T28" fmla="*/ 46 w 62"/>
                  <a:gd name="T29" fmla="*/ 32 h 80"/>
                  <a:gd name="T30" fmla="*/ 20 w 62"/>
                  <a:gd name="T31" fmla="*/ 53 h 80"/>
                  <a:gd name="T32" fmla="*/ 25 w 62"/>
                  <a:gd name="T33" fmla="*/ 55 h 80"/>
                  <a:gd name="T34" fmla="*/ 43 w 62"/>
                  <a:gd name="T35" fmla="*/ 42 h 80"/>
                  <a:gd name="T36" fmla="*/ 53 w 62"/>
                  <a:gd name="T37" fmla="*/ 40 h 80"/>
                  <a:gd name="T38" fmla="*/ 54 w 62"/>
                  <a:gd name="T39" fmla="*/ 61 h 80"/>
                  <a:gd name="T40" fmla="*/ 54 w 62"/>
                  <a:gd name="T41" fmla="*/ 73 h 80"/>
                  <a:gd name="T42" fmla="*/ 42 w 62"/>
                  <a:gd name="T43" fmla="*/ 72 h 80"/>
                  <a:gd name="T44" fmla="*/ 43 w 62"/>
                  <a:gd name="T45" fmla="*/ 73 h 80"/>
                  <a:gd name="T46" fmla="*/ 58 w 62"/>
                  <a:gd name="T47" fmla="*/ 79 h 80"/>
                  <a:gd name="T48" fmla="*/ 61 w 62"/>
                  <a:gd name="T49" fmla="*/ 75 h 80"/>
                  <a:gd name="T50" fmla="*/ 60 w 62"/>
                  <a:gd name="T51" fmla="*/ 36 h 80"/>
                  <a:gd name="T52" fmla="*/ 51 w 62"/>
                  <a:gd name="T53" fmla="*/ 34 h 80"/>
                  <a:gd name="T54" fmla="*/ 52 w 62"/>
                  <a:gd name="T55" fmla="*/ 30 h 80"/>
                  <a:gd name="T56" fmla="*/ 43 w 62"/>
                  <a:gd name="T57" fmla="*/ 28 h 80"/>
                  <a:gd name="T58" fmla="*/ 43 w 62"/>
                  <a:gd name="T59" fmla="*/ 25 h 80"/>
                  <a:gd name="T60" fmla="*/ 52 w 62"/>
                  <a:gd name="T61" fmla="*/ 18 h 80"/>
                  <a:gd name="T62" fmla="*/ 57 w 62"/>
                  <a:gd name="T63" fmla="*/ 13 h 80"/>
                  <a:gd name="T64" fmla="*/ 52 w 62"/>
                  <a:gd name="T65" fmla="*/ 11 h 80"/>
                  <a:gd name="T66" fmla="*/ 1 w 62"/>
                  <a:gd name="T67" fmla="*/ 38 h 80"/>
                  <a:gd name="T68" fmla="*/ 17 w 62"/>
                  <a:gd name="T69" fmla="*/ 79 h 80"/>
                  <a:gd name="T70" fmla="*/ 17 w 62"/>
                  <a:gd name="T71" fmla="*/ 73 h 80"/>
                  <a:gd name="T72" fmla="*/ 18 w 62"/>
                  <a:gd name="T73" fmla="*/ 61 h 80"/>
                  <a:gd name="T74" fmla="*/ 23 w 62"/>
                  <a:gd name="T75" fmla="*/ 60 h 80"/>
                  <a:gd name="T76" fmla="*/ 20 w 62"/>
                  <a:gd name="T77" fmla="*/ 79 h 80"/>
                  <a:gd name="T78" fmla="*/ 19 w 62"/>
                  <a:gd name="T79" fmla="*/ 80 h 80"/>
                  <a:gd name="T80" fmla="*/ 17 w 62"/>
                  <a:gd name="T81" fmla="*/ 79 h 80"/>
                  <a:gd name="T82" fmla="*/ 30 w 62"/>
                  <a:gd name="T83" fmla="*/ 55 h 80"/>
                  <a:gd name="T84" fmla="*/ 34 w 62"/>
                  <a:gd name="T85" fmla="*/ 57 h 80"/>
                  <a:gd name="T86" fmla="*/ 37 w 62"/>
                  <a:gd name="T87" fmla="*/ 54 h 80"/>
                  <a:gd name="T88" fmla="*/ 35 w 62"/>
                  <a:gd name="T89" fmla="*/ 61 h 80"/>
                  <a:gd name="T90" fmla="*/ 39 w 62"/>
                  <a:gd name="T91" fmla="*/ 64 h 80"/>
                  <a:gd name="T92" fmla="*/ 39 w 62"/>
                  <a:gd name="T93" fmla="*/ 66 h 80"/>
                  <a:gd name="T94" fmla="*/ 34 w 62"/>
                  <a:gd name="T95" fmla="*/ 73 h 80"/>
                  <a:gd name="T96" fmla="*/ 46 w 62"/>
                  <a:gd name="T97" fmla="*/ 64 h 80"/>
                  <a:gd name="T98" fmla="*/ 38 w 62"/>
                  <a:gd name="T99" fmla="*/ 60 h 80"/>
                  <a:gd name="T100" fmla="*/ 43 w 62"/>
                  <a:gd name="T101" fmla="*/ 50 h 80"/>
                  <a:gd name="T102" fmla="*/ 30 w 62"/>
                  <a:gd name="T103" fmla="*/ 55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2" h="80">
                    <a:moveTo>
                      <a:pt x="30" y="19"/>
                    </a:moveTo>
                    <a:cubicBezTo>
                      <a:pt x="30" y="19"/>
                      <a:pt x="34" y="10"/>
                      <a:pt x="27" y="9"/>
                    </a:cubicBezTo>
                    <a:cubicBezTo>
                      <a:pt x="27" y="9"/>
                      <a:pt x="23" y="0"/>
                      <a:pt x="37" y="6"/>
                    </a:cubicBezTo>
                    <a:cubicBezTo>
                      <a:pt x="37" y="6"/>
                      <a:pt x="39" y="7"/>
                      <a:pt x="38" y="10"/>
                    </a:cubicBezTo>
                    <a:cubicBezTo>
                      <a:pt x="38" y="10"/>
                      <a:pt x="35" y="14"/>
                      <a:pt x="34" y="17"/>
                    </a:cubicBezTo>
                    <a:cubicBezTo>
                      <a:pt x="34" y="17"/>
                      <a:pt x="32" y="17"/>
                      <a:pt x="31" y="19"/>
                    </a:cubicBezTo>
                    <a:cubicBezTo>
                      <a:pt x="30" y="19"/>
                      <a:pt x="30" y="19"/>
                      <a:pt x="30" y="19"/>
                    </a:cubicBezTo>
                    <a:close/>
                    <a:moveTo>
                      <a:pt x="1" y="38"/>
                    </a:moveTo>
                    <a:cubicBezTo>
                      <a:pt x="1" y="38"/>
                      <a:pt x="0" y="43"/>
                      <a:pt x="4" y="43"/>
                    </a:cubicBezTo>
                    <a:cubicBezTo>
                      <a:pt x="4" y="43"/>
                      <a:pt x="14" y="41"/>
                      <a:pt x="38" y="23"/>
                    </a:cubicBezTo>
                    <a:cubicBezTo>
                      <a:pt x="38" y="23"/>
                      <a:pt x="49" y="15"/>
                      <a:pt x="50" y="16"/>
                    </a:cubicBezTo>
                    <a:cubicBezTo>
                      <a:pt x="50" y="16"/>
                      <a:pt x="39" y="27"/>
                      <a:pt x="38" y="28"/>
                    </a:cubicBezTo>
                    <a:cubicBezTo>
                      <a:pt x="38" y="28"/>
                      <a:pt x="25" y="38"/>
                      <a:pt x="26" y="41"/>
                    </a:cubicBezTo>
                    <a:cubicBezTo>
                      <a:pt x="26" y="41"/>
                      <a:pt x="27" y="42"/>
                      <a:pt x="29" y="41"/>
                    </a:cubicBezTo>
                    <a:cubicBezTo>
                      <a:pt x="29" y="41"/>
                      <a:pt x="41" y="31"/>
                      <a:pt x="46" y="32"/>
                    </a:cubicBezTo>
                    <a:cubicBezTo>
                      <a:pt x="45" y="32"/>
                      <a:pt x="45" y="40"/>
                      <a:pt x="20" y="53"/>
                    </a:cubicBezTo>
                    <a:cubicBezTo>
                      <a:pt x="20" y="53"/>
                      <a:pt x="16" y="57"/>
                      <a:pt x="25" y="55"/>
                    </a:cubicBezTo>
                    <a:cubicBezTo>
                      <a:pt x="25" y="55"/>
                      <a:pt x="37" y="46"/>
                      <a:pt x="43" y="42"/>
                    </a:cubicBezTo>
                    <a:cubicBezTo>
                      <a:pt x="43" y="42"/>
                      <a:pt x="53" y="33"/>
                      <a:pt x="53" y="40"/>
                    </a:cubicBezTo>
                    <a:cubicBezTo>
                      <a:pt x="53" y="40"/>
                      <a:pt x="55" y="57"/>
                      <a:pt x="54" y="61"/>
                    </a:cubicBezTo>
                    <a:cubicBezTo>
                      <a:pt x="54" y="61"/>
                      <a:pt x="53" y="72"/>
                      <a:pt x="54" y="73"/>
                    </a:cubicBezTo>
                    <a:cubicBezTo>
                      <a:pt x="54" y="75"/>
                      <a:pt x="44" y="71"/>
                      <a:pt x="42" y="72"/>
                    </a:cubicBezTo>
                    <a:cubicBezTo>
                      <a:pt x="42" y="72"/>
                      <a:pt x="41" y="72"/>
                      <a:pt x="43" y="73"/>
                    </a:cubicBezTo>
                    <a:cubicBezTo>
                      <a:pt x="43" y="73"/>
                      <a:pt x="53" y="80"/>
                      <a:pt x="58" y="79"/>
                    </a:cubicBezTo>
                    <a:cubicBezTo>
                      <a:pt x="58" y="79"/>
                      <a:pt x="62" y="78"/>
                      <a:pt x="61" y="75"/>
                    </a:cubicBezTo>
                    <a:cubicBezTo>
                      <a:pt x="61" y="75"/>
                      <a:pt x="58" y="36"/>
                      <a:pt x="60" y="36"/>
                    </a:cubicBezTo>
                    <a:cubicBezTo>
                      <a:pt x="60" y="36"/>
                      <a:pt x="57" y="30"/>
                      <a:pt x="51" y="34"/>
                    </a:cubicBezTo>
                    <a:cubicBezTo>
                      <a:pt x="51" y="34"/>
                      <a:pt x="48" y="34"/>
                      <a:pt x="52" y="30"/>
                    </a:cubicBezTo>
                    <a:cubicBezTo>
                      <a:pt x="52" y="30"/>
                      <a:pt x="53" y="23"/>
                      <a:pt x="43" y="28"/>
                    </a:cubicBezTo>
                    <a:cubicBezTo>
                      <a:pt x="43" y="28"/>
                      <a:pt x="38" y="30"/>
                      <a:pt x="43" y="25"/>
                    </a:cubicBezTo>
                    <a:cubicBezTo>
                      <a:pt x="43" y="25"/>
                      <a:pt x="49" y="19"/>
                      <a:pt x="52" y="18"/>
                    </a:cubicBezTo>
                    <a:cubicBezTo>
                      <a:pt x="52" y="18"/>
                      <a:pt x="56" y="13"/>
                      <a:pt x="57" y="13"/>
                    </a:cubicBezTo>
                    <a:cubicBezTo>
                      <a:pt x="57" y="13"/>
                      <a:pt x="59" y="7"/>
                      <a:pt x="52" y="11"/>
                    </a:cubicBezTo>
                    <a:cubicBezTo>
                      <a:pt x="50" y="14"/>
                      <a:pt x="2" y="40"/>
                      <a:pt x="1" y="38"/>
                    </a:cubicBezTo>
                    <a:close/>
                    <a:moveTo>
                      <a:pt x="17" y="79"/>
                    </a:moveTo>
                    <a:cubicBezTo>
                      <a:pt x="17" y="79"/>
                      <a:pt x="15" y="74"/>
                      <a:pt x="17" y="73"/>
                    </a:cubicBezTo>
                    <a:cubicBezTo>
                      <a:pt x="17" y="73"/>
                      <a:pt x="19" y="65"/>
                      <a:pt x="18" y="61"/>
                    </a:cubicBezTo>
                    <a:cubicBezTo>
                      <a:pt x="18" y="61"/>
                      <a:pt x="21" y="56"/>
                      <a:pt x="23" y="60"/>
                    </a:cubicBezTo>
                    <a:cubicBezTo>
                      <a:pt x="23" y="60"/>
                      <a:pt x="27" y="72"/>
                      <a:pt x="20" y="79"/>
                    </a:cubicBezTo>
                    <a:cubicBezTo>
                      <a:pt x="19" y="80"/>
                      <a:pt x="19" y="80"/>
                      <a:pt x="19" y="80"/>
                    </a:cubicBezTo>
                    <a:cubicBezTo>
                      <a:pt x="18" y="80"/>
                      <a:pt x="17" y="79"/>
                      <a:pt x="17" y="79"/>
                    </a:cubicBezTo>
                    <a:close/>
                    <a:moveTo>
                      <a:pt x="30" y="55"/>
                    </a:moveTo>
                    <a:cubicBezTo>
                      <a:pt x="30" y="55"/>
                      <a:pt x="31" y="57"/>
                      <a:pt x="34" y="57"/>
                    </a:cubicBezTo>
                    <a:cubicBezTo>
                      <a:pt x="34" y="57"/>
                      <a:pt x="36" y="53"/>
                      <a:pt x="37" y="54"/>
                    </a:cubicBezTo>
                    <a:cubicBezTo>
                      <a:pt x="39" y="54"/>
                      <a:pt x="39" y="54"/>
                      <a:pt x="35" y="61"/>
                    </a:cubicBezTo>
                    <a:cubicBezTo>
                      <a:pt x="35" y="61"/>
                      <a:pt x="34" y="65"/>
                      <a:pt x="39" y="64"/>
                    </a:cubicBezTo>
                    <a:cubicBezTo>
                      <a:pt x="39" y="64"/>
                      <a:pt x="41" y="63"/>
                      <a:pt x="39" y="66"/>
                    </a:cubicBezTo>
                    <a:cubicBezTo>
                      <a:pt x="39" y="66"/>
                      <a:pt x="35" y="71"/>
                      <a:pt x="34" y="73"/>
                    </a:cubicBezTo>
                    <a:cubicBezTo>
                      <a:pt x="34" y="73"/>
                      <a:pt x="44" y="67"/>
                      <a:pt x="46" y="64"/>
                    </a:cubicBezTo>
                    <a:cubicBezTo>
                      <a:pt x="46" y="64"/>
                      <a:pt x="45" y="59"/>
                      <a:pt x="38" y="60"/>
                    </a:cubicBezTo>
                    <a:cubicBezTo>
                      <a:pt x="38" y="60"/>
                      <a:pt x="39" y="57"/>
                      <a:pt x="43" y="50"/>
                    </a:cubicBezTo>
                    <a:cubicBezTo>
                      <a:pt x="45" y="45"/>
                      <a:pt x="29" y="54"/>
                      <a:pt x="30" y="55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6" name="Freeform 42"/>
              <p:cNvSpPr>
                <a:spLocks noEditPoints="1"/>
              </p:cNvSpPr>
              <p:nvPr/>
            </p:nvSpPr>
            <p:spPr bwMode="auto">
              <a:xfrm>
                <a:off x="6997700" y="4964113"/>
                <a:ext cx="517525" cy="549275"/>
              </a:xfrm>
              <a:custGeom>
                <a:avLst/>
                <a:gdLst>
                  <a:gd name="T0" fmla="*/ 28 w 67"/>
                  <a:gd name="T1" fmla="*/ 0 h 71"/>
                  <a:gd name="T2" fmla="*/ 28 w 67"/>
                  <a:gd name="T3" fmla="*/ 14 h 71"/>
                  <a:gd name="T4" fmla="*/ 33 w 67"/>
                  <a:gd name="T5" fmla="*/ 34 h 71"/>
                  <a:gd name="T6" fmla="*/ 3 w 67"/>
                  <a:gd name="T7" fmla="*/ 53 h 71"/>
                  <a:gd name="T8" fmla="*/ 3 w 67"/>
                  <a:gd name="T9" fmla="*/ 59 h 71"/>
                  <a:gd name="T10" fmla="*/ 16 w 67"/>
                  <a:gd name="T11" fmla="*/ 60 h 71"/>
                  <a:gd name="T12" fmla="*/ 33 w 67"/>
                  <a:gd name="T13" fmla="*/ 45 h 71"/>
                  <a:gd name="T14" fmla="*/ 20 w 67"/>
                  <a:gd name="T15" fmla="*/ 68 h 71"/>
                  <a:gd name="T16" fmla="*/ 30 w 67"/>
                  <a:gd name="T17" fmla="*/ 65 h 71"/>
                  <a:gd name="T18" fmla="*/ 38 w 67"/>
                  <a:gd name="T19" fmla="*/ 50 h 71"/>
                  <a:gd name="T20" fmla="*/ 40 w 67"/>
                  <a:gd name="T21" fmla="*/ 36 h 71"/>
                  <a:gd name="T22" fmla="*/ 50 w 67"/>
                  <a:gd name="T23" fmla="*/ 28 h 71"/>
                  <a:gd name="T24" fmla="*/ 52 w 67"/>
                  <a:gd name="T25" fmla="*/ 22 h 71"/>
                  <a:gd name="T26" fmla="*/ 47 w 67"/>
                  <a:gd name="T27" fmla="*/ 23 h 71"/>
                  <a:gd name="T28" fmla="*/ 40 w 67"/>
                  <a:gd name="T29" fmla="*/ 30 h 71"/>
                  <a:gd name="T30" fmla="*/ 39 w 67"/>
                  <a:gd name="T31" fmla="*/ 15 h 71"/>
                  <a:gd name="T32" fmla="*/ 39 w 67"/>
                  <a:gd name="T33" fmla="*/ 8 h 71"/>
                  <a:gd name="T34" fmla="*/ 32 w 67"/>
                  <a:gd name="T35" fmla="*/ 2 h 71"/>
                  <a:gd name="T36" fmla="*/ 28 w 67"/>
                  <a:gd name="T37" fmla="*/ 0 h 71"/>
                  <a:gd name="T38" fmla="*/ 46 w 67"/>
                  <a:gd name="T39" fmla="*/ 43 h 71"/>
                  <a:gd name="T40" fmla="*/ 57 w 67"/>
                  <a:gd name="T41" fmla="*/ 55 h 71"/>
                  <a:gd name="T42" fmla="*/ 58 w 67"/>
                  <a:gd name="T43" fmla="*/ 61 h 71"/>
                  <a:gd name="T44" fmla="*/ 66 w 67"/>
                  <a:gd name="T45" fmla="*/ 52 h 71"/>
                  <a:gd name="T46" fmla="*/ 54 w 67"/>
                  <a:gd name="T47" fmla="*/ 44 h 71"/>
                  <a:gd name="T48" fmla="*/ 46 w 67"/>
                  <a:gd name="T49" fmla="*/ 43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7" h="71">
                    <a:moveTo>
                      <a:pt x="28" y="0"/>
                    </a:moveTo>
                    <a:cubicBezTo>
                      <a:pt x="28" y="0"/>
                      <a:pt x="22" y="3"/>
                      <a:pt x="28" y="14"/>
                    </a:cubicBezTo>
                    <a:cubicBezTo>
                      <a:pt x="28" y="14"/>
                      <a:pt x="33" y="24"/>
                      <a:pt x="33" y="34"/>
                    </a:cubicBezTo>
                    <a:cubicBezTo>
                      <a:pt x="33" y="34"/>
                      <a:pt x="19" y="52"/>
                      <a:pt x="3" y="53"/>
                    </a:cubicBezTo>
                    <a:cubicBezTo>
                      <a:pt x="3" y="53"/>
                      <a:pt x="0" y="54"/>
                      <a:pt x="3" y="59"/>
                    </a:cubicBezTo>
                    <a:cubicBezTo>
                      <a:pt x="3" y="59"/>
                      <a:pt x="12" y="62"/>
                      <a:pt x="16" y="60"/>
                    </a:cubicBezTo>
                    <a:cubicBezTo>
                      <a:pt x="16" y="60"/>
                      <a:pt x="30" y="45"/>
                      <a:pt x="33" y="45"/>
                    </a:cubicBezTo>
                    <a:cubicBezTo>
                      <a:pt x="29" y="60"/>
                      <a:pt x="27" y="61"/>
                      <a:pt x="20" y="68"/>
                    </a:cubicBezTo>
                    <a:cubicBezTo>
                      <a:pt x="20" y="68"/>
                      <a:pt x="20" y="71"/>
                      <a:pt x="30" y="65"/>
                    </a:cubicBezTo>
                    <a:cubicBezTo>
                      <a:pt x="30" y="65"/>
                      <a:pt x="35" y="61"/>
                      <a:pt x="38" y="50"/>
                    </a:cubicBezTo>
                    <a:cubicBezTo>
                      <a:pt x="40" y="36"/>
                      <a:pt x="40" y="36"/>
                      <a:pt x="40" y="36"/>
                    </a:cubicBezTo>
                    <a:cubicBezTo>
                      <a:pt x="40" y="36"/>
                      <a:pt x="47" y="29"/>
                      <a:pt x="50" y="28"/>
                    </a:cubicBezTo>
                    <a:cubicBezTo>
                      <a:pt x="50" y="28"/>
                      <a:pt x="53" y="25"/>
                      <a:pt x="52" y="22"/>
                    </a:cubicBezTo>
                    <a:cubicBezTo>
                      <a:pt x="52" y="22"/>
                      <a:pt x="51" y="17"/>
                      <a:pt x="47" y="23"/>
                    </a:cubicBezTo>
                    <a:cubicBezTo>
                      <a:pt x="47" y="23"/>
                      <a:pt x="40" y="31"/>
                      <a:pt x="40" y="30"/>
                    </a:cubicBezTo>
                    <a:cubicBezTo>
                      <a:pt x="40" y="30"/>
                      <a:pt x="38" y="30"/>
                      <a:pt x="39" y="15"/>
                    </a:cubicBezTo>
                    <a:cubicBezTo>
                      <a:pt x="39" y="15"/>
                      <a:pt x="43" y="13"/>
                      <a:pt x="39" y="8"/>
                    </a:cubicBezTo>
                    <a:cubicBezTo>
                      <a:pt x="39" y="8"/>
                      <a:pt x="34" y="3"/>
                      <a:pt x="32" y="2"/>
                    </a:cubicBezTo>
                    <a:cubicBezTo>
                      <a:pt x="28" y="0"/>
                      <a:pt x="28" y="0"/>
                      <a:pt x="28" y="0"/>
                    </a:cubicBezTo>
                    <a:close/>
                    <a:moveTo>
                      <a:pt x="46" y="43"/>
                    </a:moveTo>
                    <a:cubicBezTo>
                      <a:pt x="46" y="43"/>
                      <a:pt x="51" y="49"/>
                      <a:pt x="57" y="55"/>
                    </a:cubicBezTo>
                    <a:cubicBezTo>
                      <a:pt x="57" y="55"/>
                      <a:pt x="60" y="57"/>
                      <a:pt x="58" y="61"/>
                    </a:cubicBezTo>
                    <a:cubicBezTo>
                      <a:pt x="58" y="61"/>
                      <a:pt x="67" y="57"/>
                      <a:pt x="66" y="52"/>
                    </a:cubicBezTo>
                    <a:cubicBezTo>
                      <a:pt x="66" y="52"/>
                      <a:pt x="67" y="47"/>
                      <a:pt x="54" y="44"/>
                    </a:cubicBezTo>
                    <a:cubicBezTo>
                      <a:pt x="46" y="43"/>
                      <a:pt x="46" y="43"/>
                      <a:pt x="46" y="4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7" name="Freeform 43"/>
              <p:cNvSpPr>
                <a:spLocks noEditPoints="1"/>
              </p:cNvSpPr>
              <p:nvPr/>
            </p:nvSpPr>
            <p:spPr bwMode="auto">
              <a:xfrm>
                <a:off x="7561263" y="4386263"/>
                <a:ext cx="423863" cy="647700"/>
              </a:xfrm>
              <a:custGeom>
                <a:avLst/>
                <a:gdLst>
                  <a:gd name="T0" fmla="*/ 14 w 55"/>
                  <a:gd name="T1" fmla="*/ 49 h 84"/>
                  <a:gd name="T2" fmla="*/ 13 w 55"/>
                  <a:gd name="T3" fmla="*/ 55 h 84"/>
                  <a:gd name="T4" fmla="*/ 8 w 55"/>
                  <a:gd name="T5" fmla="*/ 48 h 84"/>
                  <a:gd name="T6" fmla="*/ 9 w 55"/>
                  <a:gd name="T7" fmla="*/ 41 h 84"/>
                  <a:gd name="T8" fmla="*/ 11 w 55"/>
                  <a:gd name="T9" fmla="*/ 44 h 84"/>
                  <a:gd name="T10" fmla="*/ 15 w 55"/>
                  <a:gd name="T11" fmla="*/ 39 h 84"/>
                  <a:gd name="T12" fmla="*/ 11 w 55"/>
                  <a:gd name="T13" fmla="*/ 37 h 84"/>
                  <a:gd name="T14" fmla="*/ 6 w 55"/>
                  <a:gd name="T15" fmla="*/ 32 h 84"/>
                  <a:gd name="T16" fmla="*/ 9 w 55"/>
                  <a:gd name="T17" fmla="*/ 30 h 84"/>
                  <a:gd name="T18" fmla="*/ 15 w 55"/>
                  <a:gd name="T19" fmla="*/ 35 h 84"/>
                  <a:gd name="T20" fmla="*/ 17 w 55"/>
                  <a:gd name="T21" fmla="*/ 33 h 84"/>
                  <a:gd name="T22" fmla="*/ 19 w 55"/>
                  <a:gd name="T23" fmla="*/ 25 h 84"/>
                  <a:gd name="T24" fmla="*/ 17 w 55"/>
                  <a:gd name="T25" fmla="*/ 25 h 84"/>
                  <a:gd name="T26" fmla="*/ 15 w 55"/>
                  <a:gd name="T27" fmla="*/ 30 h 84"/>
                  <a:gd name="T28" fmla="*/ 14 w 55"/>
                  <a:gd name="T29" fmla="*/ 25 h 84"/>
                  <a:gd name="T30" fmla="*/ 9 w 55"/>
                  <a:gd name="T31" fmla="*/ 27 h 84"/>
                  <a:gd name="T32" fmla="*/ 15 w 55"/>
                  <a:gd name="T33" fmla="*/ 20 h 84"/>
                  <a:gd name="T34" fmla="*/ 14 w 55"/>
                  <a:gd name="T35" fmla="*/ 4 h 84"/>
                  <a:gd name="T36" fmla="*/ 19 w 55"/>
                  <a:gd name="T37" fmla="*/ 4 h 84"/>
                  <a:gd name="T38" fmla="*/ 18 w 55"/>
                  <a:gd name="T39" fmla="*/ 17 h 84"/>
                  <a:gd name="T40" fmla="*/ 20 w 55"/>
                  <a:gd name="T41" fmla="*/ 18 h 84"/>
                  <a:gd name="T42" fmla="*/ 23 w 55"/>
                  <a:gd name="T43" fmla="*/ 18 h 84"/>
                  <a:gd name="T44" fmla="*/ 33 w 55"/>
                  <a:gd name="T45" fmla="*/ 7 h 84"/>
                  <a:gd name="T46" fmla="*/ 34 w 55"/>
                  <a:gd name="T47" fmla="*/ 28 h 84"/>
                  <a:gd name="T48" fmla="*/ 29 w 55"/>
                  <a:gd name="T49" fmla="*/ 33 h 84"/>
                  <a:gd name="T50" fmla="*/ 30 w 55"/>
                  <a:gd name="T51" fmla="*/ 25 h 84"/>
                  <a:gd name="T52" fmla="*/ 28 w 55"/>
                  <a:gd name="T53" fmla="*/ 22 h 84"/>
                  <a:gd name="T54" fmla="*/ 30 w 55"/>
                  <a:gd name="T55" fmla="*/ 21 h 84"/>
                  <a:gd name="T56" fmla="*/ 30 w 55"/>
                  <a:gd name="T57" fmla="*/ 13 h 84"/>
                  <a:gd name="T58" fmla="*/ 23 w 55"/>
                  <a:gd name="T59" fmla="*/ 23 h 84"/>
                  <a:gd name="T60" fmla="*/ 23 w 55"/>
                  <a:gd name="T61" fmla="*/ 32 h 84"/>
                  <a:gd name="T62" fmla="*/ 30 w 55"/>
                  <a:gd name="T63" fmla="*/ 36 h 84"/>
                  <a:gd name="T64" fmla="*/ 23 w 55"/>
                  <a:gd name="T65" fmla="*/ 36 h 84"/>
                  <a:gd name="T66" fmla="*/ 22 w 55"/>
                  <a:gd name="T67" fmla="*/ 41 h 84"/>
                  <a:gd name="T68" fmla="*/ 20 w 55"/>
                  <a:gd name="T69" fmla="*/ 46 h 84"/>
                  <a:gd name="T70" fmla="*/ 19 w 55"/>
                  <a:gd name="T71" fmla="*/ 44 h 84"/>
                  <a:gd name="T72" fmla="*/ 20 w 55"/>
                  <a:gd name="T73" fmla="*/ 36 h 84"/>
                  <a:gd name="T74" fmla="*/ 14 w 55"/>
                  <a:gd name="T75" fmla="*/ 49 h 84"/>
                  <a:gd name="T76" fmla="*/ 7 w 55"/>
                  <a:gd name="T77" fmla="*/ 76 h 84"/>
                  <a:gd name="T78" fmla="*/ 13 w 55"/>
                  <a:gd name="T79" fmla="*/ 78 h 84"/>
                  <a:gd name="T80" fmla="*/ 21 w 55"/>
                  <a:gd name="T81" fmla="*/ 65 h 84"/>
                  <a:gd name="T82" fmla="*/ 34 w 55"/>
                  <a:gd name="T83" fmla="*/ 39 h 84"/>
                  <a:gd name="T84" fmla="*/ 35 w 55"/>
                  <a:gd name="T85" fmla="*/ 40 h 84"/>
                  <a:gd name="T86" fmla="*/ 33 w 55"/>
                  <a:gd name="T87" fmla="*/ 47 h 84"/>
                  <a:gd name="T88" fmla="*/ 39 w 55"/>
                  <a:gd name="T89" fmla="*/ 34 h 84"/>
                  <a:gd name="T90" fmla="*/ 33 w 55"/>
                  <a:gd name="T91" fmla="*/ 34 h 84"/>
                  <a:gd name="T92" fmla="*/ 8 w 55"/>
                  <a:gd name="T93" fmla="*/ 75 h 84"/>
                  <a:gd name="T94" fmla="*/ 7 w 55"/>
                  <a:gd name="T95" fmla="*/ 76 h 84"/>
                  <a:gd name="T96" fmla="*/ 27 w 55"/>
                  <a:gd name="T97" fmla="*/ 67 h 84"/>
                  <a:gd name="T98" fmla="*/ 38 w 55"/>
                  <a:gd name="T99" fmla="*/ 62 h 84"/>
                  <a:gd name="T100" fmla="*/ 45 w 55"/>
                  <a:gd name="T101" fmla="*/ 76 h 84"/>
                  <a:gd name="T102" fmla="*/ 30 w 55"/>
                  <a:gd name="T103" fmla="*/ 83 h 84"/>
                  <a:gd name="T104" fmla="*/ 33 w 55"/>
                  <a:gd name="T105" fmla="*/ 84 h 84"/>
                  <a:gd name="T106" fmla="*/ 52 w 55"/>
                  <a:gd name="T107" fmla="*/ 83 h 84"/>
                  <a:gd name="T108" fmla="*/ 52 w 55"/>
                  <a:gd name="T109" fmla="*/ 76 h 84"/>
                  <a:gd name="T110" fmla="*/ 42 w 55"/>
                  <a:gd name="T111" fmla="*/ 59 h 84"/>
                  <a:gd name="T112" fmla="*/ 48 w 55"/>
                  <a:gd name="T113" fmla="*/ 46 h 84"/>
                  <a:gd name="T114" fmla="*/ 51 w 55"/>
                  <a:gd name="T115" fmla="*/ 39 h 84"/>
                  <a:gd name="T116" fmla="*/ 45 w 55"/>
                  <a:gd name="T117" fmla="*/ 38 h 84"/>
                  <a:gd name="T118" fmla="*/ 37 w 55"/>
                  <a:gd name="T119" fmla="*/ 50 h 84"/>
                  <a:gd name="T120" fmla="*/ 34 w 55"/>
                  <a:gd name="T121" fmla="*/ 54 h 84"/>
                  <a:gd name="T122" fmla="*/ 27 w 55"/>
                  <a:gd name="T123" fmla="*/ 67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5" h="84">
                    <a:moveTo>
                      <a:pt x="14" y="49"/>
                    </a:moveTo>
                    <a:cubicBezTo>
                      <a:pt x="14" y="49"/>
                      <a:pt x="20" y="57"/>
                      <a:pt x="13" y="55"/>
                    </a:cubicBezTo>
                    <a:cubicBezTo>
                      <a:pt x="13" y="55"/>
                      <a:pt x="8" y="50"/>
                      <a:pt x="8" y="48"/>
                    </a:cubicBezTo>
                    <a:cubicBezTo>
                      <a:pt x="8" y="48"/>
                      <a:pt x="0" y="41"/>
                      <a:pt x="9" y="41"/>
                    </a:cubicBezTo>
                    <a:cubicBezTo>
                      <a:pt x="9" y="41"/>
                      <a:pt x="11" y="43"/>
                      <a:pt x="11" y="44"/>
                    </a:cubicBezTo>
                    <a:cubicBezTo>
                      <a:pt x="11" y="44"/>
                      <a:pt x="11" y="48"/>
                      <a:pt x="15" y="39"/>
                    </a:cubicBezTo>
                    <a:cubicBezTo>
                      <a:pt x="15" y="39"/>
                      <a:pt x="9" y="39"/>
                      <a:pt x="11" y="37"/>
                    </a:cubicBezTo>
                    <a:cubicBezTo>
                      <a:pt x="11" y="37"/>
                      <a:pt x="7" y="33"/>
                      <a:pt x="6" y="32"/>
                    </a:cubicBezTo>
                    <a:cubicBezTo>
                      <a:pt x="6" y="32"/>
                      <a:pt x="4" y="30"/>
                      <a:pt x="9" y="30"/>
                    </a:cubicBezTo>
                    <a:cubicBezTo>
                      <a:pt x="9" y="30"/>
                      <a:pt x="14" y="33"/>
                      <a:pt x="15" y="35"/>
                    </a:cubicBezTo>
                    <a:cubicBezTo>
                      <a:pt x="15" y="35"/>
                      <a:pt x="16" y="34"/>
                      <a:pt x="17" y="33"/>
                    </a:cubicBezTo>
                    <a:cubicBezTo>
                      <a:pt x="18" y="32"/>
                      <a:pt x="19" y="26"/>
                      <a:pt x="19" y="25"/>
                    </a:cubicBezTo>
                    <a:cubicBezTo>
                      <a:pt x="19" y="25"/>
                      <a:pt x="19" y="20"/>
                      <a:pt x="17" y="25"/>
                    </a:cubicBezTo>
                    <a:cubicBezTo>
                      <a:pt x="17" y="25"/>
                      <a:pt x="16" y="30"/>
                      <a:pt x="15" y="30"/>
                    </a:cubicBezTo>
                    <a:cubicBezTo>
                      <a:pt x="15" y="30"/>
                      <a:pt x="14" y="27"/>
                      <a:pt x="14" y="25"/>
                    </a:cubicBezTo>
                    <a:cubicBezTo>
                      <a:pt x="14" y="25"/>
                      <a:pt x="9" y="28"/>
                      <a:pt x="9" y="27"/>
                    </a:cubicBezTo>
                    <a:cubicBezTo>
                      <a:pt x="9" y="27"/>
                      <a:pt x="10" y="23"/>
                      <a:pt x="15" y="20"/>
                    </a:cubicBezTo>
                    <a:cubicBezTo>
                      <a:pt x="15" y="20"/>
                      <a:pt x="14" y="9"/>
                      <a:pt x="14" y="4"/>
                    </a:cubicBezTo>
                    <a:cubicBezTo>
                      <a:pt x="14" y="4"/>
                      <a:pt x="17" y="0"/>
                      <a:pt x="19" y="4"/>
                    </a:cubicBezTo>
                    <a:cubicBezTo>
                      <a:pt x="19" y="4"/>
                      <a:pt x="18" y="15"/>
                      <a:pt x="18" y="17"/>
                    </a:cubicBezTo>
                    <a:cubicBezTo>
                      <a:pt x="18" y="17"/>
                      <a:pt x="19" y="18"/>
                      <a:pt x="20" y="18"/>
                    </a:cubicBezTo>
                    <a:cubicBezTo>
                      <a:pt x="20" y="18"/>
                      <a:pt x="21" y="17"/>
                      <a:pt x="23" y="18"/>
                    </a:cubicBezTo>
                    <a:cubicBezTo>
                      <a:pt x="23" y="18"/>
                      <a:pt x="29" y="5"/>
                      <a:pt x="33" y="7"/>
                    </a:cubicBezTo>
                    <a:cubicBezTo>
                      <a:pt x="33" y="7"/>
                      <a:pt x="36" y="8"/>
                      <a:pt x="34" y="28"/>
                    </a:cubicBezTo>
                    <a:cubicBezTo>
                      <a:pt x="34" y="28"/>
                      <a:pt x="31" y="34"/>
                      <a:pt x="29" y="33"/>
                    </a:cubicBezTo>
                    <a:cubicBezTo>
                      <a:pt x="29" y="33"/>
                      <a:pt x="30" y="26"/>
                      <a:pt x="30" y="25"/>
                    </a:cubicBezTo>
                    <a:cubicBezTo>
                      <a:pt x="28" y="22"/>
                      <a:pt x="28" y="22"/>
                      <a:pt x="28" y="22"/>
                    </a:cubicBezTo>
                    <a:cubicBezTo>
                      <a:pt x="30" y="21"/>
                      <a:pt x="30" y="21"/>
                      <a:pt x="30" y="21"/>
                    </a:cubicBezTo>
                    <a:cubicBezTo>
                      <a:pt x="30" y="21"/>
                      <a:pt x="30" y="15"/>
                      <a:pt x="30" y="13"/>
                    </a:cubicBezTo>
                    <a:cubicBezTo>
                      <a:pt x="30" y="13"/>
                      <a:pt x="31" y="10"/>
                      <a:pt x="23" y="23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3" y="32"/>
                      <a:pt x="29" y="32"/>
                      <a:pt x="30" y="36"/>
                    </a:cubicBezTo>
                    <a:cubicBezTo>
                      <a:pt x="30" y="36"/>
                      <a:pt x="28" y="39"/>
                      <a:pt x="23" y="36"/>
                    </a:cubicBezTo>
                    <a:cubicBezTo>
                      <a:pt x="23" y="36"/>
                      <a:pt x="22" y="34"/>
                      <a:pt x="22" y="41"/>
                    </a:cubicBezTo>
                    <a:cubicBezTo>
                      <a:pt x="22" y="41"/>
                      <a:pt x="20" y="47"/>
                      <a:pt x="20" y="46"/>
                    </a:cubicBezTo>
                    <a:cubicBezTo>
                      <a:pt x="20" y="46"/>
                      <a:pt x="18" y="47"/>
                      <a:pt x="19" y="44"/>
                    </a:cubicBezTo>
                    <a:cubicBezTo>
                      <a:pt x="19" y="43"/>
                      <a:pt x="19" y="37"/>
                      <a:pt x="20" y="36"/>
                    </a:cubicBezTo>
                    <a:cubicBezTo>
                      <a:pt x="19" y="32"/>
                      <a:pt x="14" y="46"/>
                      <a:pt x="14" y="49"/>
                    </a:cubicBezTo>
                    <a:close/>
                    <a:moveTo>
                      <a:pt x="7" y="76"/>
                    </a:moveTo>
                    <a:cubicBezTo>
                      <a:pt x="7" y="76"/>
                      <a:pt x="11" y="79"/>
                      <a:pt x="13" y="78"/>
                    </a:cubicBezTo>
                    <a:cubicBezTo>
                      <a:pt x="13" y="78"/>
                      <a:pt x="18" y="73"/>
                      <a:pt x="21" y="65"/>
                    </a:cubicBezTo>
                    <a:cubicBezTo>
                      <a:pt x="21" y="65"/>
                      <a:pt x="32" y="42"/>
                      <a:pt x="34" y="39"/>
                    </a:cubicBezTo>
                    <a:cubicBezTo>
                      <a:pt x="34" y="39"/>
                      <a:pt x="35" y="39"/>
                      <a:pt x="35" y="40"/>
                    </a:cubicBezTo>
                    <a:cubicBezTo>
                      <a:pt x="35" y="40"/>
                      <a:pt x="33" y="46"/>
                      <a:pt x="33" y="47"/>
                    </a:cubicBezTo>
                    <a:cubicBezTo>
                      <a:pt x="33" y="47"/>
                      <a:pt x="38" y="41"/>
                      <a:pt x="39" y="34"/>
                    </a:cubicBezTo>
                    <a:cubicBezTo>
                      <a:pt x="39" y="34"/>
                      <a:pt x="37" y="30"/>
                      <a:pt x="33" y="34"/>
                    </a:cubicBezTo>
                    <a:cubicBezTo>
                      <a:pt x="26" y="48"/>
                      <a:pt x="20" y="60"/>
                      <a:pt x="8" y="75"/>
                    </a:cubicBezTo>
                    <a:cubicBezTo>
                      <a:pt x="8" y="75"/>
                      <a:pt x="8" y="76"/>
                      <a:pt x="7" y="76"/>
                    </a:cubicBezTo>
                    <a:close/>
                    <a:moveTo>
                      <a:pt x="27" y="67"/>
                    </a:moveTo>
                    <a:cubicBezTo>
                      <a:pt x="27" y="67"/>
                      <a:pt x="31" y="69"/>
                      <a:pt x="38" y="62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45" y="76"/>
                      <a:pt x="36" y="82"/>
                      <a:pt x="30" y="83"/>
                    </a:cubicBezTo>
                    <a:cubicBezTo>
                      <a:pt x="30" y="83"/>
                      <a:pt x="30" y="83"/>
                      <a:pt x="33" y="84"/>
                    </a:cubicBezTo>
                    <a:cubicBezTo>
                      <a:pt x="33" y="84"/>
                      <a:pt x="43" y="82"/>
                      <a:pt x="52" y="83"/>
                    </a:cubicBezTo>
                    <a:cubicBezTo>
                      <a:pt x="52" y="83"/>
                      <a:pt x="55" y="81"/>
                      <a:pt x="52" y="76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2" y="59"/>
                      <a:pt x="49" y="47"/>
                      <a:pt x="48" y="46"/>
                    </a:cubicBezTo>
                    <a:cubicBezTo>
                      <a:pt x="48" y="46"/>
                      <a:pt x="50" y="40"/>
                      <a:pt x="51" y="39"/>
                    </a:cubicBezTo>
                    <a:cubicBezTo>
                      <a:pt x="51" y="39"/>
                      <a:pt x="49" y="35"/>
                      <a:pt x="45" y="38"/>
                    </a:cubicBezTo>
                    <a:cubicBezTo>
                      <a:pt x="45" y="38"/>
                      <a:pt x="36" y="51"/>
                      <a:pt x="37" y="50"/>
                    </a:cubicBezTo>
                    <a:cubicBezTo>
                      <a:pt x="37" y="50"/>
                      <a:pt x="30" y="46"/>
                      <a:pt x="34" y="54"/>
                    </a:cubicBezTo>
                    <a:cubicBezTo>
                      <a:pt x="31" y="59"/>
                      <a:pt x="28" y="63"/>
                      <a:pt x="27" y="67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8" name="Freeform 44"/>
              <p:cNvSpPr>
                <a:spLocks noEditPoints="1"/>
              </p:cNvSpPr>
              <p:nvPr/>
            </p:nvSpPr>
            <p:spPr bwMode="auto">
              <a:xfrm>
                <a:off x="4152900" y="4548188"/>
                <a:ext cx="677863" cy="593725"/>
              </a:xfrm>
              <a:custGeom>
                <a:avLst/>
                <a:gdLst>
                  <a:gd name="T0" fmla="*/ 45 w 88"/>
                  <a:gd name="T1" fmla="*/ 5 h 77"/>
                  <a:gd name="T2" fmla="*/ 40 w 88"/>
                  <a:gd name="T3" fmla="*/ 12 h 77"/>
                  <a:gd name="T4" fmla="*/ 51 w 88"/>
                  <a:gd name="T5" fmla="*/ 11 h 77"/>
                  <a:gd name="T6" fmla="*/ 48 w 88"/>
                  <a:gd name="T7" fmla="*/ 0 h 77"/>
                  <a:gd name="T8" fmla="*/ 23 w 88"/>
                  <a:gd name="T9" fmla="*/ 29 h 77"/>
                  <a:gd name="T10" fmla="*/ 3 w 88"/>
                  <a:gd name="T11" fmla="*/ 49 h 77"/>
                  <a:gd name="T12" fmla="*/ 12 w 88"/>
                  <a:gd name="T13" fmla="*/ 44 h 77"/>
                  <a:gd name="T14" fmla="*/ 18 w 88"/>
                  <a:gd name="T15" fmla="*/ 40 h 77"/>
                  <a:gd name="T16" fmla="*/ 24 w 88"/>
                  <a:gd name="T17" fmla="*/ 36 h 77"/>
                  <a:gd name="T18" fmla="*/ 13 w 88"/>
                  <a:gd name="T19" fmla="*/ 40 h 77"/>
                  <a:gd name="T20" fmla="*/ 33 w 88"/>
                  <a:gd name="T21" fmla="*/ 26 h 77"/>
                  <a:gd name="T22" fmla="*/ 41 w 88"/>
                  <a:gd name="T23" fmla="*/ 25 h 77"/>
                  <a:gd name="T24" fmla="*/ 42 w 88"/>
                  <a:gd name="T25" fmla="*/ 33 h 77"/>
                  <a:gd name="T26" fmla="*/ 45 w 88"/>
                  <a:gd name="T27" fmla="*/ 42 h 77"/>
                  <a:gd name="T28" fmla="*/ 16 w 88"/>
                  <a:gd name="T29" fmla="*/ 45 h 77"/>
                  <a:gd name="T30" fmla="*/ 27 w 88"/>
                  <a:gd name="T31" fmla="*/ 49 h 77"/>
                  <a:gd name="T32" fmla="*/ 39 w 88"/>
                  <a:gd name="T33" fmla="*/ 55 h 77"/>
                  <a:gd name="T34" fmla="*/ 63 w 88"/>
                  <a:gd name="T35" fmla="*/ 48 h 77"/>
                  <a:gd name="T36" fmla="*/ 47 w 88"/>
                  <a:gd name="T37" fmla="*/ 65 h 77"/>
                  <a:gd name="T38" fmla="*/ 73 w 88"/>
                  <a:gd name="T39" fmla="*/ 62 h 77"/>
                  <a:gd name="T40" fmla="*/ 76 w 88"/>
                  <a:gd name="T41" fmla="*/ 60 h 77"/>
                  <a:gd name="T42" fmla="*/ 70 w 88"/>
                  <a:gd name="T43" fmla="*/ 49 h 77"/>
                  <a:gd name="T44" fmla="*/ 85 w 88"/>
                  <a:gd name="T45" fmla="*/ 47 h 77"/>
                  <a:gd name="T46" fmla="*/ 63 w 88"/>
                  <a:gd name="T47" fmla="*/ 45 h 77"/>
                  <a:gd name="T48" fmla="*/ 59 w 88"/>
                  <a:gd name="T49" fmla="*/ 35 h 77"/>
                  <a:gd name="T50" fmla="*/ 72 w 88"/>
                  <a:gd name="T51" fmla="*/ 31 h 77"/>
                  <a:gd name="T52" fmla="*/ 67 w 88"/>
                  <a:gd name="T53" fmla="*/ 18 h 77"/>
                  <a:gd name="T54" fmla="*/ 41 w 88"/>
                  <a:gd name="T55" fmla="*/ 25 h 77"/>
                  <a:gd name="T56" fmla="*/ 39 w 88"/>
                  <a:gd name="T57" fmla="*/ 48 h 77"/>
                  <a:gd name="T58" fmla="*/ 32 w 88"/>
                  <a:gd name="T59" fmla="*/ 48 h 77"/>
                  <a:gd name="T60" fmla="*/ 69 w 88"/>
                  <a:gd name="T61" fmla="*/ 25 h 77"/>
                  <a:gd name="T62" fmla="*/ 69 w 88"/>
                  <a:gd name="T63" fmla="*/ 31 h 77"/>
                  <a:gd name="T64" fmla="*/ 69 w 88"/>
                  <a:gd name="T65" fmla="*/ 25 h 77"/>
                  <a:gd name="T66" fmla="*/ 52 w 88"/>
                  <a:gd name="T67" fmla="*/ 77 h 77"/>
                  <a:gd name="T68" fmla="*/ 65 w 88"/>
                  <a:gd name="T69" fmla="*/ 67 h 77"/>
                  <a:gd name="T70" fmla="*/ 48 w 88"/>
                  <a:gd name="T71" fmla="*/ 7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8" h="77">
                    <a:moveTo>
                      <a:pt x="48" y="0"/>
                    </a:moveTo>
                    <a:cubicBezTo>
                      <a:pt x="48" y="0"/>
                      <a:pt x="46" y="5"/>
                      <a:pt x="45" y="5"/>
                    </a:cubicBezTo>
                    <a:cubicBezTo>
                      <a:pt x="45" y="5"/>
                      <a:pt x="45" y="6"/>
                      <a:pt x="45" y="7"/>
                    </a:cubicBezTo>
                    <a:cubicBezTo>
                      <a:pt x="45" y="7"/>
                      <a:pt x="41" y="12"/>
                      <a:pt x="40" y="12"/>
                    </a:cubicBezTo>
                    <a:cubicBezTo>
                      <a:pt x="40" y="12"/>
                      <a:pt x="42" y="12"/>
                      <a:pt x="44" y="11"/>
                    </a:cubicBezTo>
                    <a:cubicBezTo>
                      <a:pt x="44" y="11"/>
                      <a:pt x="48" y="14"/>
                      <a:pt x="51" y="11"/>
                    </a:cubicBezTo>
                    <a:cubicBezTo>
                      <a:pt x="51" y="11"/>
                      <a:pt x="52" y="8"/>
                      <a:pt x="50" y="3"/>
                    </a:cubicBezTo>
                    <a:cubicBezTo>
                      <a:pt x="48" y="0"/>
                      <a:pt x="48" y="0"/>
                      <a:pt x="48" y="0"/>
                    </a:cubicBezTo>
                    <a:close/>
                    <a:moveTo>
                      <a:pt x="32" y="18"/>
                    </a:moveTo>
                    <a:cubicBezTo>
                      <a:pt x="32" y="18"/>
                      <a:pt x="29" y="19"/>
                      <a:pt x="23" y="29"/>
                    </a:cubicBezTo>
                    <a:cubicBezTo>
                      <a:pt x="23" y="29"/>
                      <a:pt x="16" y="35"/>
                      <a:pt x="7" y="39"/>
                    </a:cubicBezTo>
                    <a:cubicBezTo>
                      <a:pt x="7" y="39"/>
                      <a:pt x="0" y="41"/>
                      <a:pt x="3" y="49"/>
                    </a:cubicBezTo>
                    <a:cubicBezTo>
                      <a:pt x="3" y="49"/>
                      <a:pt x="6" y="49"/>
                      <a:pt x="10" y="46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3" y="44"/>
                      <a:pt x="14" y="43"/>
                      <a:pt x="15" y="43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18" y="40"/>
                      <a:pt x="19" y="39"/>
                      <a:pt x="21" y="37"/>
                    </a:cubicBezTo>
                    <a:cubicBezTo>
                      <a:pt x="24" y="35"/>
                      <a:pt x="22" y="36"/>
                      <a:pt x="24" y="36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5" y="32"/>
                      <a:pt x="13" y="40"/>
                    </a:cubicBezTo>
                    <a:cubicBezTo>
                      <a:pt x="15" y="37"/>
                      <a:pt x="21" y="33"/>
                      <a:pt x="25" y="30"/>
                    </a:cubicBezTo>
                    <a:cubicBezTo>
                      <a:pt x="25" y="30"/>
                      <a:pt x="32" y="25"/>
                      <a:pt x="33" y="26"/>
                    </a:cubicBezTo>
                    <a:cubicBezTo>
                      <a:pt x="34" y="24"/>
                      <a:pt x="33" y="18"/>
                      <a:pt x="32" y="18"/>
                    </a:cubicBezTo>
                    <a:close/>
                    <a:moveTo>
                      <a:pt x="41" y="25"/>
                    </a:moveTo>
                    <a:cubicBezTo>
                      <a:pt x="41" y="25"/>
                      <a:pt x="37" y="25"/>
                      <a:pt x="40" y="32"/>
                    </a:cubicBezTo>
                    <a:cubicBezTo>
                      <a:pt x="40" y="32"/>
                      <a:pt x="41" y="33"/>
                      <a:pt x="42" y="33"/>
                    </a:cubicBezTo>
                    <a:cubicBezTo>
                      <a:pt x="42" y="33"/>
                      <a:pt x="50" y="33"/>
                      <a:pt x="51" y="34"/>
                    </a:cubicBezTo>
                    <a:cubicBezTo>
                      <a:pt x="51" y="34"/>
                      <a:pt x="55" y="33"/>
                      <a:pt x="45" y="42"/>
                    </a:cubicBezTo>
                    <a:cubicBezTo>
                      <a:pt x="45" y="42"/>
                      <a:pt x="21" y="42"/>
                      <a:pt x="20" y="41"/>
                    </a:cubicBezTo>
                    <a:cubicBezTo>
                      <a:pt x="20" y="41"/>
                      <a:pt x="17" y="44"/>
                      <a:pt x="16" y="45"/>
                    </a:cubicBezTo>
                    <a:cubicBezTo>
                      <a:pt x="18" y="46"/>
                      <a:pt x="18" y="48"/>
                      <a:pt x="19" y="48"/>
                    </a:cubicBezTo>
                    <a:cubicBezTo>
                      <a:pt x="20" y="49"/>
                      <a:pt x="21" y="48"/>
                      <a:pt x="27" y="49"/>
                    </a:cubicBezTo>
                    <a:cubicBezTo>
                      <a:pt x="27" y="49"/>
                      <a:pt x="31" y="52"/>
                      <a:pt x="32" y="55"/>
                    </a:cubicBezTo>
                    <a:cubicBezTo>
                      <a:pt x="32" y="55"/>
                      <a:pt x="35" y="59"/>
                      <a:pt x="39" y="55"/>
                    </a:cubicBezTo>
                    <a:cubicBezTo>
                      <a:pt x="39" y="55"/>
                      <a:pt x="48" y="47"/>
                      <a:pt x="48" y="47"/>
                    </a:cubicBezTo>
                    <a:cubicBezTo>
                      <a:pt x="48" y="47"/>
                      <a:pt x="62" y="47"/>
                      <a:pt x="63" y="48"/>
                    </a:cubicBezTo>
                    <a:cubicBezTo>
                      <a:pt x="63" y="48"/>
                      <a:pt x="45" y="57"/>
                      <a:pt x="44" y="62"/>
                    </a:cubicBezTo>
                    <a:cubicBezTo>
                      <a:pt x="44" y="62"/>
                      <a:pt x="46" y="65"/>
                      <a:pt x="47" y="65"/>
                    </a:cubicBezTo>
                    <a:cubicBezTo>
                      <a:pt x="47" y="65"/>
                      <a:pt x="49" y="64"/>
                      <a:pt x="50" y="64"/>
                    </a:cubicBezTo>
                    <a:cubicBezTo>
                      <a:pt x="50" y="64"/>
                      <a:pt x="68" y="60"/>
                      <a:pt x="73" y="62"/>
                    </a:cubicBezTo>
                    <a:cubicBezTo>
                      <a:pt x="77" y="63"/>
                      <a:pt x="77" y="63"/>
                      <a:pt x="77" y="63"/>
                    </a:cubicBezTo>
                    <a:cubicBezTo>
                      <a:pt x="77" y="63"/>
                      <a:pt x="80" y="61"/>
                      <a:pt x="76" y="60"/>
                    </a:cubicBezTo>
                    <a:cubicBezTo>
                      <a:pt x="76" y="60"/>
                      <a:pt x="74" y="57"/>
                      <a:pt x="56" y="59"/>
                    </a:cubicBezTo>
                    <a:cubicBezTo>
                      <a:pt x="56" y="59"/>
                      <a:pt x="57" y="56"/>
                      <a:pt x="70" y="49"/>
                    </a:cubicBezTo>
                    <a:cubicBezTo>
                      <a:pt x="70" y="49"/>
                      <a:pt x="86" y="50"/>
                      <a:pt x="86" y="50"/>
                    </a:cubicBezTo>
                    <a:cubicBezTo>
                      <a:pt x="86" y="50"/>
                      <a:pt x="88" y="48"/>
                      <a:pt x="85" y="47"/>
                    </a:cubicBezTo>
                    <a:cubicBezTo>
                      <a:pt x="85" y="47"/>
                      <a:pt x="75" y="43"/>
                      <a:pt x="69" y="46"/>
                    </a:cubicBezTo>
                    <a:cubicBezTo>
                      <a:pt x="63" y="45"/>
                      <a:pt x="63" y="45"/>
                      <a:pt x="63" y="45"/>
                    </a:cubicBezTo>
                    <a:cubicBezTo>
                      <a:pt x="63" y="45"/>
                      <a:pt x="56" y="45"/>
                      <a:pt x="52" y="43"/>
                    </a:cubicBezTo>
                    <a:cubicBezTo>
                      <a:pt x="52" y="43"/>
                      <a:pt x="55" y="39"/>
                      <a:pt x="59" y="35"/>
                    </a:cubicBezTo>
                    <a:cubicBezTo>
                      <a:pt x="59" y="35"/>
                      <a:pt x="71" y="36"/>
                      <a:pt x="72" y="34"/>
                    </a:cubicBezTo>
                    <a:cubicBezTo>
                      <a:pt x="72" y="34"/>
                      <a:pt x="74" y="33"/>
                      <a:pt x="72" y="31"/>
                    </a:cubicBezTo>
                    <a:cubicBezTo>
                      <a:pt x="72" y="31"/>
                      <a:pt x="71" y="27"/>
                      <a:pt x="70" y="19"/>
                    </a:cubicBezTo>
                    <a:cubicBezTo>
                      <a:pt x="70" y="19"/>
                      <a:pt x="68" y="16"/>
                      <a:pt x="67" y="18"/>
                    </a:cubicBezTo>
                    <a:cubicBezTo>
                      <a:pt x="67" y="18"/>
                      <a:pt x="60" y="27"/>
                      <a:pt x="57" y="29"/>
                    </a:cubicBezTo>
                    <a:cubicBezTo>
                      <a:pt x="51" y="28"/>
                      <a:pt x="45" y="28"/>
                      <a:pt x="41" y="25"/>
                    </a:cubicBezTo>
                    <a:close/>
                    <a:moveTo>
                      <a:pt x="33" y="51"/>
                    </a:moveTo>
                    <a:cubicBezTo>
                      <a:pt x="33" y="51"/>
                      <a:pt x="38" y="49"/>
                      <a:pt x="39" y="48"/>
                    </a:cubicBezTo>
                    <a:cubicBezTo>
                      <a:pt x="39" y="47"/>
                      <a:pt x="39" y="47"/>
                      <a:pt x="39" y="47"/>
                    </a:cubicBezTo>
                    <a:cubicBezTo>
                      <a:pt x="39" y="47"/>
                      <a:pt x="40" y="46"/>
                      <a:pt x="32" y="48"/>
                    </a:cubicBezTo>
                    <a:cubicBezTo>
                      <a:pt x="30" y="48"/>
                      <a:pt x="31" y="49"/>
                      <a:pt x="33" y="51"/>
                    </a:cubicBezTo>
                    <a:close/>
                    <a:moveTo>
                      <a:pt x="69" y="25"/>
                    </a:moveTo>
                    <a:cubicBezTo>
                      <a:pt x="65" y="30"/>
                      <a:pt x="65" y="30"/>
                      <a:pt x="65" y="30"/>
                    </a:cubicBezTo>
                    <a:cubicBezTo>
                      <a:pt x="66" y="32"/>
                      <a:pt x="68" y="29"/>
                      <a:pt x="69" y="31"/>
                    </a:cubicBezTo>
                    <a:cubicBezTo>
                      <a:pt x="69" y="31"/>
                      <a:pt x="71" y="30"/>
                      <a:pt x="70" y="29"/>
                    </a:cubicBezTo>
                    <a:cubicBezTo>
                      <a:pt x="70" y="29"/>
                      <a:pt x="69" y="26"/>
                      <a:pt x="69" y="25"/>
                    </a:cubicBezTo>
                    <a:close/>
                    <a:moveTo>
                      <a:pt x="48" y="76"/>
                    </a:moveTo>
                    <a:cubicBezTo>
                      <a:pt x="48" y="76"/>
                      <a:pt x="50" y="77"/>
                      <a:pt x="52" y="77"/>
                    </a:cubicBezTo>
                    <a:cubicBezTo>
                      <a:pt x="52" y="77"/>
                      <a:pt x="55" y="76"/>
                      <a:pt x="57" y="73"/>
                    </a:cubicBezTo>
                    <a:cubicBezTo>
                      <a:pt x="57" y="73"/>
                      <a:pt x="65" y="66"/>
                      <a:pt x="65" y="67"/>
                    </a:cubicBezTo>
                    <a:cubicBezTo>
                      <a:pt x="65" y="67"/>
                      <a:pt x="67" y="61"/>
                      <a:pt x="61" y="63"/>
                    </a:cubicBezTo>
                    <a:cubicBezTo>
                      <a:pt x="57" y="68"/>
                      <a:pt x="52" y="71"/>
                      <a:pt x="48" y="7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</p:grpSp>
        <p:sp>
          <p:nvSpPr>
            <p:cNvPr id="49" name="椭圆 57"/>
            <p:cNvSpPr/>
            <p:nvPr/>
          </p:nvSpPr>
          <p:spPr>
            <a:xfrm>
              <a:off x="1128982" y="2642197"/>
              <a:ext cx="1774763" cy="177476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50" name="文本占位符 49"/>
          <p:cNvSpPr>
            <a:spLocks noGrp="1"/>
          </p:cNvSpPr>
          <p:nvPr>
            <p:ph type="body" idx="13" hasCustomPrompt="1"/>
          </p:nvPr>
        </p:nvSpPr>
        <p:spPr>
          <a:xfrm>
            <a:off x="612140" y="5608320"/>
            <a:ext cx="10965180" cy="706755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>
                <a:sym typeface="+mn-ea"/>
              </a:rPr>
              <a:t>作者</a:t>
            </a:r>
            <a:r>
              <a:rPr lang="zh-CN" altLang="en-US">
                <a:sym typeface="+mn-ea"/>
              </a:rPr>
              <a:t>名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汇报人：戴子轩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汇报人：</a:t>
            </a:r>
            <a:r>
              <a:rPr lang="zh-CN" altLang="en-US"/>
              <a:t>戴子轩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13410" y="2715260"/>
            <a:ext cx="10964545" cy="771525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3600" b="1">
                <a:solidFill>
                  <a:srgbClr val="0000CC"/>
                </a:solidFill>
              </a:defRPr>
            </a:lvl1pPr>
          </a:lstStyle>
          <a:p>
            <a:pPr lvl="0"/>
            <a:r>
              <a:rPr lang="en-US" altLang="zh-CN"/>
              <a:t>Thanks for Your Attention</a:t>
            </a:r>
            <a:r>
              <a:rPr lang="zh-CN" altLang="en-US"/>
              <a:t>！</a:t>
            </a:r>
            <a:br>
              <a:rPr lang="en-US" altLang="zh-CN"/>
            </a:br>
            <a:r>
              <a:rPr lang="en-US" altLang="zh-CN"/>
              <a:t>Q&amp;A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2pPr>
              <a:buFont typeface="Wingdings" panose="05000000000000000000" charset="0"/>
              <a:buChar char="Ø"/>
              <a:defRPr/>
            </a:lvl2pPr>
            <a:lvl3pPr>
              <a:buFont typeface="Arial" panose="020B0604020202020204" pitchFamily="34" charset="0"/>
              <a:buChar char="•"/>
              <a:defRPr/>
            </a:lvl3pPr>
            <a:lvl4pPr>
              <a:buFont typeface="Arial" panose="020B0604020202020204" pitchFamily="34" charset="0"/>
              <a:buChar char="•"/>
              <a:defRPr/>
            </a:lvl4pPr>
            <a:lvl5pP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汇报人：戴子轩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11505" y="2714625"/>
            <a:ext cx="10965815" cy="80391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汇报人：戴子轩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汇报人：戴子轩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汇报人：戴子轩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汇报人：戴子轩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汇报人：戴子轩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汇报人：戴子轩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36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汇报人：戴子轩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0.xml"/><Relationship Id="rId16" Type="http://schemas.openxmlformats.org/officeDocument/2006/relationships/tags" Target="../tags/tag59.xml"/><Relationship Id="rId15" Type="http://schemas.openxmlformats.org/officeDocument/2006/relationships/tags" Target="../tags/tag58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tags" Target="../tags/tag55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得意黑" charset="-122"/>
                <a:ea typeface="得意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得意黑" charset="-122"/>
                <a:ea typeface="得意黑" charset="-122"/>
              </a:defRPr>
            </a:lvl1pPr>
          </a:lstStyle>
          <a:p>
            <a:r>
              <a:rPr lang="zh-CN" altLang="en-US">
                <a:sym typeface="+mn-ea"/>
              </a:rPr>
              <a:t>汇报人：戴子轩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得意黑" charset="-122"/>
                <a:ea typeface="得意黑" charset="-122"/>
              </a:defRPr>
            </a:lvl1pPr>
          </a:lstStyle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hf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0" normalizeH="0" baseline="0">
          <a:solidFill>
            <a:srgbClr val="0000CC"/>
          </a:solidFill>
          <a:uFillTx/>
          <a:latin typeface="得意黑" charset="-122"/>
          <a:ea typeface="得意黑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/>
          </a:solidFill>
          <a:uFillTx/>
          <a:latin typeface="得意黑" charset="-122"/>
          <a:ea typeface="得意黑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charset="0"/>
        <a:buChar char="Ø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得意黑" charset="-122"/>
          <a:ea typeface="得意黑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得意黑" charset="-122"/>
          <a:ea typeface="得意黑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/>
          </a:solidFill>
          <a:uFillTx/>
          <a:latin typeface="得意黑" charset="-122"/>
          <a:ea typeface="得意黑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/>
          </a:solidFill>
          <a:uFillTx/>
          <a:latin typeface="得意黑" charset="-122"/>
          <a:ea typeface="得意黑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>
                <a:solidFill>
                  <a:srgbClr val="0000CC"/>
                </a:solidFill>
              </a:rPr>
              <a:t>The Secret Life of Software Vulnerabilities:</a:t>
            </a:r>
            <a:br>
              <a:rPr lang="en-US" altLang="zh-CN">
                <a:solidFill>
                  <a:srgbClr val="0000CC"/>
                </a:solidFill>
              </a:rPr>
            </a:br>
            <a:r>
              <a:rPr lang="en-US" altLang="zh-CN">
                <a:solidFill>
                  <a:srgbClr val="0000CC"/>
                </a:solidFill>
              </a:rPr>
              <a:t>A Large Scale of Empirical Study</a:t>
            </a:r>
            <a:endParaRPr lang="en-US" altLang="zh-CN">
              <a:solidFill>
                <a:srgbClr val="0000CC"/>
              </a:solidFill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>
                <a:solidFill>
                  <a:srgbClr val="0000CC"/>
                </a:solidFill>
              </a:rPr>
              <a:t>2001-1-1</a:t>
            </a:r>
            <a:r>
              <a:rPr lang="zh-CN" altLang="en-US">
                <a:solidFill>
                  <a:srgbClr val="0000CC"/>
                </a:solidFill>
              </a:rPr>
              <a:t>，</a:t>
            </a:r>
            <a:r>
              <a:rPr lang="en-US" altLang="zh-CN">
                <a:solidFill>
                  <a:srgbClr val="0000CC"/>
                </a:solidFill>
              </a:rPr>
              <a:t>TSE</a:t>
            </a:r>
            <a:endParaRPr lang="en-US" altLang="zh-CN">
              <a:solidFill>
                <a:srgbClr val="0000CC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3"/>
          </p:nvPr>
        </p:nvSpPr>
        <p:spPr>
          <a:xfrm>
            <a:off x="612140" y="5608320"/>
            <a:ext cx="10965180" cy="706120"/>
          </a:xfrm>
        </p:spPr>
        <p:txBody>
          <a:bodyPr>
            <a:normAutofit/>
          </a:bodyPr>
          <a:p>
            <a:r>
              <a:rPr lang="en-US">
                <a:sym typeface="+mn-ea"/>
              </a:rPr>
              <a:t>Emanuele Iannone, Roberta Guadagni, Filomena Ferrucci, Andrea De Lucia, Fabio Palomba</a:t>
            </a:r>
            <a:endParaRPr lang="en-US">
              <a:sym typeface="+mn-ea"/>
            </a:endParaRPr>
          </a:p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dirty="0"/>
              <a:t>汇报人：</a:t>
            </a:r>
            <a:r>
              <a:rPr lang="zh-CN" altLang="en-US" dirty="0"/>
              <a:t>戴子轩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 orient="vert"/>
          </p:nvPr>
        </p:nvSpPr>
        <p:spPr/>
        <p:txBody>
          <a:bodyPr/>
          <a:p>
            <a:r>
              <a:rPr lang="zh-CN" altLang="en-US">
                <a:solidFill>
                  <a:srgbClr val="0000CC"/>
                </a:solidFill>
              </a:rPr>
              <a:t>标题</a:t>
            </a:r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orient="vert" idx="1"/>
          </p:nvPr>
        </p:nvSpPr>
        <p:spPr/>
        <p:txBody>
          <a:bodyPr/>
          <a:p>
            <a:r>
              <a:rPr lang="zh-CN" altLang="en-US"/>
              <a:t>单击添加</a:t>
            </a:r>
            <a:r>
              <a:rPr lang="zh-CN" altLang="en-US"/>
              <a:t>文本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p>
            <a:r>
              <a:rPr lang="zh-CN" altLang="en-US"/>
              <a:t>单击添加</a:t>
            </a:r>
            <a:r>
              <a:rPr lang="zh-CN" altLang="en-US"/>
              <a:t>文本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olidFill>
                  <a:srgbClr val="0000CC"/>
                </a:solidFill>
              </a:rPr>
              <a:t>Thanks for Your Attention</a:t>
            </a:r>
            <a:r>
              <a:rPr lang="zh-CN" altLang="en-US">
                <a:solidFill>
                  <a:srgbClr val="0000CC"/>
                </a:solidFill>
              </a:rPr>
              <a:t>！</a:t>
            </a:r>
            <a:br>
              <a:rPr lang="en-US" altLang="zh-CN">
                <a:solidFill>
                  <a:srgbClr val="0000CC"/>
                </a:solidFill>
              </a:rPr>
            </a:br>
            <a:r>
              <a:rPr lang="en-US" altLang="zh-CN">
                <a:solidFill>
                  <a:srgbClr val="0000CC"/>
                </a:solidFill>
              </a:rPr>
              <a:t>Q&amp;A</a:t>
            </a:r>
            <a:endParaRPr lang="en-US" altLang="zh-CN">
              <a:solidFill>
                <a:srgbClr val="0000CC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汇报人：</a:t>
            </a:r>
            <a:r>
              <a:rPr lang="zh-CN" altLang="en-US"/>
              <a:t>戴子轩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0000CC"/>
                </a:solidFill>
              </a:rPr>
              <a:t>标题</a:t>
            </a:r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0000CC"/>
                </a:solidFill>
              </a:rPr>
              <a:t>标题</a:t>
            </a:r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单击选择</a:t>
            </a:r>
            <a:r>
              <a:rPr lang="zh-CN" altLang="en-US"/>
              <a:t>文本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0000CC"/>
                </a:solidFill>
              </a:rPr>
              <a:t>标题</a:t>
            </a:r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单击添加</a:t>
            </a:r>
            <a:r>
              <a:rPr lang="zh-CN" altLang="en-US"/>
              <a:t>文本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zh-CN" altLang="en-US"/>
              <a:t>单击添加</a:t>
            </a:r>
            <a:r>
              <a:rPr lang="zh-CN" altLang="en-US"/>
              <a:t>文本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0000CC"/>
                </a:solidFill>
              </a:rPr>
              <a:t>标题</a:t>
            </a:r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0000"/>
          </a:bodyPr>
          <a:p>
            <a:r>
              <a:rPr lang="zh-CN" altLang="en-US"/>
              <a:t>单击添加</a:t>
            </a:r>
            <a:r>
              <a:rPr lang="zh-CN" altLang="en-US"/>
              <a:t>文本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zh-CN" altLang="en-US"/>
              <a:t>单击添加</a:t>
            </a:r>
            <a:r>
              <a:rPr lang="zh-CN" altLang="en-US"/>
              <a:t>文本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0000"/>
          </a:bodyPr>
          <a:p>
            <a:r>
              <a:rPr lang="zh-CN" altLang="en-US"/>
              <a:t>单击添加</a:t>
            </a:r>
            <a:r>
              <a:rPr lang="zh-CN" altLang="en-US"/>
              <a:t>文本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4"/>
          </p:nvPr>
        </p:nvSpPr>
        <p:spPr/>
        <p:txBody>
          <a:bodyPr/>
          <a:p>
            <a:r>
              <a:rPr lang="zh-CN" altLang="en-US"/>
              <a:t>单击添加</a:t>
            </a:r>
            <a:r>
              <a:rPr lang="zh-CN" altLang="en-US"/>
              <a:t>文本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0000CC"/>
                </a:solidFill>
              </a:rPr>
              <a:t>标题</a:t>
            </a:r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0000CC"/>
                </a:solidFill>
              </a:rPr>
              <a:t>标题</a:t>
            </a:r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占位符 5" descr="海的那边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1238250" y="2734945"/>
            <a:ext cx="3971925" cy="2247900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zh-CN" altLang="en-US"/>
              <a:t>单击添加</a:t>
            </a:r>
            <a:r>
              <a:rPr lang="zh-CN" altLang="en-US"/>
              <a:t>文本</a:t>
            </a:r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0000CC"/>
                </a:solidFill>
              </a:rPr>
              <a:t>标题</a:t>
            </a:r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page </a:t>
            </a:r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1.xml><?xml version="1.0" encoding="utf-8"?>
<p:tagLst xmlns:p="http://schemas.openxmlformats.org/presentationml/2006/main">
  <p:tag name="commondata" val="eyJoZGlkIjoiZDM2MTA3YTY2MjdhNDFlYTEyNjY2MGI5ZDg2ODE0NDk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368</Words>
  <Application>WPS 演示</Application>
  <PresentationFormat>宽屏</PresentationFormat>
  <Paragraphs>77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得意黑</vt:lpstr>
      <vt:lpstr>楷体</vt:lpstr>
      <vt:lpstr>WPS</vt:lpstr>
      <vt:lpstr>The Secret Life of Software Vulnerabilities: A Large Scale of Empirical Study</vt:lpstr>
      <vt:lpstr>标题</vt:lpstr>
      <vt:lpstr>标题</vt:lpstr>
      <vt:lpstr>标题</vt:lpstr>
      <vt:lpstr>标题</vt:lpstr>
      <vt:lpstr>标题</vt:lpstr>
      <vt:lpstr>标题</vt:lpstr>
      <vt:lpstr>标题</vt:lpstr>
      <vt:lpstr>PowerPoint 演示文稿</vt:lpstr>
      <vt:lpstr>标题</vt:lpstr>
      <vt:lpstr>PowerPoint 演示文稿</vt:lpstr>
      <vt:lpstr>Thanks for Your Attention！ 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听</cp:lastModifiedBy>
  <cp:revision>255</cp:revision>
  <dcterms:created xsi:type="dcterms:W3CDTF">2019-06-19T02:08:00Z</dcterms:created>
  <dcterms:modified xsi:type="dcterms:W3CDTF">2025-02-16T07:48:38Z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2052-12.1.0.19770</vt:lpwstr>
  </property>
  <property fmtid="{D5CDD505-2E9C-101B-9397-08002B2CF9AE}" pid="3" name="ICV">
    <vt:lpwstr>16055AD5726A444FBFEFE942A6E2DAB9_11</vt:lpwstr>
  </property>
</Properties>
</file>