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  <p:guide orient="horz" pos="22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2pPr>
              <a:buFont typeface="Wingdings" panose="05000000000000000000" charset="0"/>
              <a:buChar char="Ø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汇报人：戴子轩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00CC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Ø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The Secret Life of Software Vulnerabilities: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A Large Scale of Empirical Study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00CC"/>
                </a:solidFill>
              </a:rPr>
              <a:t>2001-1-1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TSE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戴子轩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00CC"/>
                </a:solidFill>
              </a:rPr>
              <a:t>Thanks for Your Attention</a:t>
            </a:r>
            <a:r>
              <a:rPr lang="zh-CN" altLang="en-US">
                <a:solidFill>
                  <a:srgbClr val="0000CC"/>
                </a:solidFill>
              </a:rPr>
              <a:t>！</a:t>
            </a:r>
            <a:br>
              <a:rPr lang="en-US" altLang="zh-CN">
                <a:solidFill>
                  <a:srgbClr val="0000CC"/>
                </a:solidFill>
              </a:rPr>
            </a:br>
            <a:r>
              <a:rPr lang="en-US" altLang="zh-CN">
                <a:solidFill>
                  <a:srgbClr val="0000CC"/>
                </a:solidFill>
              </a:rPr>
              <a:t>Q&amp;A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戴子轩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00CC"/>
                </a:solidFill>
              </a:rPr>
              <a:t>标题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77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The Secret Life of Software Vulnerabilities: A Large Scale of Empirical Study</vt:lpstr>
      <vt:lpstr>标题</vt:lpstr>
      <vt:lpstr>标题</vt:lpstr>
      <vt:lpstr>标题</vt:lpstr>
      <vt:lpstr>标题</vt:lpstr>
      <vt:lpstr>标题</vt:lpstr>
      <vt:lpstr>标题</vt:lpstr>
      <vt:lpstr>标题</vt:lpstr>
      <vt:lpstr>PowerPoint 演示文稿</vt:lpstr>
      <vt:lpstr>标题</vt:lpstr>
      <vt:lpstr>PowerPoint 演示文稿</vt:lpstr>
      <vt:lpstr>Thanks for Your Attention！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252</cp:revision>
  <dcterms:created xsi:type="dcterms:W3CDTF">2019-06-19T02:08:00Z</dcterms:created>
  <dcterms:modified xsi:type="dcterms:W3CDTF">2025-01-06T09:39:57Z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16055AD5726A444FBFEFE942A6E2DAB9_11</vt:lpwstr>
  </property>
</Properties>
</file>