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6"/>
  </p:notesMasterIdLst>
  <p:sldIdLst>
    <p:sldId id="2745" r:id="rId2"/>
    <p:sldId id="2746" r:id="rId3"/>
    <p:sldId id="2747" r:id="rId4"/>
    <p:sldId id="2784" r:id="rId5"/>
    <p:sldId id="2754" r:id="rId6"/>
    <p:sldId id="2781" r:id="rId7"/>
    <p:sldId id="2782" r:id="rId8"/>
    <p:sldId id="2783" r:id="rId9"/>
    <p:sldId id="2777" r:id="rId10"/>
    <p:sldId id="2772" r:id="rId11"/>
    <p:sldId id="2756" r:id="rId12"/>
    <p:sldId id="2766" r:id="rId13"/>
    <p:sldId id="2775" r:id="rId14"/>
    <p:sldId id="2778" r:id="rId15"/>
    <p:sldId id="2763" r:id="rId16"/>
    <p:sldId id="2759" r:id="rId17"/>
    <p:sldId id="2760" r:id="rId18"/>
    <p:sldId id="2762" r:id="rId19"/>
    <p:sldId id="2768" r:id="rId20"/>
    <p:sldId id="2751" r:id="rId21"/>
    <p:sldId id="2774" r:id="rId22"/>
    <p:sldId id="2779" r:id="rId23"/>
    <p:sldId id="2785" r:id="rId24"/>
    <p:sldId id="2780" r:id="rId25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366"/>
    <a:srgbClr val="262626"/>
    <a:srgbClr val="705F5E"/>
    <a:srgbClr val="BFBFBF"/>
    <a:srgbClr val="212E3C"/>
    <a:srgbClr val="FBBF09"/>
    <a:srgbClr val="EF4232"/>
    <a:srgbClr val="03A9F0"/>
    <a:srgbClr val="FFFFFF"/>
    <a:srgbClr val="FAB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2986" autoAdjust="0"/>
  </p:normalViewPr>
  <p:slideViewPr>
    <p:cSldViewPr>
      <p:cViewPr varScale="1">
        <p:scale>
          <a:sx n="101" d="100"/>
          <a:sy n="101" d="100"/>
        </p:scale>
        <p:origin x="114" y="28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5592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5287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6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44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4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8130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9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1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2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80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3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78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02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31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7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</p:sldLayoutIdLst>
  <p:transition spd="slow" advTm="0">
    <p:fade/>
  </p:transition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422431" y="2791003"/>
            <a:ext cx="7933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dirty="0">
                <a:solidFill>
                  <a:srgbClr val="815366"/>
                </a:solidFill>
                <a:cs typeface="Arial" panose="020B0604020202020204" pitchFamily="34" charset="0"/>
              </a:rPr>
              <a:t>半导体器件基础知识</a:t>
            </a:r>
            <a:endParaRPr lang="en-US" altLang="zh-CN" sz="5400" b="1" cap="all" dirty="0">
              <a:solidFill>
                <a:srgbClr val="815366"/>
              </a:solidFill>
              <a:cs typeface="Arial" panose="020B0604020202020204" pitchFamily="34" charset="0"/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1316807" y="3367067"/>
            <a:ext cx="550092" cy="896888"/>
          </a:xfrm>
          <a:custGeom>
            <a:avLst/>
            <a:gdLst>
              <a:gd name="T0" fmla="*/ 454852 w 3085"/>
              <a:gd name="T1" fmla="*/ 674490 h 5033"/>
              <a:gd name="T2" fmla="*/ 367366 w 3085"/>
              <a:gd name="T3" fmla="*/ 534445 h 5033"/>
              <a:gd name="T4" fmla="*/ 234811 w 3085"/>
              <a:gd name="T5" fmla="*/ 639290 h 5033"/>
              <a:gd name="T6" fmla="*/ 142780 w 3085"/>
              <a:gd name="T7" fmla="*/ 819078 h 5033"/>
              <a:gd name="T8" fmla="*/ 103393 w 3085"/>
              <a:gd name="T9" fmla="*/ 1068889 h 5033"/>
              <a:gd name="T10" fmla="*/ 124980 w 3085"/>
              <a:gd name="T11" fmla="*/ 1264953 h 5033"/>
              <a:gd name="T12" fmla="*/ 202998 w 3085"/>
              <a:gd name="T13" fmla="*/ 1305453 h 5033"/>
              <a:gd name="T14" fmla="*/ 458261 w 3085"/>
              <a:gd name="T15" fmla="*/ 1220290 h 5033"/>
              <a:gd name="T16" fmla="*/ 413192 w 3085"/>
              <a:gd name="T17" fmla="*/ 956853 h 5033"/>
              <a:gd name="T18" fmla="*/ 555594 w 3085"/>
              <a:gd name="T19" fmla="*/ 1014764 h 5033"/>
              <a:gd name="T20" fmla="*/ 562411 w 3085"/>
              <a:gd name="T21" fmla="*/ 1226725 h 5033"/>
              <a:gd name="T22" fmla="*/ 803281 w 3085"/>
              <a:gd name="T23" fmla="*/ 1306967 h 5033"/>
              <a:gd name="T24" fmla="*/ 869180 w 3085"/>
              <a:gd name="T25" fmla="*/ 1233159 h 5033"/>
              <a:gd name="T26" fmla="*/ 875997 w 3085"/>
              <a:gd name="T27" fmla="*/ 1003787 h 5033"/>
              <a:gd name="T28" fmla="*/ 823733 w 3085"/>
              <a:gd name="T29" fmla="*/ 769873 h 5033"/>
              <a:gd name="T30" fmla="*/ 720719 w 3085"/>
              <a:gd name="T31" fmla="*/ 607496 h 5033"/>
              <a:gd name="T32" fmla="*/ 580968 w 3085"/>
              <a:gd name="T33" fmla="*/ 521197 h 5033"/>
              <a:gd name="T34" fmla="*/ 545747 w 3085"/>
              <a:gd name="T35" fmla="*/ 701742 h 5033"/>
              <a:gd name="T36" fmla="*/ 442733 w 3085"/>
              <a:gd name="T37" fmla="*/ 971993 h 5033"/>
              <a:gd name="T38" fmla="*/ 515448 w 3085"/>
              <a:gd name="T39" fmla="*/ 995460 h 5033"/>
              <a:gd name="T40" fmla="*/ 541202 w 3085"/>
              <a:gd name="T41" fmla="*/ 769873 h 5033"/>
              <a:gd name="T42" fmla="*/ 471137 w 3085"/>
              <a:gd name="T43" fmla="*/ 740728 h 5033"/>
              <a:gd name="T44" fmla="*/ 442354 w 3085"/>
              <a:gd name="T45" fmla="*/ 769873 h 5033"/>
              <a:gd name="T46" fmla="*/ 874104 w 3085"/>
              <a:gd name="T47" fmla="*/ 339516 h 5033"/>
              <a:gd name="T48" fmla="*/ 1086949 w 3085"/>
              <a:gd name="T49" fmla="*/ 289175 h 5033"/>
              <a:gd name="T50" fmla="*/ 1168375 w 3085"/>
              <a:gd name="T51" fmla="*/ 82892 h 5033"/>
              <a:gd name="T52" fmla="*/ 1117247 w 3085"/>
              <a:gd name="T53" fmla="*/ 757 h 5033"/>
              <a:gd name="T54" fmla="*/ 1055514 w 3085"/>
              <a:gd name="T55" fmla="*/ 46934 h 5033"/>
              <a:gd name="T56" fmla="*/ 1030897 w 3085"/>
              <a:gd name="T57" fmla="*/ 188494 h 5033"/>
              <a:gd name="T58" fmla="*/ 933564 w 3085"/>
              <a:gd name="T59" fmla="*/ 234293 h 5033"/>
              <a:gd name="T60" fmla="*/ 711629 w 3085"/>
              <a:gd name="T61" fmla="*/ 200985 h 5033"/>
              <a:gd name="T62" fmla="*/ 523780 w 3085"/>
              <a:gd name="T63" fmla="*/ 277442 h 5033"/>
              <a:gd name="T64" fmla="*/ 415843 w 3085"/>
              <a:gd name="T65" fmla="*/ 430357 h 5033"/>
              <a:gd name="T66" fmla="*/ 234432 w 3085"/>
              <a:gd name="T67" fmla="*/ 518548 h 5033"/>
              <a:gd name="T68" fmla="*/ 95439 w 3085"/>
              <a:gd name="T69" fmla="*/ 702121 h 5033"/>
              <a:gd name="T70" fmla="*/ 14392 w 3085"/>
              <a:gd name="T71" fmla="*/ 975021 h 5033"/>
              <a:gd name="T72" fmla="*/ 5681 w 3085"/>
              <a:gd name="T73" fmla="*/ 1303182 h 5033"/>
              <a:gd name="T74" fmla="*/ 77639 w 3085"/>
              <a:gd name="T75" fmla="*/ 1601820 h 5033"/>
              <a:gd name="T76" fmla="*/ 216632 w 3085"/>
              <a:gd name="T77" fmla="*/ 1800155 h 5033"/>
              <a:gd name="T78" fmla="*/ 404860 w 3085"/>
              <a:gd name="T79" fmla="*/ 1895537 h 5033"/>
              <a:gd name="T80" fmla="*/ 602935 w 3085"/>
              <a:gd name="T81" fmla="*/ 1889860 h 5033"/>
              <a:gd name="T82" fmla="*/ 785860 w 3085"/>
              <a:gd name="T83" fmla="*/ 1781987 h 5033"/>
              <a:gd name="T84" fmla="*/ 918036 w 3085"/>
              <a:gd name="T85" fmla="*/ 1571918 h 5033"/>
              <a:gd name="T86" fmla="*/ 980905 w 3085"/>
              <a:gd name="T87" fmla="*/ 1261547 h 5033"/>
              <a:gd name="T88" fmla="*/ 965377 w 3085"/>
              <a:gd name="T89" fmla="*/ 947769 h 5033"/>
              <a:gd name="T90" fmla="*/ 883193 w 3085"/>
              <a:gd name="T91" fmla="*/ 691901 h 5033"/>
              <a:gd name="T92" fmla="*/ 748745 w 3085"/>
              <a:gd name="T93" fmla="*/ 518169 h 5033"/>
              <a:gd name="T94" fmla="*/ 575666 w 3085"/>
              <a:gd name="T95" fmla="*/ 431871 h 5033"/>
              <a:gd name="T96" fmla="*/ 633611 w 3085"/>
              <a:gd name="T97" fmla="*/ 326647 h 5033"/>
              <a:gd name="T98" fmla="*/ 920308 w 3085"/>
              <a:gd name="T99" fmla="*/ 1231645 h 5033"/>
              <a:gd name="T100" fmla="*/ 856682 w 3085"/>
              <a:gd name="T101" fmla="*/ 1355415 h 5033"/>
              <a:gd name="T102" fmla="*/ 660501 w 3085"/>
              <a:gd name="T103" fmla="*/ 1299018 h 5033"/>
              <a:gd name="T104" fmla="*/ 458261 w 3085"/>
              <a:gd name="T105" fmla="*/ 1261547 h 5033"/>
              <a:gd name="T106" fmla="*/ 192772 w 3085"/>
              <a:gd name="T107" fmla="*/ 1351630 h 5033"/>
              <a:gd name="T108" fmla="*/ 92410 w 3085"/>
              <a:gd name="T109" fmla="*/ 1329299 h 5033"/>
              <a:gd name="T110" fmla="*/ 58703 w 3085"/>
              <a:gd name="T111" fmla="*/ 1130964 h 5033"/>
              <a:gd name="T112" fmla="*/ 96954 w 3085"/>
              <a:gd name="T113" fmla="*/ 833840 h 5033"/>
              <a:gd name="T114" fmla="*/ 200726 w 3085"/>
              <a:gd name="T115" fmla="*/ 620743 h 5033"/>
              <a:gd name="T116" fmla="*/ 352974 w 3085"/>
              <a:gd name="T117" fmla="*/ 497730 h 5033"/>
              <a:gd name="T118" fmla="*/ 524917 w 3085"/>
              <a:gd name="T119" fmla="*/ 470478 h 5033"/>
              <a:gd name="T120" fmla="*/ 698374 w 3085"/>
              <a:gd name="T121" fmla="*/ 537094 h 5033"/>
              <a:gd name="T122" fmla="*/ 832444 w 3085"/>
              <a:gd name="T123" fmla="*/ 697957 h 5033"/>
              <a:gd name="T124" fmla="*/ 911219 w 3085"/>
              <a:gd name="T125" fmla="*/ 946633 h 503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85" h="5033">
                <a:moveTo>
                  <a:pt x="1073" y="2299"/>
                </a:moveTo>
                <a:lnTo>
                  <a:pt x="1073" y="2299"/>
                </a:lnTo>
                <a:lnTo>
                  <a:pt x="1073" y="2250"/>
                </a:lnTo>
                <a:lnTo>
                  <a:pt x="1076" y="2203"/>
                </a:lnTo>
                <a:lnTo>
                  <a:pt x="1079" y="2156"/>
                </a:lnTo>
                <a:lnTo>
                  <a:pt x="1085" y="2113"/>
                </a:lnTo>
                <a:lnTo>
                  <a:pt x="1091" y="2069"/>
                </a:lnTo>
                <a:lnTo>
                  <a:pt x="1099" y="2028"/>
                </a:lnTo>
                <a:lnTo>
                  <a:pt x="1108" y="1988"/>
                </a:lnTo>
                <a:lnTo>
                  <a:pt x="1118" y="1952"/>
                </a:lnTo>
                <a:lnTo>
                  <a:pt x="1130" y="1917"/>
                </a:lnTo>
                <a:lnTo>
                  <a:pt x="1142" y="1884"/>
                </a:lnTo>
                <a:lnTo>
                  <a:pt x="1156" y="1854"/>
                </a:lnTo>
                <a:lnTo>
                  <a:pt x="1170" y="1826"/>
                </a:lnTo>
                <a:lnTo>
                  <a:pt x="1186" y="1802"/>
                </a:lnTo>
                <a:lnTo>
                  <a:pt x="1193" y="1792"/>
                </a:lnTo>
                <a:lnTo>
                  <a:pt x="1201" y="1782"/>
                </a:lnTo>
                <a:lnTo>
                  <a:pt x="1209" y="1771"/>
                </a:lnTo>
                <a:lnTo>
                  <a:pt x="1218" y="1763"/>
                </a:lnTo>
                <a:lnTo>
                  <a:pt x="1226" y="1755"/>
                </a:lnTo>
                <a:lnTo>
                  <a:pt x="1236" y="1748"/>
                </a:lnTo>
                <a:lnTo>
                  <a:pt x="1236" y="1346"/>
                </a:lnTo>
                <a:lnTo>
                  <a:pt x="1210" y="1348"/>
                </a:lnTo>
                <a:lnTo>
                  <a:pt x="1186" y="1351"/>
                </a:lnTo>
                <a:lnTo>
                  <a:pt x="1160" y="1355"/>
                </a:lnTo>
                <a:lnTo>
                  <a:pt x="1136" y="1360"/>
                </a:lnTo>
                <a:lnTo>
                  <a:pt x="1111" y="1365"/>
                </a:lnTo>
                <a:lnTo>
                  <a:pt x="1087" y="1371"/>
                </a:lnTo>
                <a:lnTo>
                  <a:pt x="1063" y="1377"/>
                </a:lnTo>
                <a:lnTo>
                  <a:pt x="1040" y="1385"/>
                </a:lnTo>
                <a:lnTo>
                  <a:pt x="1017" y="1394"/>
                </a:lnTo>
                <a:lnTo>
                  <a:pt x="993" y="1403"/>
                </a:lnTo>
                <a:lnTo>
                  <a:pt x="970" y="1412"/>
                </a:lnTo>
                <a:lnTo>
                  <a:pt x="947" y="1423"/>
                </a:lnTo>
                <a:lnTo>
                  <a:pt x="924" y="1434"/>
                </a:lnTo>
                <a:lnTo>
                  <a:pt x="901" y="1446"/>
                </a:lnTo>
                <a:lnTo>
                  <a:pt x="880" y="1459"/>
                </a:lnTo>
                <a:lnTo>
                  <a:pt x="858" y="1472"/>
                </a:lnTo>
                <a:lnTo>
                  <a:pt x="836" y="1486"/>
                </a:lnTo>
                <a:lnTo>
                  <a:pt x="816" y="1501"/>
                </a:lnTo>
                <a:lnTo>
                  <a:pt x="795" y="1517"/>
                </a:lnTo>
                <a:lnTo>
                  <a:pt x="774" y="1533"/>
                </a:lnTo>
                <a:lnTo>
                  <a:pt x="754" y="1550"/>
                </a:lnTo>
                <a:lnTo>
                  <a:pt x="733" y="1568"/>
                </a:lnTo>
                <a:lnTo>
                  <a:pt x="714" y="1586"/>
                </a:lnTo>
                <a:lnTo>
                  <a:pt x="695" y="1605"/>
                </a:lnTo>
                <a:lnTo>
                  <a:pt x="675" y="1625"/>
                </a:lnTo>
                <a:lnTo>
                  <a:pt x="657" y="1645"/>
                </a:lnTo>
                <a:lnTo>
                  <a:pt x="639" y="1666"/>
                </a:lnTo>
                <a:lnTo>
                  <a:pt x="620" y="1689"/>
                </a:lnTo>
                <a:lnTo>
                  <a:pt x="603" y="1711"/>
                </a:lnTo>
                <a:lnTo>
                  <a:pt x="586" y="1735"/>
                </a:lnTo>
                <a:lnTo>
                  <a:pt x="568" y="1758"/>
                </a:lnTo>
                <a:lnTo>
                  <a:pt x="552" y="1783"/>
                </a:lnTo>
                <a:lnTo>
                  <a:pt x="536" y="1808"/>
                </a:lnTo>
                <a:lnTo>
                  <a:pt x="520" y="1835"/>
                </a:lnTo>
                <a:lnTo>
                  <a:pt x="505" y="1861"/>
                </a:lnTo>
                <a:lnTo>
                  <a:pt x="490" y="1889"/>
                </a:lnTo>
                <a:lnTo>
                  <a:pt x="476" y="1916"/>
                </a:lnTo>
                <a:lnTo>
                  <a:pt x="462" y="1945"/>
                </a:lnTo>
                <a:lnTo>
                  <a:pt x="448" y="1974"/>
                </a:lnTo>
                <a:lnTo>
                  <a:pt x="435" y="2004"/>
                </a:lnTo>
                <a:lnTo>
                  <a:pt x="423" y="2034"/>
                </a:lnTo>
                <a:lnTo>
                  <a:pt x="410" y="2066"/>
                </a:lnTo>
                <a:lnTo>
                  <a:pt x="398" y="2097"/>
                </a:lnTo>
                <a:lnTo>
                  <a:pt x="387" y="2130"/>
                </a:lnTo>
                <a:lnTo>
                  <a:pt x="377" y="2164"/>
                </a:lnTo>
                <a:lnTo>
                  <a:pt x="367" y="2197"/>
                </a:lnTo>
                <a:lnTo>
                  <a:pt x="356" y="2232"/>
                </a:lnTo>
                <a:lnTo>
                  <a:pt x="347" y="2267"/>
                </a:lnTo>
                <a:lnTo>
                  <a:pt x="338" y="2303"/>
                </a:lnTo>
                <a:lnTo>
                  <a:pt x="330" y="2339"/>
                </a:lnTo>
                <a:lnTo>
                  <a:pt x="322" y="2376"/>
                </a:lnTo>
                <a:lnTo>
                  <a:pt x="315" y="2414"/>
                </a:lnTo>
                <a:lnTo>
                  <a:pt x="309" y="2452"/>
                </a:lnTo>
                <a:lnTo>
                  <a:pt x="302" y="2491"/>
                </a:lnTo>
                <a:lnTo>
                  <a:pt x="296" y="2530"/>
                </a:lnTo>
                <a:lnTo>
                  <a:pt x="291" y="2570"/>
                </a:lnTo>
                <a:lnTo>
                  <a:pt x="287" y="2611"/>
                </a:lnTo>
                <a:lnTo>
                  <a:pt x="283" y="2652"/>
                </a:lnTo>
                <a:lnTo>
                  <a:pt x="280" y="2694"/>
                </a:lnTo>
                <a:lnTo>
                  <a:pt x="277" y="2737"/>
                </a:lnTo>
                <a:lnTo>
                  <a:pt x="275" y="2780"/>
                </a:lnTo>
                <a:lnTo>
                  <a:pt x="273" y="2824"/>
                </a:lnTo>
                <a:lnTo>
                  <a:pt x="273" y="2868"/>
                </a:lnTo>
                <a:lnTo>
                  <a:pt x="272" y="2913"/>
                </a:lnTo>
                <a:lnTo>
                  <a:pt x="273" y="2957"/>
                </a:lnTo>
                <a:lnTo>
                  <a:pt x="273" y="2999"/>
                </a:lnTo>
                <a:lnTo>
                  <a:pt x="275" y="3039"/>
                </a:lnTo>
                <a:lnTo>
                  <a:pt x="277" y="3076"/>
                </a:lnTo>
                <a:lnTo>
                  <a:pt x="280" y="3111"/>
                </a:lnTo>
                <a:lnTo>
                  <a:pt x="283" y="3144"/>
                </a:lnTo>
                <a:lnTo>
                  <a:pt x="287" y="3176"/>
                </a:lnTo>
                <a:lnTo>
                  <a:pt x="291" y="3205"/>
                </a:lnTo>
                <a:lnTo>
                  <a:pt x="296" y="3232"/>
                </a:lnTo>
                <a:lnTo>
                  <a:pt x="302" y="3258"/>
                </a:lnTo>
                <a:lnTo>
                  <a:pt x="309" y="3282"/>
                </a:lnTo>
                <a:lnTo>
                  <a:pt x="315" y="3303"/>
                </a:lnTo>
                <a:lnTo>
                  <a:pt x="322" y="3324"/>
                </a:lnTo>
                <a:lnTo>
                  <a:pt x="330" y="3342"/>
                </a:lnTo>
                <a:lnTo>
                  <a:pt x="338" y="3359"/>
                </a:lnTo>
                <a:lnTo>
                  <a:pt x="347" y="3375"/>
                </a:lnTo>
                <a:lnTo>
                  <a:pt x="356" y="3388"/>
                </a:lnTo>
                <a:lnTo>
                  <a:pt x="367" y="3400"/>
                </a:lnTo>
                <a:lnTo>
                  <a:pt x="377" y="3411"/>
                </a:lnTo>
                <a:lnTo>
                  <a:pt x="387" y="3422"/>
                </a:lnTo>
                <a:lnTo>
                  <a:pt x="398" y="3430"/>
                </a:lnTo>
                <a:lnTo>
                  <a:pt x="410" y="3436"/>
                </a:lnTo>
                <a:lnTo>
                  <a:pt x="423" y="3442"/>
                </a:lnTo>
                <a:lnTo>
                  <a:pt x="435" y="3447"/>
                </a:lnTo>
                <a:lnTo>
                  <a:pt x="448" y="3450"/>
                </a:lnTo>
                <a:lnTo>
                  <a:pt x="461" y="3452"/>
                </a:lnTo>
                <a:lnTo>
                  <a:pt x="476" y="3453"/>
                </a:lnTo>
                <a:lnTo>
                  <a:pt x="490" y="3454"/>
                </a:lnTo>
                <a:lnTo>
                  <a:pt x="505" y="3453"/>
                </a:lnTo>
                <a:lnTo>
                  <a:pt x="520" y="3452"/>
                </a:lnTo>
                <a:lnTo>
                  <a:pt x="536" y="3449"/>
                </a:lnTo>
                <a:lnTo>
                  <a:pt x="552" y="3446"/>
                </a:lnTo>
                <a:lnTo>
                  <a:pt x="586" y="3438"/>
                </a:lnTo>
                <a:lnTo>
                  <a:pt x="620" y="3427"/>
                </a:lnTo>
                <a:lnTo>
                  <a:pt x="657" y="3413"/>
                </a:lnTo>
                <a:lnTo>
                  <a:pt x="695" y="3398"/>
                </a:lnTo>
                <a:lnTo>
                  <a:pt x="774" y="3364"/>
                </a:lnTo>
                <a:lnTo>
                  <a:pt x="858" y="3328"/>
                </a:lnTo>
                <a:lnTo>
                  <a:pt x="901" y="3310"/>
                </a:lnTo>
                <a:lnTo>
                  <a:pt x="946" y="3292"/>
                </a:lnTo>
                <a:lnTo>
                  <a:pt x="993" y="3276"/>
                </a:lnTo>
                <a:lnTo>
                  <a:pt x="1040" y="3261"/>
                </a:lnTo>
                <a:lnTo>
                  <a:pt x="1087" y="3247"/>
                </a:lnTo>
                <a:lnTo>
                  <a:pt x="1111" y="3241"/>
                </a:lnTo>
                <a:lnTo>
                  <a:pt x="1136" y="3236"/>
                </a:lnTo>
                <a:lnTo>
                  <a:pt x="1160" y="3231"/>
                </a:lnTo>
                <a:lnTo>
                  <a:pt x="1185" y="3227"/>
                </a:lnTo>
                <a:lnTo>
                  <a:pt x="1210" y="3224"/>
                </a:lnTo>
                <a:lnTo>
                  <a:pt x="1236" y="3221"/>
                </a:lnTo>
                <a:lnTo>
                  <a:pt x="1236" y="2849"/>
                </a:lnTo>
                <a:lnTo>
                  <a:pt x="1226" y="2842"/>
                </a:lnTo>
                <a:lnTo>
                  <a:pt x="1218" y="2835"/>
                </a:lnTo>
                <a:lnTo>
                  <a:pt x="1209" y="2826"/>
                </a:lnTo>
                <a:lnTo>
                  <a:pt x="1201" y="2816"/>
                </a:lnTo>
                <a:lnTo>
                  <a:pt x="1193" y="2806"/>
                </a:lnTo>
                <a:lnTo>
                  <a:pt x="1186" y="2795"/>
                </a:lnTo>
                <a:lnTo>
                  <a:pt x="1170" y="2771"/>
                </a:lnTo>
                <a:lnTo>
                  <a:pt x="1156" y="2743"/>
                </a:lnTo>
                <a:lnTo>
                  <a:pt x="1142" y="2714"/>
                </a:lnTo>
                <a:lnTo>
                  <a:pt x="1130" y="2681"/>
                </a:lnTo>
                <a:lnTo>
                  <a:pt x="1118" y="2646"/>
                </a:lnTo>
                <a:lnTo>
                  <a:pt x="1108" y="2609"/>
                </a:lnTo>
                <a:lnTo>
                  <a:pt x="1099" y="2569"/>
                </a:lnTo>
                <a:lnTo>
                  <a:pt x="1091" y="2528"/>
                </a:lnTo>
                <a:lnTo>
                  <a:pt x="1085" y="2485"/>
                </a:lnTo>
                <a:lnTo>
                  <a:pt x="1079" y="2441"/>
                </a:lnTo>
                <a:lnTo>
                  <a:pt x="1076" y="2395"/>
                </a:lnTo>
                <a:lnTo>
                  <a:pt x="1073" y="2347"/>
                </a:lnTo>
                <a:lnTo>
                  <a:pt x="1073" y="2299"/>
                </a:lnTo>
                <a:close/>
                <a:moveTo>
                  <a:pt x="1525" y="2299"/>
                </a:moveTo>
                <a:lnTo>
                  <a:pt x="1525" y="2299"/>
                </a:lnTo>
                <a:lnTo>
                  <a:pt x="1524" y="2347"/>
                </a:lnTo>
                <a:lnTo>
                  <a:pt x="1522" y="2395"/>
                </a:lnTo>
                <a:lnTo>
                  <a:pt x="1518" y="2441"/>
                </a:lnTo>
                <a:lnTo>
                  <a:pt x="1513" y="2485"/>
                </a:lnTo>
                <a:lnTo>
                  <a:pt x="1506" y="2528"/>
                </a:lnTo>
                <a:lnTo>
                  <a:pt x="1498" y="2569"/>
                </a:lnTo>
                <a:lnTo>
                  <a:pt x="1489" y="2609"/>
                </a:lnTo>
                <a:lnTo>
                  <a:pt x="1479" y="2646"/>
                </a:lnTo>
                <a:lnTo>
                  <a:pt x="1467" y="2681"/>
                </a:lnTo>
                <a:lnTo>
                  <a:pt x="1455" y="2714"/>
                </a:lnTo>
                <a:lnTo>
                  <a:pt x="1441" y="2743"/>
                </a:lnTo>
                <a:lnTo>
                  <a:pt x="1427" y="2771"/>
                </a:lnTo>
                <a:lnTo>
                  <a:pt x="1412" y="2795"/>
                </a:lnTo>
                <a:lnTo>
                  <a:pt x="1404" y="2806"/>
                </a:lnTo>
                <a:lnTo>
                  <a:pt x="1396" y="2816"/>
                </a:lnTo>
                <a:lnTo>
                  <a:pt x="1387" y="2826"/>
                </a:lnTo>
                <a:lnTo>
                  <a:pt x="1379" y="2835"/>
                </a:lnTo>
                <a:lnTo>
                  <a:pt x="1370" y="2842"/>
                </a:lnTo>
                <a:lnTo>
                  <a:pt x="1362" y="2849"/>
                </a:lnTo>
                <a:lnTo>
                  <a:pt x="1362" y="3221"/>
                </a:lnTo>
                <a:lnTo>
                  <a:pt x="1387" y="3224"/>
                </a:lnTo>
                <a:lnTo>
                  <a:pt x="1412" y="3227"/>
                </a:lnTo>
                <a:lnTo>
                  <a:pt x="1436" y="3231"/>
                </a:lnTo>
                <a:lnTo>
                  <a:pt x="1461" y="3236"/>
                </a:lnTo>
                <a:lnTo>
                  <a:pt x="1485" y="3241"/>
                </a:lnTo>
                <a:lnTo>
                  <a:pt x="1510" y="3247"/>
                </a:lnTo>
                <a:lnTo>
                  <a:pt x="1558" y="3261"/>
                </a:lnTo>
                <a:lnTo>
                  <a:pt x="1604" y="3276"/>
                </a:lnTo>
                <a:lnTo>
                  <a:pt x="1650" y="3292"/>
                </a:lnTo>
                <a:lnTo>
                  <a:pt x="1695" y="3310"/>
                </a:lnTo>
                <a:lnTo>
                  <a:pt x="1739" y="3328"/>
                </a:lnTo>
                <a:lnTo>
                  <a:pt x="1823" y="3364"/>
                </a:lnTo>
                <a:lnTo>
                  <a:pt x="1903" y="3398"/>
                </a:lnTo>
                <a:lnTo>
                  <a:pt x="1941" y="3413"/>
                </a:lnTo>
                <a:lnTo>
                  <a:pt x="1976" y="3427"/>
                </a:lnTo>
                <a:lnTo>
                  <a:pt x="2012" y="3438"/>
                </a:lnTo>
                <a:lnTo>
                  <a:pt x="2044" y="3446"/>
                </a:lnTo>
                <a:lnTo>
                  <a:pt x="2061" y="3449"/>
                </a:lnTo>
                <a:lnTo>
                  <a:pt x="2076" y="3452"/>
                </a:lnTo>
                <a:lnTo>
                  <a:pt x="2091" y="3453"/>
                </a:lnTo>
                <a:lnTo>
                  <a:pt x="2107" y="3454"/>
                </a:lnTo>
                <a:lnTo>
                  <a:pt x="2121" y="3453"/>
                </a:lnTo>
                <a:lnTo>
                  <a:pt x="2135" y="3452"/>
                </a:lnTo>
                <a:lnTo>
                  <a:pt x="2148" y="3450"/>
                </a:lnTo>
                <a:lnTo>
                  <a:pt x="2162" y="3447"/>
                </a:lnTo>
                <a:lnTo>
                  <a:pt x="2175" y="3442"/>
                </a:lnTo>
                <a:lnTo>
                  <a:pt x="2186" y="3436"/>
                </a:lnTo>
                <a:lnTo>
                  <a:pt x="2198" y="3430"/>
                </a:lnTo>
                <a:lnTo>
                  <a:pt x="2209" y="3422"/>
                </a:lnTo>
                <a:lnTo>
                  <a:pt x="2221" y="3411"/>
                </a:lnTo>
                <a:lnTo>
                  <a:pt x="2231" y="3400"/>
                </a:lnTo>
                <a:lnTo>
                  <a:pt x="2240" y="3388"/>
                </a:lnTo>
                <a:lnTo>
                  <a:pt x="2250" y="3375"/>
                </a:lnTo>
                <a:lnTo>
                  <a:pt x="2258" y="3359"/>
                </a:lnTo>
                <a:lnTo>
                  <a:pt x="2267" y="3342"/>
                </a:lnTo>
                <a:lnTo>
                  <a:pt x="2275" y="3324"/>
                </a:lnTo>
                <a:lnTo>
                  <a:pt x="2282" y="3303"/>
                </a:lnTo>
                <a:lnTo>
                  <a:pt x="2289" y="3282"/>
                </a:lnTo>
                <a:lnTo>
                  <a:pt x="2295" y="3258"/>
                </a:lnTo>
                <a:lnTo>
                  <a:pt x="2300" y="3232"/>
                </a:lnTo>
                <a:lnTo>
                  <a:pt x="2305" y="3205"/>
                </a:lnTo>
                <a:lnTo>
                  <a:pt x="2309" y="3176"/>
                </a:lnTo>
                <a:lnTo>
                  <a:pt x="2313" y="3144"/>
                </a:lnTo>
                <a:lnTo>
                  <a:pt x="2317" y="3111"/>
                </a:lnTo>
                <a:lnTo>
                  <a:pt x="2320" y="3076"/>
                </a:lnTo>
                <a:lnTo>
                  <a:pt x="2322" y="3039"/>
                </a:lnTo>
                <a:lnTo>
                  <a:pt x="2324" y="2999"/>
                </a:lnTo>
                <a:lnTo>
                  <a:pt x="2325" y="2957"/>
                </a:lnTo>
                <a:lnTo>
                  <a:pt x="2325" y="2913"/>
                </a:lnTo>
                <a:lnTo>
                  <a:pt x="2325" y="2868"/>
                </a:lnTo>
                <a:lnTo>
                  <a:pt x="2324" y="2824"/>
                </a:lnTo>
                <a:lnTo>
                  <a:pt x="2322" y="2780"/>
                </a:lnTo>
                <a:lnTo>
                  <a:pt x="2320" y="2737"/>
                </a:lnTo>
                <a:lnTo>
                  <a:pt x="2317" y="2694"/>
                </a:lnTo>
                <a:lnTo>
                  <a:pt x="2313" y="2652"/>
                </a:lnTo>
                <a:lnTo>
                  <a:pt x="2309" y="2611"/>
                </a:lnTo>
                <a:lnTo>
                  <a:pt x="2305" y="2570"/>
                </a:lnTo>
                <a:lnTo>
                  <a:pt x="2300" y="2530"/>
                </a:lnTo>
                <a:lnTo>
                  <a:pt x="2295" y="2491"/>
                </a:lnTo>
                <a:lnTo>
                  <a:pt x="2289" y="2452"/>
                </a:lnTo>
                <a:lnTo>
                  <a:pt x="2282" y="2414"/>
                </a:lnTo>
                <a:lnTo>
                  <a:pt x="2275" y="2376"/>
                </a:lnTo>
                <a:lnTo>
                  <a:pt x="2267" y="2339"/>
                </a:lnTo>
                <a:lnTo>
                  <a:pt x="2258" y="2303"/>
                </a:lnTo>
                <a:lnTo>
                  <a:pt x="2250" y="2267"/>
                </a:lnTo>
                <a:lnTo>
                  <a:pt x="2240" y="2232"/>
                </a:lnTo>
                <a:lnTo>
                  <a:pt x="2231" y="2197"/>
                </a:lnTo>
                <a:lnTo>
                  <a:pt x="2221" y="2164"/>
                </a:lnTo>
                <a:lnTo>
                  <a:pt x="2209" y="2130"/>
                </a:lnTo>
                <a:lnTo>
                  <a:pt x="2198" y="2097"/>
                </a:lnTo>
                <a:lnTo>
                  <a:pt x="2186" y="2066"/>
                </a:lnTo>
                <a:lnTo>
                  <a:pt x="2175" y="2034"/>
                </a:lnTo>
                <a:lnTo>
                  <a:pt x="2162" y="2004"/>
                </a:lnTo>
                <a:lnTo>
                  <a:pt x="2148" y="1974"/>
                </a:lnTo>
                <a:lnTo>
                  <a:pt x="2135" y="1945"/>
                </a:lnTo>
                <a:lnTo>
                  <a:pt x="2121" y="1916"/>
                </a:lnTo>
                <a:lnTo>
                  <a:pt x="2107" y="1889"/>
                </a:lnTo>
                <a:lnTo>
                  <a:pt x="2091" y="1861"/>
                </a:lnTo>
                <a:lnTo>
                  <a:pt x="2076" y="1835"/>
                </a:lnTo>
                <a:lnTo>
                  <a:pt x="2061" y="1808"/>
                </a:lnTo>
                <a:lnTo>
                  <a:pt x="2044" y="1783"/>
                </a:lnTo>
                <a:lnTo>
                  <a:pt x="2028" y="1758"/>
                </a:lnTo>
                <a:lnTo>
                  <a:pt x="2012" y="1735"/>
                </a:lnTo>
                <a:lnTo>
                  <a:pt x="1995" y="1711"/>
                </a:lnTo>
                <a:lnTo>
                  <a:pt x="1976" y="1689"/>
                </a:lnTo>
                <a:lnTo>
                  <a:pt x="1959" y="1666"/>
                </a:lnTo>
                <a:lnTo>
                  <a:pt x="1941" y="1645"/>
                </a:lnTo>
                <a:lnTo>
                  <a:pt x="1921" y="1625"/>
                </a:lnTo>
                <a:lnTo>
                  <a:pt x="1903" y="1605"/>
                </a:lnTo>
                <a:lnTo>
                  <a:pt x="1884" y="1586"/>
                </a:lnTo>
                <a:lnTo>
                  <a:pt x="1863" y="1568"/>
                </a:lnTo>
                <a:lnTo>
                  <a:pt x="1844" y="1550"/>
                </a:lnTo>
                <a:lnTo>
                  <a:pt x="1823" y="1533"/>
                </a:lnTo>
                <a:lnTo>
                  <a:pt x="1803" y="1517"/>
                </a:lnTo>
                <a:lnTo>
                  <a:pt x="1782" y="1501"/>
                </a:lnTo>
                <a:lnTo>
                  <a:pt x="1760" y="1486"/>
                </a:lnTo>
                <a:lnTo>
                  <a:pt x="1739" y="1472"/>
                </a:lnTo>
                <a:lnTo>
                  <a:pt x="1717" y="1459"/>
                </a:lnTo>
                <a:lnTo>
                  <a:pt x="1695" y="1446"/>
                </a:lnTo>
                <a:lnTo>
                  <a:pt x="1673" y="1434"/>
                </a:lnTo>
                <a:lnTo>
                  <a:pt x="1650" y="1423"/>
                </a:lnTo>
                <a:lnTo>
                  <a:pt x="1628" y="1412"/>
                </a:lnTo>
                <a:lnTo>
                  <a:pt x="1604" y="1403"/>
                </a:lnTo>
                <a:lnTo>
                  <a:pt x="1581" y="1394"/>
                </a:lnTo>
                <a:lnTo>
                  <a:pt x="1558" y="1385"/>
                </a:lnTo>
                <a:lnTo>
                  <a:pt x="1534" y="1377"/>
                </a:lnTo>
                <a:lnTo>
                  <a:pt x="1510" y="1371"/>
                </a:lnTo>
                <a:lnTo>
                  <a:pt x="1485" y="1365"/>
                </a:lnTo>
                <a:lnTo>
                  <a:pt x="1461" y="1360"/>
                </a:lnTo>
                <a:lnTo>
                  <a:pt x="1436" y="1355"/>
                </a:lnTo>
                <a:lnTo>
                  <a:pt x="1412" y="1351"/>
                </a:lnTo>
                <a:lnTo>
                  <a:pt x="1387" y="1348"/>
                </a:lnTo>
                <a:lnTo>
                  <a:pt x="1362" y="1346"/>
                </a:lnTo>
                <a:lnTo>
                  <a:pt x="1362" y="1748"/>
                </a:lnTo>
                <a:lnTo>
                  <a:pt x="1370" y="1755"/>
                </a:lnTo>
                <a:lnTo>
                  <a:pt x="1379" y="1763"/>
                </a:lnTo>
                <a:lnTo>
                  <a:pt x="1387" y="1771"/>
                </a:lnTo>
                <a:lnTo>
                  <a:pt x="1396" y="1782"/>
                </a:lnTo>
                <a:lnTo>
                  <a:pt x="1404" y="1792"/>
                </a:lnTo>
                <a:lnTo>
                  <a:pt x="1412" y="1802"/>
                </a:lnTo>
                <a:lnTo>
                  <a:pt x="1427" y="1826"/>
                </a:lnTo>
                <a:lnTo>
                  <a:pt x="1441" y="1854"/>
                </a:lnTo>
                <a:lnTo>
                  <a:pt x="1455" y="1884"/>
                </a:lnTo>
                <a:lnTo>
                  <a:pt x="1467" y="1917"/>
                </a:lnTo>
                <a:lnTo>
                  <a:pt x="1479" y="1952"/>
                </a:lnTo>
                <a:lnTo>
                  <a:pt x="1489" y="1988"/>
                </a:lnTo>
                <a:lnTo>
                  <a:pt x="1498" y="2028"/>
                </a:lnTo>
                <a:lnTo>
                  <a:pt x="1506" y="2069"/>
                </a:lnTo>
                <a:lnTo>
                  <a:pt x="1513" y="2113"/>
                </a:lnTo>
                <a:lnTo>
                  <a:pt x="1518" y="2156"/>
                </a:lnTo>
                <a:lnTo>
                  <a:pt x="1522" y="2203"/>
                </a:lnTo>
                <a:lnTo>
                  <a:pt x="1524" y="2250"/>
                </a:lnTo>
                <a:lnTo>
                  <a:pt x="1525" y="2299"/>
                </a:lnTo>
                <a:close/>
                <a:moveTo>
                  <a:pt x="1168" y="2034"/>
                </a:moveTo>
                <a:lnTo>
                  <a:pt x="1168" y="2553"/>
                </a:lnTo>
                <a:lnTo>
                  <a:pt x="1168" y="2561"/>
                </a:lnTo>
                <a:lnTo>
                  <a:pt x="1169" y="2568"/>
                </a:lnTo>
                <a:lnTo>
                  <a:pt x="1171" y="2575"/>
                </a:lnTo>
                <a:lnTo>
                  <a:pt x="1173" y="2583"/>
                </a:lnTo>
                <a:lnTo>
                  <a:pt x="1178" y="2589"/>
                </a:lnTo>
                <a:lnTo>
                  <a:pt x="1181" y="2595"/>
                </a:lnTo>
                <a:lnTo>
                  <a:pt x="1185" y="2602"/>
                </a:lnTo>
                <a:lnTo>
                  <a:pt x="1190" y="2608"/>
                </a:lnTo>
                <a:lnTo>
                  <a:pt x="1196" y="2613"/>
                </a:lnTo>
                <a:lnTo>
                  <a:pt x="1201" y="2617"/>
                </a:lnTo>
                <a:lnTo>
                  <a:pt x="1207" y="2621"/>
                </a:lnTo>
                <a:lnTo>
                  <a:pt x="1214" y="2624"/>
                </a:lnTo>
                <a:lnTo>
                  <a:pt x="1221" y="2627"/>
                </a:lnTo>
                <a:lnTo>
                  <a:pt x="1228" y="2629"/>
                </a:lnTo>
                <a:lnTo>
                  <a:pt x="1236" y="2630"/>
                </a:lnTo>
                <a:lnTo>
                  <a:pt x="1244" y="2630"/>
                </a:lnTo>
                <a:lnTo>
                  <a:pt x="1354" y="2630"/>
                </a:lnTo>
                <a:lnTo>
                  <a:pt x="1361" y="2630"/>
                </a:lnTo>
                <a:lnTo>
                  <a:pt x="1369" y="2629"/>
                </a:lnTo>
                <a:lnTo>
                  <a:pt x="1376" y="2627"/>
                </a:lnTo>
                <a:lnTo>
                  <a:pt x="1383" y="2624"/>
                </a:lnTo>
                <a:lnTo>
                  <a:pt x="1389" y="2621"/>
                </a:lnTo>
                <a:lnTo>
                  <a:pt x="1396" y="2617"/>
                </a:lnTo>
                <a:lnTo>
                  <a:pt x="1402" y="2613"/>
                </a:lnTo>
                <a:lnTo>
                  <a:pt x="1407" y="2608"/>
                </a:lnTo>
                <a:lnTo>
                  <a:pt x="1412" y="2602"/>
                </a:lnTo>
                <a:lnTo>
                  <a:pt x="1416" y="2595"/>
                </a:lnTo>
                <a:lnTo>
                  <a:pt x="1420" y="2589"/>
                </a:lnTo>
                <a:lnTo>
                  <a:pt x="1423" y="2583"/>
                </a:lnTo>
                <a:lnTo>
                  <a:pt x="1426" y="2575"/>
                </a:lnTo>
                <a:lnTo>
                  <a:pt x="1427" y="2568"/>
                </a:lnTo>
                <a:lnTo>
                  <a:pt x="1428" y="2561"/>
                </a:lnTo>
                <a:lnTo>
                  <a:pt x="1429" y="2553"/>
                </a:lnTo>
                <a:lnTo>
                  <a:pt x="1429" y="2034"/>
                </a:lnTo>
                <a:lnTo>
                  <a:pt x="1428" y="2027"/>
                </a:lnTo>
                <a:lnTo>
                  <a:pt x="1427" y="2019"/>
                </a:lnTo>
                <a:lnTo>
                  <a:pt x="1426" y="2012"/>
                </a:lnTo>
                <a:lnTo>
                  <a:pt x="1423" y="2005"/>
                </a:lnTo>
                <a:lnTo>
                  <a:pt x="1420" y="1998"/>
                </a:lnTo>
                <a:lnTo>
                  <a:pt x="1416" y="1991"/>
                </a:lnTo>
                <a:lnTo>
                  <a:pt x="1412" y="1985"/>
                </a:lnTo>
                <a:lnTo>
                  <a:pt x="1407" y="1979"/>
                </a:lnTo>
                <a:lnTo>
                  <a:pt x="1402" y="1974"/>
                </a:lnTo>
                <a:lnTo>
                  <a:pt x="1396" y="1970"/>
                </a:lnTo>
                <a:lnTo>
                  <a:pt x="1389" y="1966"/>
                </a:lnTo>
                <a:lnTo>
                  <a:pt x="1383" y="1963"/>
                </a:lnTo>
                <a:lnTo>
                  <a:pt x="1376" y="1960"/>
                </a:lnTo>
                <a:lnTo>
                  <a:pt x="1369" y="1959"/>
                </a:lnTo>
                <a:lnTo>
                  <a:pt x="1361" y="1957"/>
                </a:lnTo>
                <a:lnTo>
                  <a:pt x="1354" y="1957"/>
                </a:lnTo>
                <a:lnTo>
                  <a:pt x="1244" y="1957"/>
                </a:lnTo>
                <a:lnTo>
                  <a:pt x="1236" y="1957"/>
                </a:lnTo>
                <a:lnTo>
                  <a:pt x="1228" y="1959"/>
                </a:lnTo>
                <a:lnTo>
                  <a:pt x="1221" y="1960"/>
                </a:lnTo>
                <a:lnTo>
                  <a:pt x="1214" y="1963"/>
                </a:lnTo>
                <a:lnTo>
                  <a:pt x="1207" y="1966"/>
                </a:lnTo>
                <a:lnTo>
                  <a:pt x="1201" y="1970"/>
                </a:lnTo>
                <a:lnTo>
                  <a:pt x="1196" y="1974"/>
                </a:lnTo>
                <a:lnTo>
                  <a:pt x="1190" y="1979"/>
                </a:lnTo>
                <a:lnTo>
                  <a:pt x="1185" y="1985"/>
                </a:lnTo>
                <a:lnTo>
                  <a:pt x="1181" y="1991"/>
                </a:lnTo>
                <a:lnTo>
                  <a:pt x="1178" y="1998"/>
                </a:lnTo>
                <a:lnTo>
                  <a:pt x="1173" y="2005"/>
                </a:lnTo>
                <a:lnTo>
                  <a:pt x="1171" y="2012"/>
                </a:lnTo>
                <a:lnTo>
                  <a:pt x="1169" y="2019"/>
                </a:lnTo>
                <a:lnTo>
                  <a:pt x="1168" y="2027"/>
                </a:lnTo>
                <a:lnTo>
                  <a:pt x="1168" y="2034"/>
                </a:lnTo>
                <a:close/>
                <a:moveTo>
                  <a:pt x="1789" y="827"/>
                </a:moveTo>
                <a:lnTo>
                  <a:pt x="1789" y="827"/>
                </a:lnTo>
                <a:lnTo>
                  <a:pt x="1809" y="825"/>
                </a:lnTo>
                <a:lnTo>
                  <a:pt x="1828" y="824"/>
                </a:lnTo>
                <a:lnTo>
                  <a:pt x="1849" y="823"/>
                </a:lnTo>
                <a:lnTo>
                  <a:pt x="1869" y="823"/>
                </a:lnTo>
                <a:lnTo>
                  <a:pt x="1909" y="825"/>
                </a:lnTo>
                <a:lnTo>
                  <a:pt x="1950" y="828"/>
                </a:lnTo>
                <a:lnTo>
                  <a:pt x="1989" y="833"/>
                </a:lnTo>
                <a:lnTo>
                  <a:pt x="2029" y="840"/>
                </a:lnTo>
                <a:lnTo>
                  <a:pt x="2069" y="848"/>
                </a:lnTo>
                <a:lnTo>
                  <a:pt x="2109" y="856"/>
                </a:lnTo>
                <a:lnTo>
                  <a:pt x="2188" y="873"/>
                </a:lnTo>
                <a:lnTo>
                  <a:pt x="2229" y="882"/>
                </a:lnTo>
                <a:lnTo>
                  <a:pt x="2269" y="890"/>
                </a:lnTo>
                <a:lnTo>
                  <a:pt x="2308" y="897"/>
                </a:lnTo>
                <a:lnTo>
                  <a:pt x="2348" y="904"/>
                </a:lnTo>
                <a:lnTo>
                  <a:pt x="2389" y="908"/>
                </a:lnTo>
                <a:lnTo>
                  <a:pt x="2429" y="911"/>
                </a:lnTo>
                <a:lnTo>
                  <a:pt x="2470" y="911"/>
                </a:lnTo>
                <a:lnTo>
                  <a:pt x="2511" y="910"/>
                </a:lnTo>
                <a:lnTo>
                  <a:pt x="2550" y="906"/>
                </a:lnTo>
                <a:lnTo>
                  <a:pt x="2588" y="901"/>
                </a:lnTo>
                <a:lnTo>
                  <a:pt x="2625" y="892"/>
                </a:lnTo>
                <a:lnTo>
                  <a:pt x="2660" y="882"/>
                </a:lnTo>
                <a:lnTo>
                  <a:pt x="2694" y="871"/>
                </a:lnTo>
                <a:lnTo>
                  <a:pt x="2727" y="857"/>
                </a:lnTo>
                <a:lnTo>
                  <a:pt x="2758" y="841"/>
                </a:lnTo>
                <a:lnTo>
                  <a:pt x="2788" y="824"/>
                </a:lnTo>
                <a:lnTo>
                  <a:pt x="2817" y="806"/>
                </a:lnTo>
                <a:lnTo>
                  <a:pt x="2844" y="785"/>
                </a:lnTo>
                <a:lnTo>
                  <a:pt x="2870" y="764"/>
                </a:lnTo>
                <a:lnTo>
                  <a:pt x="2894" y="741"/>
                </a:lnTo>
                <a:lnTo>
                  <a:pt x="2916" y="715"/>
                </a:lnTo>
                <a:lnTo>
                  <a:pt x="2938" y="690"/>
                </a:lnTo>
                <a:lnTo>
                  <a:pt x="2958" y="662"/>
                </a:lnTo>
                <a:lnTo>
                  <a:pt x="2977" y="634"/>
                </a:lnTo>
                <a:lnTo>
                  <a:pt x="2994" y="603"/>
                </a:lnTo>
                <a:lnTo>
                  <a:pt x="3010" y="573"/>
                </a:lnTo>
                <a:lnTo>
                  <a:pt x="3024" y="541"/>
                </a:lnTo>
                <a:lnTo>
                  <a:pt x="3037" y="508"/>
                </a:lnTo>
                <a:lnTo>
                  <a:pt x="3048" y="475"/>
                </a:lnTo>
                <a:lnTo>
                  <a:pt x="3058" y="440"/>
                </a:lnTo>
                <a:lnTo>
                  <a:pt x="3066" y="404"/>
                </a:lnTo>
                <a:lnTo>
                  <a:pt x="3073" y="369"/>
                </a:lnTo>
                <a:lnTo>
                  <a:pt x="3078" y="332"/>
                </a:lnTo>
                <a:lnTo>
                  <a:pt x="3083" y="294"/>
                </a:lnTo>
                <a:lnTo>
                  <a:pt x="3085" y="257"/>
                </a:lnTo>
                <a:lnTo>
                  <a:pt x="3085" y="219"/>
                </a:lnTo>
                <a:lnTo>
                  <a:pt x="3084" y="180"/>
                </a:lnTo>
                <a:lnTo>
                  <a:pt x="3082" y="142"/>
                </a:lnTo>
                <a:lnTo>
                  <a:pt x="3079" y="124"/>
                </a:lnTo>
                <a:lnTo>
                  <a:pt x="3075" y="109"/>
                </a:lnTo>
                <a:lnTo>
                  <a:pt x="3070" y="94"/>
                </a:lnTo>
                <a:lnTo>
                  <a:pt x="3063" y="80"/>
                </a:lnTo>
                <a:lnTo>
                  <a:pt x="3056" y="67"/>
                </a:lnTo>
                <a:lnTo>
                  <a:pt x="3047" y="56"/>
                </a:lnTo>
                <a:lnTo>
                  <a:pt x="3038" y="45"/>
                </a:lnTo>
                <a:lnTo>
                  <a:pt x="3026" y="36"/>
                </a:lnTo>
                <a:lnTo>
                  <a:pt x="3015" y="28"/>
                </a:lnTo>
                <a:lnTo>
                  <a:pt x="3003" y="20"/>
                </a:lnTo>
                <a:lnTo>
                  <a:pt x="2991" y="14"/>
                </a:lnTo>
                <a:lnTo>
                  <a:pt x="2978" y="9"/>
                </a:lnTo>
                <a:lnTo>
                  <a:pt x="2964" y="5"/>
                </a:lnTo>
                <a:lnTo>
                  <a:pt x="2950" y="2"/>
                </a:lnTo>
                <a:lnTo>
                  <a:pt x="2937" y="1"/>
                </a:lnTo>
                <a:lnTo>
                  <a:pt x="2923" y="0"/>
                </a:lnTo>
                <a:lnTo>
                  <a:pt x="2909" y="1"/>
                </a:lnTo>
                <a:lnTo>
                  <a:pt x="2895" y="2"/>
                </a:lnTo>
                <a:lnTo>
                  <a:pt x="2882" y="5"/>
                </a:lnTo>
                <a:lnTo>
                  <a:pt x="2870" y="9"/>
                </a:lnTo>
                <a:lnTo>
                  <a:pt x="2857" y="14"/>
                </a:lnTo>
                <a:lnTo>
                  <a:pt x="2845" y="20"/>
                </a:lnTo>
                <a:lnTo>
                  <a:pt x="2835" y="28"/>
                </a:lnTo>
                <a:lnTo>
                  <a:pt x="2825" y="36"/>
                </a:lnTo>
                <a:lnTo>
                  <a:pt x="2816" y="45"/>
                </a:lnTo>
                <a:lnTo>
                  <a:pt x="2807" y="55"/>
                </a:lnTo>
                <a:lnTo>
                  <a:pt x="2800" y="67"/>
                </a:lnTo>
                <a:lnTo>
                  <a:pt x="2795" y="80"/>
                </a:lnTo>
                <a:lnTo>
                  <a:pt x="2791" y="94"/>
                </a:lnTo>
                <a:lnTo>
                  <a:pt x="2788" y="108"/>
                </a:lnTo>
                <a:lnTo>
                  <a:pt x="2787" y="124"/>
                </a:lnTo>
                <a:lnTo>
                  <a:pt x="2787" y="142"/>
                </a:lnTo>
                <a:lnTo>
                  <a:pt x="2790" y="179"/>
                </a:lnTo>
                <a:lnTo>
                  <a:pt x="2791" y="217"/>
                </a:lnTo>
                <a:lnTo>
                  <a:pt x="2791" y="255"/>
                </a:lnTo>
                <a:lnTo>
                  <a:pt x="2790" y="291"/>
                </a:lnTo>
                <a:lnTo>
                  <a:pt x="2786" y="326"/>
                </a:lnTo>
                <a:lnTo>
                  <a:pt x="2780" y="361"/>
                </a:lnTo>
                <a:lnTo>
                  <a:pt x="2777" y="378"/>
                </a:lnTo>
                <a:lnTo>
                  <a:pt x="2773" y="394"/>
                </a:lnTo>
                <a:lnTo>
                  <a:pt x="2768" y="411"/>
                </a:lnTo>
                <a:lnTo>
                  <a:pt x="2762" y="426"/>
                </a:lnTo>
                <a:lnTo>
                  <a:pt x="2756" y="441"/>
                </a:lnTo>
                <a:lnTo>
                  <a:pt x="2748" y="456"/>
                </a:lnTo>
                <a:lnTo>
                  <a:pt x="2740" y="471"/>
                </a:lnTo>
                <a:lnTo>
                  <a:pt x="2732" y="484"/>
                </a:lnTo>
                <a:lnTo>
                  <a:pt x="2722" y="498"/>
                </a:lnTo>
                <a:lnTo>
                  <a:pt x="2712" y="510"/>
                </a:lnTo>
                <a:lnTo>
                  <a:pt x="2701" y="523"/>
                </a:lnTo>
                <a:lnTo>
                  <a:pt x="2689" y="535"/>
                </a:lnTo>
                <a:lnTo>
                  <a:pt x="2676" y="546"/>
                </a:lnTo>
                <a:lnTo>
                  <a:pt x="2662" y="556"/>
                </a:lnTo>
                <a:lnTo>
                  <a:pt x="2648" y="566"/>
                </a:lnTo>
                <a:lnTo>
                  <a:pt x="2631" y="576"/>
                </a:lnTo>
                <a:lnTo>
                  <a:pt x="2615" y="584"/>
                </a:lnTo>
                <a:lnTo>
                  <a:pt x="2597" y="592"/>
                </a:lnTo>
                <a:lnTo>
                  <a:pt x="2577" y="598"/>
                </a:lnTo>
                <a:lnTo>
                  <a:pt x="2558" y="605"/>
                </a:lnTo>
                <a:lnTo>
                  <a:pt x="2540" y="609"/>
                </a:lnTo>
                <a:lnTo>
                  <a:pt x="2521" y="613"/>
                </a:lnTo>
                <a:lnTo>
                  <a:pt x="2503" y="616"/>
                </a:lnTo>
                <a:lnTo>
                  <a:pt x="2485" y="618"/>
                </a:lnTo>
                <a:lnTo>
                  <a:pt x="2465" y="619"/>
                </a:lnTo>
                <a:lnTo>
                  <a:pt x="2447" y="620"/>
                </a:lnTo>
                <a:lnTo>
                  <a:pt x="2427" y="620"/>
                </a:lnTo>
                <a:lnTo>
                  <a:pt x="2409" y="620"/>
                </a:lnTo>
                <a:lnTo>
                  <a:pt x="2370" y="617"/>
                </a:lnTo>
                <a:lnTo>
                  <a:pt x="2333" y="613"/>
                </a:lnTo>
                <a:lnTo>
                  <a:pt x="2294" y="607"/>
                </a:lnTo>
                <a:lnTo>
                  <a:pt x="2255" y="600"/>
                </a:lnTo>
                <a:lnTo>
                  <a:pt x="2217" y="592"/>
                </a:lnTo>
                <a:lnTo>
                  <a:pt x="2179" y="583"/>
                </a:lnTo>
                <a:lnTo>
                  <a:pt x="2103" y="565"/>
                </a:lnTo>
                <a:lnTo>
                  <a:pt x="2065" y="556"/>
                </a:lnTo>
                <a:lnTo>
                  <a:pt x="2027" y="549"/>
                </a:lnTo>
                <a:lnTo>
                  <a:pt x="1990" y="542"/>
                </a:lnTo>
                <a:lnTo>
                  <a:pt x="1955" y="537"/>
                </a:lnTo>
                <a:lnTo>
                  <a:pt x="1916" y="533"/>
                </a:lnTo>
                <a:lnTo>
                  <a:pt x="1879" y="531"/>
                </a:lnTo>
                <a:lnTo>
                  <a:pt x="1843" y="530"/>
                </a:lnTo>
                <a:lnTo>
                  <a:pt x="1807" y="532"/>
                </a:lnTo>
                <a:lnTo>
                  <a:pt x="1772" y="534"/>
                </a:lnTo>
                <a:lnTo>
                  <a:pt x="1739" y="539"/>
                </a:lnTo>
                <a:lnTo>
                  <a:pt x="1706" y="545"/>
                </a:lnTo>
                <a:lnTo>
                  <a:pt x="1674" y="553"/>
                </a:lnTo>
                <a:lnTo>
                  <a:pt x="1643" y="562"/>
                </a:lnTo>
                <a:lnTo>
                  <a:pt x="1613" y="574"/>
                </a:lnTo>
                <a:lnTo>
                  <a:pt x="1584" y="586"/>
                </a:lnTo>
                <a:lnTo>
                  <a:pt x="1555" y="599"/>
                </a:lnTo>
                <a:lnTo>
                  <a:pt x="1528" y="614"/>
                </a:lnTo>
                <a:lnTo>
                  <a:pt x="1501" y="631"/>
                </a:lnTo>
                <a:lnTo>
                  <a:pt x="1476" y="649"/>
                </a:lnTo>
                <a:lnTo>
                  <a:pt x="1452" y="668"/>
                </a:lnTo>
                <a:lnTo>
                  <a:pt x="1428" y="689"/>
                </a:lnTo>
                <a:lnTo>
                  <a:pt x="1405" y="710"/>
                </a:lnTo>
                <a:lnTo>
                  <a:pt x="1383" y="733"/>
                </a:lnTo>
                <a:lnTo>
                  <a:pt x="1363" y="757"/>
                </a:lnTo>
                <a:lnTo>
                  <a:pt x="1343" y="782"/>
                </a:lnTo>
                <a:lnTo>
                  <a:pt x="1324" y="809"/>
                </a:lnTo>
                <a:lnTo>
                  <a:pt x="1306" y="835"/>
                </a:lnTo>
                <a:lnTo>
                  <a:pt x="1290" y="864"/>
                </a:lnTo>
                <a:lnTo>
                  <a:pt x="1273" y="893"/>
                </a:lnTo>
                <a:lnTo>
                  <a:pt x="1259" y="924"/>
                </a:lnTo>
                <a:lnTo>
                  <a:pt x="1245" y="955"/>
                </a:lnTo>
                <a:lnTo>
                  <a:pt x="1233" y="987"/>
                </a:lnTo>
                <a:lnTo>
                  <a:pt x="1220" y="1020"/>
                </a:lnTo>
                <a:lnTo>
                  <a:pt x="1209" y="1053"/>
                </a:lnTo>
                <a:lnTo>
                  <a:pt x="1200" y="1088"/>
                </a:lnTo>
                <a:lnTo>
                  <a:pt x="1191" y="1123"/>
                </a:lnTo>
                <a:lnTo>
                  <a:pt x="1160" y="1127"/>
                </a:lnTo>
                <a:lnTo>
                  <a:pt x="1129" y="1132"/>
                </a:lnTo>
                <a:lnTo>
                  <a:pt x="1098" y="1137"/>
                </a:lnTo>
                <a:lnTo>
                  <a:pt x="1068" y="1143"/>
                </a:lnTo>
                <a:lnTo>
                  <a:pt x="1038" y="1151"/>
                </a:lnTo>
                <a:lnTo>
                  <a:pt x="1007" y="1159"/>
                </a:lnTo>
                <a:lnTo>
                  <a:pt x="978" y="1168"/>
                </a:lnTo>
                <a:lnTo>
                  <a:pt x="948" y="1179"/>
                </a:lnTo>
                <a:lnTo>
                  <a:pt x="920" y="1190"/>
                </a:lnTo>
                <a:lnTo>
                  <a:pt x="890" y="1201"/>
                </a:lnTo>
                <a:lnTo>
                  <a:pt x="862" y="1214"/>
                </a:lnTo>
                <a:lnTo>
                  <a:pt x="833" y="1229"/>
                </a:lnTo>
                <a:lnTo>
                  <a:pt x="806" y="1243"/>
                </a:lnTo>
                <a:lnTo>
                  <a:pt x="778" y="1258"/>
                </a:lnTo>
                <a:lnTo>
                  <a:pt x="751" y="1274"/>
                </a:lnTo>
                <a:lnTo>
                  <a:pt x="724" y="1292"/>
                </a:lnTo>
                <a:lnTo>
                  <a:pt x="697" y="1310"/>
                </a:lnTo>
                <a:lnTo>
                  <a:pt x="671" y="1329"/>
                </a:lnTo>
                <a:lnTo>
                  <a:pt x="645" y="1350"/>
                </a:lnTo>
                <a:lnTo>
                  <a:pt x="619" y="1370"/>
                </a:lnTo>
                <a:lnTo>
                  <a:pt x="595" y="1391"/>
                </a:lnTo>
                <a:lnTo>
                  <a:pt x="569" y="1415"/>
                </a:lnTo>
                <a:lnTo>
                  <a:pt x="545" y="1438"/>
                </a:lnTo>
                <a:lnTo>
                  <a:pt x="521" y="1463"/>
                </a:lnTo>
                <a:lnTo>
                  <a:pt x="498" y="1487"/>
                </a:lnTo>
                <a:lnTo>
                  <a:pt x="475" y="1514"/>
                </a:lnTo>
                <a:lnTo>
                  <a:pt x="452" y="1540"/>
                </a:lnTo>
                <a:lnTo>
                  <a:pt x="430" y="1568"/>
                </a:lnTo>
                <a:lnTo>
                  <a:pt x="408" y="1596"/>
                </a:lnTo>
                <a:lnTo>
                  <a:pt x="387" y="1626"/>
                </a:lnTo>
                <a:lnTo>
                  <a:pt x="366" y="1656"/>
                </a:lnTo>
                <a:lnTo>
                  <a:pt x="345" y="1688"/>
                </a:lnTo>
                <a:lnTo>
                  <a:pt x="326" y="1719"/>
                </a:lnTo>
                <a:lnTo>
                  <a:pt x="307" y="1752"/>
                </a:lnTo>
                <a:lnTo>
                  <a:pt x="287" y="1786"/>
                </a:lnTo>
                <a:lnTo>
                  <a:pt x="269" y="1820"/>
                </a:lnTo>
                <a:lnTo>
                  <a:pt x="252" y="1855"/>
                </a:lnTo>
                <a:lnTo>
                  <a:pt x="234" y="1892"/>
                </a:lnTo>
                <a:lnTo>
                  <a:pt x="218" y="1928"/>
                </a:lnTo>
                <a:lnTo>
                  <a:pt x="202" y="1966"/>
                </a:lnTo>
                <a:lnTo>
                  <a:pt x="185" y="2005"/>
                </a:lnTo>
                <a:lnTo>
                  <a:pt x="171" y="2043"/>
                </a:lnTo>
                <a:lnTo>
                  <a:pt x="156" y="2083"/>
                </a:lnTo>
                <a:lnTo>
                  <a:pt x="143" y="2124"/>
                </a:lnTo>
                <a:lnTo>
                  <a:pt x="129" y="2166"/>
                </a:lnTo>
                <a:lnTo>
                  <a:pt x="116" y="2208"/>
                </a:lnTo>
                <a:lnTo>
                  <a:pt x="104" y="2251"/>
                </a:lnTo>
                <a:lnTo>
                  <a:pt x="93" y="2296"/>
                </a:lnTo>
                <a:lnTo>
                  <a:pt x="81" y="2340"/>
                </a:lnTo>
                <a:lnTo>
                  <a:pt x="71" y="2386"/>
                </a:lnTo>
                <a:lnTo>
                  <a:pt x="62" y="2432"/>
                </a:lnTo>
                <a:lnTo>
                  <a:pt x="53" y="2479"/>
                </a:lnTo>
                <a:lnTo>
                  <a:pt x="45" y="2527"/>
                </a:lnTo>
                <a:lnTo>
                  <a:pt x="38" y="2576"/>
                </a:lnTo>
                <a:lnTo>
                  <a:pt x="30" y="2625"/>
                </a:lnTo>
                <a:lnTo>
                  <a:pt x="24" y="2675"/>
                </a:lnTo>
                <a:lnTo>
                  <a:pt x="18" y="2726"/>
                </a:lnTo>
                <a:lnTo>
                  <a:pt x="14" y="2778"/>
                </a:lnTo>
                <a:lnTo>
                  <a:pt x="10" y="2830"/>
                </a:lnTo>
                <a:lnTo>
                  <a:pt x="6" y="2883"/>
                </a:lnTo>
                <a:lnTo>
                  <a:pt x="4" y="2937"/>
                </a:lnTo>
                <a:lnTo>
                  <a:pt x="2" y="2992"/>
                </a:lnTo>
                <a:lnTo>
                  <a:pt x="1" y="3047"/>
                </a:lnTo>
                <a:lnTo>
                  <a:pt x="0" y="3103"/>
                </a:lnTo>
                <a:lnTo>
                  <a:pt x="1" y="3162"/>
                </a:lnTo>
                <a:lnTo>
                  <a:pt x="2" y="3220"/>
                </a:lnTo>
                <a:lnTo>
                  <a:pt x="4" y="3277"/>
                </a:lnTo>
                <a:lnTo>
                  <a:pt x="7" y="3333"/>
                </a:lnTo>
                <a:lnTo>
                  <a:pt x="11" y="3389"/>
                </a:lnTo>
                <a:lnTo>
                  <a:pt x="15" y="3443"/>
                </a:lnTo>
                <a:lnTo>
                  <a:pt x="20" y="3497"/>
                </a:lnTo>
                <a:lnTo>
                  <a:pt x="26" y="3550"/>
                </a:lnTo>
                <a:lnTo>
                  <a:pt x="34" y="3602"/>
                </a:lnTo>
                <a:lnTo>
                  <a:pt x="41" y="3653"/>
                </a:lnTo>
                <a:lnTo>
                  <a:pt x="50" y="3703"/>
                </a:lnTo>
                <a:lnTo>
                  <a:pt x="59" y="3752"/>
                </a:lnTo>
                <a:lnTo>
                  <a:pt x="68" y="3799"/>
                </a:lnTo>
                <a:lnTo>
                  <a:pt x="79" y="3847"/>
                </a:lnTo>
                <a:lnTo>
                  <a:pt x="91" y="3893"/>
                </a:lnTo>
                <a:lnTo>
                  <a:pt x="102" y="3939"/>
                </a:lnTo>
                <a:lnTo>
                  <a:pt x="115" y="3984"/>
                </a:lnTo>
                <a:lnTo>
                  <a:pt x="128" y="4028"/>
                </a:lnTo>
                <a:lnTo>
                  <a:pt x="143" y="4070"/>
                </a:lnTo>
                <a:lnTo>
                  <a:pt x="157" y="4112"/>
                </a:lnTo>
                <a:lnTo>
                  <a:pt x="172" y="4153"/>
                </a:lnTo>
                <a:lnTo>
                  <a:pt x="188" y="4193"/>
                </a:lnTo>
                <a:lnTo>
                  <a:pt x="205" y="4232"/>
                </a:lnTo>
                <a:lnTo>
                  <a:pt x="222" y="4270"/>
                </a:lnTo>
                <a:lnTo>
                  <a:pt x="239" y="4308"/>
                </a:lnTo>
                <a:lnTo>
                  <a:pt x="258" y="4344"/>
                </a:lnTo>
                <a:lnTo>
                  <a:pt x="277" y="4379"/>
                </a:lnTo>
                <a:lnTo>
                  <a:pt x="296" y="4414"/>
                </a:lnTo>
                <a:lnTo>
                  <a:pt x="317" y="4447"/>
                </a:lnTo>
                <a:lnTo>
                  <a:pt x="337" y="4480"/>
                </a:lnTo>
                <a:lnTo>
                  <a:pt x="359" y="4512"/>
                </a:lnTo>
                <a:lnTo>
                  <a:pt x="381" y="4543"/>
                </a:lnTo>
                <a:lnTo>
                  <a:pt x="402" y="4573"/>
                </a:lnTo>
                <a:lnTo>
                  <a:pt x="426" y="4602"/>
                </a:lnTo>
                <a:lnTo>
                  <a:pt x="449" y="4630"/>
                </a:lnTo>
                <a:lnTo>
                  <a:pt x="473" y="4657"/>
                </a:lnTo>
                <a:lnTo>
                  <a:pt x="497" y="4684"/>
                </a:lnTo>
                <a:lnTo>
                  <a:pt x="521" y="4708"/>
                </a:lnTo>
                <a:lnTo>
                  <a:pt x="547" y="4732"/>
                </a:lnTo>
                <a:lnTo>
                  <a:pt x="572" y="4756"/>
                </a:lnTo>
                <a:lnTo>
                  <a:pt x="599" y="4778"/>
                </a:lnTo>
                <a:lnTo>
                  <a:pt x="625" y="4800"/>
                </a:lnTo>
                <a:lnTo>
                  <a:pt x="652" y="4821"/>
                </a:lnTo>
                <a:lnTo>
                  <a:pt x="679" y="4840"/>
                </a:lnTo>
                <a:lnTo>
                  <a:pt x="708" y="4859"/>
                </a:lnTo>
                <a:lnTo>
                  <a:pt x="735" y="4876"/>
                </a:lnTo>
                <a:lnTo>
                  <a:pt x="764" y="4893"/>
                </a:lnTo>
                <a:lnTo>
                  <a:pt x="793" y="4910"/>
                </a:lnTo>
                <a:lnTo>
                  <a:pt x="822" y="4924"/>
                </a:lnTo>
                <a:lnTo>
                  <a:pt x="853" y="4938"/>
                </a:lnTo>
                <a:lnTo>
                  <a:pt x="882" y="4951"/>
                </a:lnTo>
                <a:lnTo>
                  <a:pt x="913" y="4963"/>
                </a:lnTo>
                <a:lnTo>
                  <a:pt x="943" y="4974"/>
                </a:lnTo>
                <a:lnTo>
                  <a:pt x="974" y="4984"/>
                </a:lnTo>
                <a:lnTo>
                  <a:pt x="1005" y="4993"/>
                </a:lnTo>
                <a:lnTo>
                  <a:pt x="1037" y="5001"/>
                </a:lnTo>
                <a:lnTo>
                  <a:pt x="1069" y="5008"/>
                </a:lnTo>
                <a:lnTo>
                  <a:pt x="1101" y="5015"/>
                </a:lnTo>
                <a:lnTo>
                  <a:pt x="1133" y="5021"/>
                </a:lnTo>
                <a:lnTo>
                  <a:pt x="1165" y="5025"/>
                </a:lnTo>
                <a:lnTo>
                  <a:pt x="1199" y="5028"/>
                </a:lnTo>
                <a:lnTo>
                  <a:pt x="1232" y="5031"/>
                </a:lnTo>
                <a:lnTo>
                  <a:pt x="1265" y="5032"/>
                </a:lnTo>
                <a:lnTo>
                  <a:pt x="1299" y="5033"/>
                </a:lnTo>
                <a:lnTo>
                  <a:pt x="1332" y="5032"/>
                </a:lnTo>
                <a:lnTo>
                  <a:pt x="1365" y="5031"/>
                </a:lnTo>
                <a:lnTo>
                  <a:pt x="1399" y="5028"/>
                </a:lnTo>
                <a:lnTo>
                  <a:pt x="1431" y="5025"/>
                </a:lnTo>
                <a:lnTo>
                  <a:pt x="1464" y="5021"/>
                </a:lnTo>
                <a:lnTo>
                  <a:pt x="1496" y="5015"/>
                </a:lnTo>
                <a:lnTo>
                  <a:pt x="1528" y="5008"/>
                </a:lnTo>
                <a:lnTo>
                  <a:pt x="1561" y="5001"/>
                </a:lnTo>
                <a:lnTo>
                  <a:pt x="1592" y="4993"/>
                </a:lnTo>
                <a:lnTo>
                  <a:pt x="1623" y="4984"/>
                </a:lnTo>
                <a:lnTo>
                  <a:pt x="1654" y="4974"/>
                </a:lnTo>
                <a:lnTo>
                  <a:pt x="1685" y="4963"/>
                </a:lnTo>
                <a:lnTo>
                  <a:pt x="1715" y="4951"/>
                </a:lnTo>
                <a:lnTo>
                  <a:pt x="1745" y="4938"/>
                </a:lnTo>
                <a:lnTo>
                  <a:pt x="1775" y="4924"/>
                </a:lnTo>
                <a:lnTo>
                  <a:pt x="1804" y="4910"/>
                </a:lnTo>
                <a:lnTo>
                  <a:pt x="1833" y="4893"/>
                </a:lnTo>
                <a:lnTo>
                  <a:pt x="1861" y="4876"/>
                </a:lnTo>
                <a:lnTo>
                  <a:pt x="1890" y="4859"/>
                </a:lnTo>
                <a:lnTo>
                  <a:pt x="1917" y="4840"/>
                </a:lnTo>
                <a:lnTo>
                  <a:pt x="1945" y="4821"/>
                </a:lnTo>
                <a:lnTo>
                  <a:pt x="1972" y="4800"/>
                </a:lnTo>
                <a:lnTo>
                  <a:pt x="1999" y="4778"/>
                </a:lnTo>
                <a:lnTo>
                  <a:pt x="2024" y="4756"/>
                </a:lnTo>
                <a:lnTo>
                  <a:pt x="2051" y="4732"/>
                </a:lnTo>
                <a:lnTo>
                  <a:pt x="2075" y="4708"/>
                </a:lnTo>
                <a:lnTo>
                  <a:pt x="2100" y="4684"/>
                </a:lnTo>
                <a:lnTo>
                  <a:pt x="2124" y="4657"/>
                </a:lnTo>
                <a:lnTo>
                  <a:pt x="2148" y="4630"/>
                </a:lnTo>
                <a:lnTo>
                  <a:pt x="2172" y="4602"/>
                </a:lnTo>
                <a:lnTo>
                  <a:pt x="2194" y="4573"/>
                </a:lnTo>
                <a:lnTo>
                  <a:pt x="2217" y="4543"/>
                </a:lnTo>
                <a:lnTo>
                  <a:pt x="2238" y="4512"/>
                </a:lnTo>
                <a:lnTo>
                  <a:pt x="2259" y="4480"/>
                </a:lnTo>
                <a:lnTo>
                  <a:pt x="2280" y="4447"/>
                </a:lnTo>
                <a:lnTo>
                  <a:pt x="2300" y="4414"/>
                </a:lnTo>
                <a:lnTo>
                  <a:pt x="2320" y="4379"/>
                </a:lnTo>
                <a:lnTo>
                  <a:pt x="2339" y="4344"/>
                </a:lnTo>
                <a:lnTo>
                  <a:pt x="2357" y="4308"/>
                </a:lnTo>
                <a:lnTo>
                  <a:pt x="2376" y="4270"/>
                </a:lnTo>
                <a:lnTo>
                  <a:pt x="2392" y="4232"/>
                </a:lnTo>
                <a:lnTo>
                  <a:pt x="2409" y="4193"/>
                </a:lnTo>
                <a:lnTo>
                  <a:pt x="2424" y="4153"/>
                </a:lnTo>
                <a:lnTo>
                  <a:pt x="2440" y="4112"/>
                </a:lnTo>
                <a:lnTo>
                  <a:pt x="2455" y="4070"/>
                </a:lnTo>
                <a:lnTo>
                  <a:pt x="2468" y="4028"/>
                </a:lnTo>
                <a:lnTo>
                  <a:pt x="2483" y="3984"/>
                </a:lnTo>
                <a:lnTo>
                  <a:pt x="2495" y="3939"/>
                </a:lnTo>
                <a:lnTo>
                  <a:pt x="2507" y="3893"/>
                </a:lnTo>
                <a:lnTo>
                  <a:pt x="2518" y="3847"/>
                </a:lnTo>
                <a:lnTo>
                  <a:pt x="2528" y="3799"/>
                </a:lnTo>
                <a:lnTo>
                  <a:pt x="2539" y="3752"/>
                </a:lnTo>
                <a:lnTo>
                  <a:pt x="2548" y="3703"/>
                </a:lnTo>
                <a:lnTo>
                  <a:pt x="2556" y="3653"/>
                </a:lnTo>
                <a:lnTo>
                  <a:pt x="2564" y="3602"/>
                </a:lnTo>
                <a:lnTo>
                  <a:pt x="2570" y="3550"/>
                </a:lnTo>
                <a:lnTo>
                  <a:pt x="2576" y="3497"/>
                </a:lnTo>
                <a:lnTo>
                  <a:pt x="2581" y="3443"/>
                </a:lnTo>
                <a:lnTo>
                  <a:pt x="2586" y="3389"/>
                </a:lnTo>
                <a:lnTo>
                  <a:pt x="2590" y="3333"/>
                </a:lnTo>
                <a:lnTo>
                  <a:pt x="2593" y="3277"/>
                </a:lnTo>
                <a:lnTo>
                  <a:pt x="2595" y="3220"/>
                </a:lnTo>
                <a:lnTo>
                  <a:pt x="2597" y="3162"/>
                </a:lnTo>
                <a:lnTo>
                  <a:pt x="2597" y="3103"/>
                </a:lnTo>
                <a:lnTo>
                  <a:pt x="2597" y="3049"/>
                </a:lnTo>
                <a:lnTo>
                  <a:pt x="2596" y="2996"/>
                </a:lnTo>
                <a:lnTo>
                  <a:pt x="2594" y="2944"/>
                </a:lnTo>
                <a:lnTo>
                  <a:pt x="2592" y="2892"/>
                </a:lnTo>
                <a:lnTo>
                  <a:pt x="2588" y="2841"/>
                </a:lnTo>
                <a:lnTo>
                  <a:pt x="2584" y="2791"/>
                </a:lnTo>
                <a:lnTo>
                  <a:pt x="2580" y="2741"/>
                </a:lnTo>
                <a:lnTo>
                  <a:pt x="2575" y="2692"/>
                </a:lnTo>
                <a:lnTo>
                  <a:pt x="2569" y="2644"/>
                </a:lnTo>
                <a:lnTo>
                  <a:pt x="2563" y="2596"/>
                </a:lnTo>
                <a:lnTo>
                  <a:pt x="2556" y="2550"/>
                </a:lnTo>
                <a:lnTo>
                  <a:pt x="2549" y="2504"/>
                </a:lnTo>
                <a:lnTo>
                  <a:pt x="2541" y="2458"/>
                </a:lnTo>
                <a:lnTo>
                  <a:pt x="2531" y="2413"/>
                </a:lnTo>
                <a:lnTo>
                  <a:pt x="2522" y="2369"/>
                </a:lnTo>
                <a:lnTo>
                  <a:pt x="2512" y="2326"/>
                </a:lnTo>
                <a:lnTo>
                  <a:pt x="2502" y="2284"/>
                </a:lnTo>
                <a:lnTo>
                  <a:pt x="2491" y="2241"/>
                </a:lnTo>
                <a:lnTo>
                  <a:pt x="2478" y="2200"/>
                </a:lnTo>
                <a:lnTo>
                  <a:pt x="2466" y="2159"/>
                </a:lnTo>
                <a:lnTo>
                  <a:pt x="2453" y="2120"/>
                </a:lnTo>
                <a:lnTo>
                  <a:pt x="2440" y="2081"/>
                </a:lnTo>
                <a:lnTo>
                  <a:pt x="2426" y="2042"/>
                </a:lnTo>
                <a:lnTo>
                  <a:pt x="2412" y="2005"/>
                </a:lnTo>
                <a:lnTo>
                  <a:pt x="2397" y="1968"/>
                </a:lnTo>
                <a:lnTo>
                  <a:pt x="2382" y="1932"/>
                </a:lnTo>
                <a:lnTo>
                  <a:pt x="2365" y="1897"/>
                </a:lnTo>
                <a:lnTo>
                  <a:pt x="2349" y="1862"/>
                </a:lnTo>
                <a:lnTo>
                  <a:pt x="2332" y="1828"/>
                </a:lnTo>
                <a:lnTo>
                  <a:pt x="2314" y="1795"/>
                </a:lnTo>
                <a:lnTo>
                  <a:pt x="2297" y="1762"/>
                </a:lnTo>
                <a:lnTo>
                  <a:pt x="2279" y="1731"/>
                </a:lnTo>
                <a:lnTo>
                  <a:pt x="2259" y="1700"/>
                </a:lnTo>
                <a:lnTo>
                  <a:pt x="2240" y="1671"/>
                </a:lnTo>
                <a:lnTo>
                  <a:pt x="2221" y="1641"/>
                </a:lnTo>
                <a:lnTo>
                  <a:pt x="2200" y="1613"/>
                </a:lnTo>
                <a:lnTo>
                  <a:pt x="2180" y="1584"/>
                </a:lnTo>
                <a:lnTo>
                  <a:pt x="2159" y="1558"/>
                </a:lnTo>
                <a:lnTo>
                  <a:pt x="2137" y="1531"/>
                </a:lnTo>
                <a:lnTo>
                  <a:pt x="2116" y="1506"/>
                </a:lnTo>
                <a:lnTo>
                  <a:pt x="2093" y="1481"/>
                </a:lnTo>
                <a:lnTo>
                  <a:pt x="2071" y="1457"/>
                </a:lnTo>
                <a:lnTo>
                  <a:pt x="2048" y="1434"/>
                </a:lnTo>
                <a:lnTo>
                  <a:pt x="2024" y="1412"/>
                </a:lnTo>
                <a:lnTo>
                  <a:pt x="2001" y="1390"/>
                </a:lnTo>
                <a:lnTo>
                  <a:pt x="1977" y="1369"/>
                </a:lnTo>
                <a:lnTo>
                  <a:pt x="1953" y="1350"/>
                </a:lnTo>
                <a:lnTo>
                  <a:pt x="1927" y="1330"/>
                </a:lnTo>
                <a:lnTo>
                  <a:pt x="1903" y="1312"/>
                </a:lnTo>
                <a:lnTo>
                  <a:pt x="1877" y="1295"/>
                </a:lnTo>
                <a:lnTo>
                  <a:pt x="1851" y="1277"/>
                </a:lnTo>
                <a:lnTo>
                  <a:pt x="1825" y="1261"/>
                </a:lnTo>
                <a:lnTo>
                  <a:pt x="1799" y="1247"/>
                </a:lnTo>
                <a:lnTo>
                  <a:pt x="1772" y="1233"/>
                </a:lnTo>
                <a:lnTo>
                  <a:pt x="1745" y="1218"/>
                </a:lnTo>
                <a:lnTo>
                  <a:pt x="1717" y="1206"/>
                </a:lnTo>
                <a:lnTo>
                  <a:pt x="1690" y="1194"/>
                </a:lnTo>
                <a:lnTo>
                  <a:pt x="1662" y="1184"/>
                </a:lnTo>
                <a:lnTo>
                  <a:pt x="1635" y="1174"/>
                </a:lnTo>
                <a:lnTo>
                  <a:pt x="1606" y="1164"/>
                </a:lnTo>
                <a:lnTo>
                  <a:pt x="1578" y="1155"/>
                </a:lnTo>
                <a:lnTo>
                  <a:pt x="1549" y="1148"/>
                </a:lnTo>
                <a:lnTo>
                  <a:pt x="1520" y="1141"/>
                </a:lnTo>
                <a:lnTo>
                  <a:pt x="1490" y="1135"/>
                </a:lnTo>
                <a:lnTo>
                  <a:pt x="1499" y="1106"/>
                </a:lnTo>
                <a:lnTo>
                  <a:pt x="1509" y="1079"/>
                </a:lnTo>
                <a:lnTo>
                  <a:pt x="1519" y="1051"/>
                </a:lnTo>
                <a:lnTo>
                  <a:pt x="1530" y="1026"/>
                </a:lnTo>
                <a:lnTo>
                  <a:pt x="1543" y="1000"/>
                </a:lnTo>
                <a:lnTo>
                  <a:pt x="1557" y="976"/>
                </a:lnTo>
                <a:lnTo>
                  <a:pt x="1572" y="953"/>
                </a:lnTo>
                <a:lnTo>
                  <a:pt x="1589" y="932"/>
                </a:lnTo>
                <a:lnTo>
                  <a:pt x="1607" y="912"/>
                </a:lnTo>
                <a:lnTo>
                  <a:pt x="1618" y="903"/>
                </a:lnTo>
                <a:lnTo>
                  <a:pt x="1628" y="893"/>
                </a:lnTo>
                <a:lnTo>
                  <a:pt x="1638" y="885"/>
                </a:lnTo>
                <a:lnTo>
                  <a:pt x="1649" y="877"/>
                </a:lnTo>
                <a:lnTo>
                  <a:pt x="1660" y="870"/>
                </a:lnTo>
                <a:lnTo>
                  <a:pt x="1673" y="863"/>
                </a:lnTo>
                <a:lnTo>
                  <a:pt x="1686" y="857"/>
                </a:lnTo>
                <a:lnTo>
                  <a:pt x="1698" y="851"/>
                </a:lnTo>
                <a:lnTo>
                  <a:pt x="1712" y="845"/>
                </a:lnTo>
                <a:lnTo>
                  <a:pt x="1727" y="840"/>
                </a:lnTo>
                <a:lnTo>
                  <a:pt x="1741" y="836"/>
                </a:lnTo>
                <a:lnTo>
                  <a:pt x="1756" y="832"/>
                </a:lnTo>
                <a:lnTo>
                  <a:pt x="1772" y="829"/>
                </a:lnTo>
                <a:lnTo>
                  <a:pt x="1789" y="827"/>
                </a:lnTo>
                <a:close/>
                <a:moveTo>
                  <a:pt x="2443" y="2988"/>
                </a:moveTo>
                <a:lnTo>
                  <a:pt x="2443" y="2988"/>
                </a:lnTo>
                <a:lnTo>
                  <a:pt x="2442" y="3039"/>
                </a:lnTo>
                <a:lnTo>
                  <a:pt x="2441" y="3087"/>
                </a:lnTo>
                <a:lnTo>
                  <a:pt x="2439" y="3132"/>
                </a:lnTo>
                <a:lnTo>
                  <a:pt x="2437" y="3175"/>
                </a:lnTo>
                <a:lnTo>
                  <a:pt x="2434" y="3216"/>
                </a:lnTo>
                <a:lnTo>
                  <a:pt x="2430" y="3254"/>
                </a:lnTo>
                <a:lnTo>
                  <a:pt x="2424" y="3289"/>
                </a:lnTo>
                <a:lnTo>
                  <a:pt x="2419" y="3323"/>
                </a:lnTo>
                <a:lnTo>
                  <a:pt x="2413" y="3354"/>
                </a:lnTo>
                <a:lnTo>
                  <a:pt x="2406" y="3383"/>
                </a:lnTo>
                <a:lnTo>
                  <a:pt x="2399" y="3409"/>
                </a:lnTo>
                <a:lnTo>
                  <a:pt x="2391" y="3434"/>
                </a:lnTo>
                <a:lnTo>
                  <a:pt x="2383" y="3456"/>
                </a:lnTo>
                <a:lnTo>
                  <a:pt x="2374" y="3477"/>
                </a:lnTo>
                <a:lnTo>
                  <a:pt x="2363" y="3495"/>
                </a:lnTo>
                <a:lnTo>
                  <a:pt x="2352" y="3512"/>
                </a:lnTo>
                <a:lnTo>
                  <a:pt x="2341" y="3526"/>
                </a:lnTo>
                <a:lnTo>
                  <a:pt x="2330" y="3540"/>
                </a:lnTo>
                <a:lnTo>
                  <a:pt x="2317" y="3552"/>
                </a:lnTo>
                <a:lnTo>
                  <a:pt x="2304" y="3561"/>
                </a:lnTo>
                <a:lnTo>
                  <a:pt x="2291" y="3569"/>
                </a:lnTo>
                <a:lnTo>
                  <a:pt x="2277" y="3576"/>
                </a:lnTo>
                <a:lnTo>
                  <a:pt x="2262" y="3581"/>
                </a:lnTo>
                <a:lnTo>
                  <a:pt x="2247" y="3585"/>
                </a:lnTo>
                <a:lnTo>
                  <a:pt x="2232" y="3589"/>
                </a:lnTo>
                <a:lnTo>
                  <a:pt x="2216" y="3591"/>
                </a:lnTo>
                <a:lnTo>
                  <a:pt x="2198" y="3591"/>
                </a:lnTo>
                <a:lnTo>
                  <a:pt x="2181" y="3590"/>
                </a:lnTo>
                <a:lnTo>
                  <a:pt x="2164" y="3588"/>
                </a:lnTo>
                <a:lnTo>
                  <a:pt x="2145" y="3584"/>
                </a:lnTo>
                <a:lnTo>
                  <a:pt x="2127" y="3581"/>
                </a:lnTo>
                <a:lnTo>
                  <a:pt x="2108" y="3576"/>
                </a:lnTo>
                <a:lnTo>
                  <a:pt x="2087" y="3571"/>
                </a:lnTo>
                <a:lnTo>
                  <a:pt x="2068" y="3564"/>
                </a:lnTo>
                <a:lnTo>
                  <a:pt x="2026" y="3550"/>
                </a:lnTo>
                <a:lnTo>
                  <a:pt x="1983" y="3534"/>
                </a:lnTo>
                <a:lnTo>
                  <a:pt x="1939" y="3514"/>
                </a:lnTo>
                <a:lnTo>
                  <a:pt x="1844" y="3473"/>
                </a:lnTo>
                <a:lnTo>
                  <a:pt x="1795" y="3452"/>
                </a:lnTo>
                <a:lnTo>
                  <a:pt x="1744" y="3432"/>
                </a:lnTo>
                <a:lnTo>
                  <a:pt x="1692" y="3411"/>
                </a:lnTo>
                <a:lnTo>
                  <a:pt x="1639" y="3392"/>
                </a:lnTo>
                <a:lnTo>
                  <a:pt x="1584" y="3375"/>
                </a:lnTo>
                <a:lnTo>
                  <a:pt x="1557" y="3367"/>
                </a:lnTo>
                <a:lnTo>
                  <a:pt x="1529" y="3358"/>
                </a:lnTo>
                <a:lnTo>
                  <a:pt x="1500" y="3352"/>
                </a:lnTo>
                <a:lnTo>
                  <a:pt x="1473" y="3346"/>
                </a:lnTo>
                <a:lnTo>
                  <a:pt x="1444" y="3341"/>
                </a:lnTo>
                <a:lnTo>
                  <a:pt x="1416" y="3336"/>
                </a:lnTo>
                <a:lnTo>
                  <a:pt x="1386" y="3333"/>
                </a:lnTo>
                <a:lnTo>
                  <a:pt x="1358" y="3330"/>
                </a:lnTo>
                <a:lnTo>
                  <a:pt x="1328" y="3328"/>
                </a:lnTo>
                <a:lnTo>
                  <a:pt x="1299" y="3328"/>
                </a:lnTo>
                <a:lnTo>
                  <a:pt x="1269" y="3328"/>
                </a:lnTo>
                <a:lnTo>
                  <a:pt x="1240" y="3330"/>
                </a:lnTo>
                <a:lnTo>
                  <a:pt x="1210" y="3333"/>
                </a:lnTo>
                <a:lnTo>
                  <a:pt x="1182" y="3336"/>
                </a:lnTo>
                <a:lnTo>
                  <a:pt x="1153" y="3341"/>
                </a:lnTo>
                <a:lnTo>
                  <a:pt x="1125" y="3346"/>
                </a:lnTo>
                <a:lnTo>
                  <a:pt x="1096" y="3352"/>
                </a:lnTo>
                <a:lnTo>
                  <a:pt x="1068" y="3358"/>
                </a:lnTo>
                <a:lnTo>
                  <a:pt x="1040" y="3367"/>
                </a:lnTo>
                <a:lnTo>
                  <a:pt x="1013" y="3375"/>
                </a:lnTo>
                <a:lnTo>
                  <a:pt x="959" y="3392"/>
                </a:lnTo>
                <a:lnTo>
                  <a:pt x="906" y="3411"/>
                </a:lnTo>
                <a:lnTo>
                  <a:pt x="854" y="3432"/>
                </a:lnTo>
                <a:lnTo>
                  <a:pt x="803" y="3452"/>
                </a:lnTo>
                <a:lnTo>
                  <a:pt x="753" y="3473"/>
                </a:lnTo>
                <a:lnTo>
                  <a:pt x="659" y="3514"/>
                </a:lnTo>
                <a:lnTo>
                  <a:pt x="614" y="3534"/>
                </a:lnTo>
                <a:lnTo>
                  <a:pt x="570" y="3550"/>
                </a:lnTo>
                <a:lnTo>
                  <a:pt x="530" y="3564"/>
                </a:lnTo>
                <a:lnTo>
                  <a:pt x="509" y="3571"/>
                </a:lnTo>
                <a:lnTo>
                  <a:pt x="490" y="3576"/>
                </a:lnTo>
                <a:lnTo>
                  <a:pt x="471" y="3581"/>
                </a:lnTo>
                <a:lnTo>
                  <a:pt x="452" y="3584"/>
                </a:lnTo>
                <a:lnTo>
                  <a:pt x="434" y="3588"/>
                </a:lnTo>
                <a:lnTo>
                  <a:pt x="416" y="3590"/>
                </a:lnTo>
                <a:lnTo>
                  <a:pt x="398" y="3591"/>
                </a:lnTo>
                <a:lnTo>
                  <a:pt x="382" y="3591"/>
                </a:lnTo>
                <a:lnTo>
                  <a:pt x="366" y="3589"/>
                </a:lnTo>
                <a:lnTo>
                  <a:pt x="350" y="3585"/>
                </a:lnTo>
                <a:lnTo>
                  <a:pt x="335" y="3581"/>
                </a:lnTo>
                <a:lnTo>
                  <a:pt x="320" y="3576"/>
                </a:lnTo>
                <a:lnTo>
                  <a:pt x="307" y="3569"/>
                </a:lnTo>
                <a:lnTo>
                  <a:pt x="292" y="3561"/>
                </a:lnTo>
                <a:lnTo>
                  <a:pt x="280" y="3552"/>
                </a:lnTo>
                <a:lnTo>
                  <a:pt x="268" y="3540"/>
                </a:lnTo>
                <a:lnTo>
                  <a:pt x="256" y="3526"/>
                </a:lnTo>
                <a:lnTo>
                  <a:pt x="244" y="3512"/>
                </a:lnTo>
                <a:lnTo>
                  <a:pt x="234" y="3495"/>
                </a:lnTo>
                <a:lnTo>
                  <a:pt x="224" y="3477"/>
                </a:lnTo>
                <a:lnTo>
                  <a:pt x="215" y="3456"/>
                </a:lnTo>
                <a:lnTo>
                  <a:pt x="206" y="3434"/>
                </a:lnTo>
                <a:lnTo>
                  <a:pt x="198" y="3409"/>
                </a:lnTo>
                <a:lnTo>
                  <a:pt x="190" y="3383"/>
                </a:lnTo>
                <a:lnTo>
                  <a:pt x="184" y="3354"/>
                </a:lnTo>
                <a:lnTo>
                  <a:pt x="178" y="3323"/>
                </a:lnTo>
                <a:lnTo>
                  <a:pt x="172" y="3289"/>
                </a:lnTo>
                <a:lnTo>
                  <a:pt x="168" y="3254"/>
                </a:lnTo>
                <a:lnTo>
                  <a:pt x="164" y="3216"/>
                </a:lnTo>
                <a:lnTo>
                  <a:pt x="161" y="3175"/>
                </a:lnTo>
                <a:lnTo>
                  <a:pt x="158" y="3132"/>
                </a:lnTo>
                <a:lnTo>
                  <a:pt x="156" y="3087"/>
                </a:lnTo>
                <a:lnTo>
                  <a:pt x="155" y="3039"/>
                </a:lnTo>
                <a:lnTo>
                  <a:pt x="155" y="2988"/>
                </a:lnTo>
                <a:lnTo>
                  <a:pt x="155" y="2936"/>
                </a:lnTo>
                <a:lnTo>
                  <a:pt x="156" y="2885"/>
                </a:lnTo>
                <a:lnTo>
                  <a:pt x="158" y="2834"/>
                </a:lnTo>
                <a:lnTo>
                  <a:pt x="161" y="2784"/>
                </a:lnTo>
                <a:lnTo>
                  <a:pt x="164" y="2735"/>
                </a:lnTo>
                <a:lnTo>
                  <a:pt x="168" y="2686"/>
                </a:lnTo>
                <a:lnTo>
                  <a:pt x="172" y="2639"/>
                </a:lnTo>
                <a:lnTo>
                  <a:pt x="178" y="2592"/>
                </a:lnTo>
                <a:lnTo>
                  <a:pt x="184" y="2546"/>
                </a:lnTo>
                <a:lnTo>
                  <a:pt x="190" y="2501"/>
                </a:lnTo>
                <a:lnTo>
                  <a:pt x="198" y="2456"/>
                </a:lnTo>
                <a:lnTo>
                  <a:pt x="206" y="2412"/>
                </a:lnTo>
                <a:lnTo>
                  <a:pt x="215" y="2368"/>
                </a:lnTo>
                <a:lnTo>
                  <a:pt x="224" y="2326"/>
                </a:lnTo>
                <a:lnTo>
                  <a:pt x="234" y="2284"/>
                </a:lnTo>
                <a:lnTo>
                  <a:pt x="244" y="2243"/>
                </a:lnTo>
                <a:lnTo>
                  <a:pt x="256" y="2203"/>
                </a:lnTo>
                <a:lnTo>
                  <a:pt x="268" y="2164"/>
                </a:lnTo>
                <a:lnTo>
                  <a:pt x="280" y="2125"/>
                </a:lnTo>
                <a:lnTo>
                  <a:pt x="292" y="2087"/>
                </a:lnTo>
                <a:lnTo>
                  <a:pt x="307" y="2051"/>
                </a:lnTo>
                <a:lnTo>
                  <a:pt x="320" y="2014"/>
                </a:lnTo>
                <a:lnTo>
                  <a:pt x="335" y="1978"/>
                </a:lnTo>
                <a:lnTo>
                  <a:pt x="350" y="1944"/>
                </a:lnTo>
                <a:lnTo>
                  <a:pt x="366" y="1910"/>
                </a:lnTo>
                <a:lnTo>
                  <a:pt x="382" y="1876"/>
                </a:lnTo>
                <a:lnTo>
                  <a:pt x="398" y="1844"/>
                </a:lnTo>
                <a:lnTo>
                  <a:pt x="416" y="1812"/>
                </a:lnTo>
                <a:lnTo>
                  <a:pt x="434" y="1782"/>
                </a:lnTo>
                <a:lnTo>
                  <a:pt x="452" y="1752"/>
                </a:lnTo>
                <a:lnTo>
                  <a:pt x="471" y="1723"/>
                </a:lnTo>
                <a:lnTo>
                  <a:pt x="490" y="1694"/>
                </a:lnTo>
                <a:lnTo>
                  <a:pt x="509" y="1666"/>
                </a:lnTo>
                <a:lnTo>
                  <a:pt x="530" y="1640"/>
                </a:lnTo>
                <a:lnTo>
                  <a:pt x="550" y="1615"/>
                </a:lnTo>
                <a:lnTo>
                  <a:pt x="570" y="1589"/>
                </a:lnTo>
                <a:lnTo>
                  <a:pt x="592" y="1565"/>
                </a:lnTo>
                <a:lnTo>
                  <a:pt x="614" y="1541"/>
                </a:lnTo>
                <a:lnTo>
                  <a:pt x="637" y="1519"/>
                </a:lnTo>
                <a:lnTo>
                  <a:pt x="659" y="1497"/>
                </a:lnTo>
                <a:lnTo>
                  <a:pt x="681" y="1476"/>
                </a:lnTo>
                <a:lnTo>
                  <a:pt x="705" y="1457"/>
                </a:lnTo>
                <a:lnTo>
                  <a:pt x="729" y="1437"/>
                </a:lnTo>
                <a:lnTo>
                  <a:pt x="753" y="1419"/>
                </a:lnTo>
                <a:lnTo>
                  <a:pt x="778" y="1402"/>
                </a:lnTo>
                <a:lnTo>
                  <a:pt x="803" y="1385"/>
                </a:lnTo>
                <a:lnTo>
                  <a:pt x="828" y="1369"/>
                </a:lnTo>
                <a:lnTo>
                  <a:pt x="854" y="1355"/>
                </a:lnTo>
                <a:lnTo>
                  <a:pt x="879" y="1341"/>
                </a:lnTo>
                <a:lnTo>
                  <a:pt x="906" y="1327"/>
                </a:lnTo>
                <a:lnTo>
                  <a:pt x="932" y="1315"/>
                </a:lnTo>
                <a:lnTo>
                  <a:pt x="959" y="1304"/>
                </a:lnTo>
                <a:lnTo>
                  <a:pt x="985" y="1294"/>
                </a:lnTo>
                <a:lnTo>
                  <a:pt x="1013" y="1284"/>
                </a:lnTo>
                <a:lnTo>
                  <a:pt x="1040" y="1275"/>
                </a:lnTo>
                <a:lnTo>
                  <a:pt x="1068" y="1267"/>
                </a:lnTo>
                <a:lnTo>
                  <a:pt x="1096" y="1261"/>
                </a:lnTo>
                <a:lnTo>
                  <a:pt x="1125" y="1255"/>
                </a:lnTo>
                <a:lnTo>
                  <a:pt x="1153" y="1250"/>
                </a:lnTo>
                <a:lnTo>
                  <a:pt x="1182" y="1246"/>
                </a:lnTo>
                <a:lnTo>
                  <a:pt x="1210" y="1243"/>
                </a:lnTo>
                <a:lnTo>
                  <a:pt x="1240" y="1240"/>
                </a:lnTo>
                <a:lnTo>
                  <a:pt x="1269" y="1239"/>
                </a:lnTo>
                <a:lnTo>
                  <a:pt x="1299" y="1238"/>
                </a:lnTo>
                <a:lnTo>
                  <a:pt x="1328" y="1239"/>
                </a:lnTo>
                <a:lnTo>
                  <a:pt x="1358" y="1240"/>
                </a:lnTo>
                <a:lnTo>
                  <a:pt x="1386" y="1243"/>
                </a:lnTo>
                <a:lnTo>
                  <a:pt x="1416" y="1246"/>
                </a:lnTo>
                <a:lnTo>
                  <a:pt x="1444" y="1250"/>
                </a:lnTo>
                <a:lnTo>
                  <a:pt x="1473" y="1255"/>
                </a:lnTo>
                <a:lnTo>
                  <a:pt x="1500" y="1261"/>
                </a:lnTo>
                <a:lnTo>
                  <a:pt x="1529" y="1267"/>
                </a:lnTo>
                <a:lnTo>
                  <a:pt x="1557" y="1275"/>
                </a:lnTo>
                <a:lnTo>
                  <a:pt x="1584" y="1284"/>
                </a:lnTo>
                <a:lnTo>
                  <a:pt x="1612" y="1294"/>
                </a:lnTo>
                <a:lnTo>
                  <a:pt x="1639" y="1304"/>
                </a:lnTo>
                <a:lnTo>
                  <a:pt x="1666" y="1315"/>
                </a:lnTo>
                <a:lnTo>
                  <a:pt x="1692" y="1327"/>
                </a:lnTo>
                <a:lnTo>
                  <a:pt x="1717" y="1341"/>
                </a:lnTo>
                <a:lnTo>
                  <a:pt x="1744" y="1355"/>
                </a:lnTo>
                <a:lnTo>
                  <a:pt x="1769" y="1369"/>
                </a:lnTo>
                <a:lnTo>
                  <a:pt x="1795" y="1385"/>
                </a:lnTo>
                <a:lnTo>
                  <a:pt x="1819" y="1402"/>
                </a:lnTo>
                <a:lnTo>
                  <a:pt x="1844" y="1419"/>
                </a:lnTo>
                <a:lnTo>
                  <a:pt x="1868" y="1437"/>
                </a:lnTo>
                <a:lnTo>
                  <a:pt x="1892" y="1457"/>
                </a:lnTo>
                <a:lnTo>
                  <a:pt x="1915" y="1476"/>
                </a:lnTo>
                <a:lnTo>
                  <a:pt x="1939" y="1497"/>
                </a:lnTo>
                <a:lnTo>
                  <a:pt x="1961" y="1519"/>
                </a:lnTo>
                <a:lnTo>
                  <a:pt x="1983" y="1541"/>
                </a:lnTo>
                <a:lnTo>
                  <a:pt x="2005" y="1565"/>
                </a:lnTo>
                <a:lnTo>
                  <a:pt x="2026" y="1589"/>
                </a:lnTo>
                <a:lnTo>
                  <a:pt x="2048" y="1615"/>
                </a:lnTo>
                <a:lnTo>
                  <a:pt x="2068" y="1640"/>
                </a:lnTo>
                <a:lnTo>
                  <a:pt x="2087" y="1666"/>
                </a:lnTo>
                <a:lnTo>
                  <a:pt x="2108" y="1694"/>
                </a:lnTo>
                <a:lnTo>
                  <a:pt x="2127" y="1723"/>
                </a:lnTo>
                <a:lnTo>
                  <a:pt x="2145" y="1752"/>
                </a:lnTo>
                <a:lnTo>
                  <a:pt x="2164" y="1782"/>
                </a:lnTo>
                <a:lnTo>
                  <a:pt x="2181" y="1812"/>
                </a:lnTo>
                <a:lnTo>
                  <a:pt x="2198" y="1844"/>
                </a:lnTo>
                <a:lnTo>
                  <a:pt x="2216" y="1876"/>
                </a:lnTo>
                <a:lnTo>
                  <a:pt x="2232" y="1910"/>
                </a:lnTo>
                <a:lnTo>
                  <a:pt x="2247" y="1944"/>
                </a:lnTo>
                <a:lnTo>
                  <a:pt x="2262" y="1978"/>
                </a:lnTo>
                <a:lnTo>
                  <a:pt x="2277" y="2014"/>
                </a:lnTo>
                <a:lnTo>
                  <a:pt x="2291" y="2051"/>
                </a:lnTo>
                <a:lnTo>
                  <a:pt x="2304" y="2087"/>
                </a:lnTo>
                <a:lnTo>
                  <a:pt x="2317" y="2125"/>
                </a:lnTo>
                <a:lnTo>
                  <a:pt x="2330" y="2164"/>
                </a:lnTo>
                <a:lnTo>
                  <a:pt x="2341" y="2203"/>
                </a:lnTo>
                <a:lnTo>
                  <a:pt x="2352" y="2243"/>
                </a:lnTo>
                <a:lnTo>
                  <a:pt x="2363" y="2284"/>
                </a:lnTo>
                <a:lnTo>
                  <a:pt x="2374" y="2326"/>
                </a:lnTo>
                <a:lnTo>
                  <a:pt x="2383" y="2368"/>
                </a:lnTo>
                <a:lnTo>
                  <a:pt x="2391" y="2412"/>
                </a:lnTo>
                <a:lnTo>
                  <a:pt x="2399" y="2456"/>
                </a:lnTo>
                <a:lnTo>
                  <a:pt x="2406" y="2501"/>
                </a:lnTo>
                <a:lnTo>
                  <a:pt x="2413" y="2546"/>
                </a:lnTo>
                <a:lnTo>
                  <a:pt x="2419" y="2592"/>
                </a:lnTo>
                <a:lnTo>
                  <a:pt x="2424" y="2639"/>
                </a:lnTo>
                <a:lnTo>
                  <a:pt x="2430" y="2686"/>
                </a:lnTo>
                <a:lnTo>
                  <a:pt x="2434" y="2735"/>
                </a:lnTo>
                <a:lnTo>
                  <a:pt x="2437" y="2784"/>
                </a:lnTo>
                <a:lnTo>
                  <a:pt x="2439" y="2834"/>
                </a:lnTo>
                <a:lnTo>
                  <a:pt x="2441" y="2885"/>
                </a:lnTo>
                <a:lnTo>
                  <a:pt x="2442" y="2936"/>
                </a:lnTo>
                <a:lnTo>
                  <a:pt x="2443" y="298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7293471" y="4553504"/>
            <a:ext cx="13681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都泽鑫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C75EA9-C25B-4EA5-8C3F-FCED14F9391E}"/>
              </a:ext>
            </a:extLst>
          </p:cNvPr>
          <p:cNvSpPr txBox="1"/>
          <p:nvPr/>
        </p:nvSpPr>
        <p:spPr>
          <a:xfrm>
            <a:off x="2413735" y="3738917"/>
            <a:ext cx="595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《</a:t>
            </a:r>
            <a:r>
              <a:rPr lang="zh-CN" altLang="en-US" sz="2800" dirty="0"/>
              <a:t>模拟电子技术基础</a:t>
            </a:r>
            <a:r>
              <a:rPr lang="en-US" altLang="zh-CN" sz="2800" dirty="0"/>
              <a:t>》</a:t>
            </a:r>
            <a:r>
              <a:rPr lang="zh-CN" altLang="en-US" sz="2800" dirty="0"/>
              <a:t>第四版第一章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515">
        <p14:vortex dir="r"/>
      </p:transition>
    </mc:Choice>
    <mc:Fallback xmlns="">
      <p:transition spd="slow" advTm="65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4768353" y="2563753"/>
            <a:ext cx="490518" cy="229623"/>
            <a:chOff x="3366566" y="1459073"/>
            <a:chExt cx="465169" cy="221445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566" y="1459073"/>
              <a:ext cx="226116" cy="0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4"/>
          <p:cNvGrpSpPr/>
          <p:nvPr/>
        </p:nvGrpSpPr>
        <p:grpSpPr>
          <a:xfrm flipH="1">
            <a:off x="7528356" y="2561852"/>
            <a:ext cx="541166" cy="233426"/>
            <a:chOff x="3318534" y="1459155"/>
            <a:chExt cx="513201" cy="221363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318534" y="1459155"/>
              <a:ext cx="274147" cy="0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1"/>
          <p:cNvGrpSpPr/>
          <p:nvPr/>
        </p:nvGrpSpPr>
        <p:grpSpPr>
          <a:xfrm flipV="1">
            <a:off x="4768354" y="5114901"/>
            <a:ext cx="480061" cy="229623"/>
            <a:chOff x="3376482" y="1459073"/>
            <a:chExt cx="455253" cy="221445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/>
          <p:nvPr/>
        </p:nvGrpSpPr>
        <p:grpSpPr>
          <a:xfrm flipH="1" flipV="1">
            <a:off x="7550345" y="5113000"/>
            <a:ext cx="519177" cy="233426"/>
            <a:chOff x="3339387" y="1459155"/>
            <a:chExt cx="492348" cy="221363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339387" y="1459155"/>
              <a:ext cx="253294" cy="0"/>
            </a:xfrm>
            <a:prstGeom prst="line">
              <a:avLst/>
            </a:prstGeom>
            <a:ln w="19050" cap="rnd">
              <a:solidFill>
                <a:srgbClr val="8153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Freeform 5"/>
          <p:cNvSpPr>
            <a:spLocks/>
          </p:cNvSpPr>
          <p:nvPr/>
        </p:nvSpPr>
        <p:spPr bwMode="auto">
          <a:xfrm>
            <a:off x="4460745" y="3352048"/>
            <a:ext cx="1966958" cy="2360349"/>
          </a:xfrm>
          <a:custGeom>
            <a:avLst/>
            <a:gdLst/>
            <a:ahLst/>
            <a:cxnLst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  <a:cxn ang="0">
                <a:pos x="321" y="335"/>
              </a:cxn>
              <a:cxn ang="0">
                <a:pos x="437" y="401"/>
              </a:cxn>
              <a:cxn ang="0">
                <a:pos x="496" y="408"/>
              </a:cxn>
              <a:cxn ang="0">
                <a:pos x="496" y="595"/>
              </a:cxn>
              <a:cxn ang="0">
                <a:pos x="430" y="591"/>
              </a:cxn>
              <a:cxn ang="0">
                <a:pos x="189" y="468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</a:cxnLst>
            <a:rect l="0" t="0" r="r" b="b"/>
            <a:pathLst>
              <a:path w="496" h="595">
                <a:moveTo>
                  <a:pt x="248" y="158"/>
                </a:move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ubicBezTo>
                  <a:pt x="257" y="247"/>
                  <a:pt x="281" y="295"/>
                  <a:pt x="321" y="335"/>
                </a:cubicBezTo>
                <a:cubicBezTo>
                  <a:pt x="355" y="369"/>
                  <a:pt x="393" y="391"/>
                  <a:pt x="437" y="401"/>
                </a:cubicBezTo>
                <a:cubicBezTo>
                  <a:pt x="456" y="406"/>
                  <a:pt x="475" y="408"/>
                  <a:pt x="496" y="408"/>
                </a:cubicBezTo>
                <a:cubicBezTo>
                  <a:pt x="496" y="595"/>
                  <a:pt x="496" y="595"/>
                  <a:pt x="496" y="595"/>
                </a:cubicBezTo>
                <a:cubicBezTo>
                  <a:pt x="474" y="595"/>
                  <a:pt x="452" y="594"/>
                  <a:pt x="430" y="591"/>
                </a:cubicBezTo>
                <a:cubicBezTo>
                  <a:pt x="338" y="578"/>
                  <a:pt x="258" y="537"/>
                  <a:pt x="189" y="468"/>
                </a:cubicBezTo>
                <a:cubicBezTo>
                  <a:pt x="112" y="390"/>
                  <a:pt x="69" y="299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lnTo>
                  <a:pt x="248" y="158"/>
                </a:lnTo>
                <a:close/>
              </a:path>
            </a:pathLst>
          </a:custGeom>
          <a:solidFill>
            <a:srgbClr val="8153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793253" y="3978126"/>
            <a:ext cx="2367046" cy="1971980"/>
          </a:xfrm>
          <a:custGeom>
            <a:avLst/>
            <a:gdLst/>
            <a:ahLst/>
            <a:cxnLst>
              <a:cxn ang="0">
                <a:pos x="403" y="61"/>
              </a:cxn>
              <a:cxn ang="0">
                <a:pos x="410" y="2"/>
              </a:cxn>
              <a:cxn ang="0">
                <a:pos x="410" y="0"/>
              </a:cxn>
              <a:cxn ang="0">
                <a:pos x="597" y="0"/>
              </a:cxn>
              <a:cxn ang="0">
                <a:pos x="597" y="2"/>
              </a:cxn>
              <a:cxn ang="0">
                <a:pos x="592" y="68"/>
              </a:cxn>
              <a:cxn ang="0">
                <a:pos x="469" y="310"/>
              </a:cxn>
              <a:cxn ang="0">
                <a:pos x="161" y="437"/>
              </a:cxn>
              <a:cxn ang="0">
                <a:pos x="160" y="437"/>
              </a:cxn>
              <a:cxn ang="0">
                <a:pos x="160" y="497"/>
              </a:cxn>
              <a:cxn ang="0">
                <a:pos x="0" y="341"/>
              </a:cxn>
              <a:cxn ang="0">
                <a:pos x="160" y="185"/>
              </a:cxn>
              <a:cxn ang="0">
                <a:pos x="160" y="250"/>
              </a:cxn>
              <a:cxn ang="0">
                <a:pos x="161" y="250"/>
              </a:cxn>
              <a:cxn ang="0">
                <a:pos x="337" y="177"/>
              </a:cxn>
              <a:cxn ang="0">
                <a:pos x="403" y="61"/>
              </a:cxn>
            </a:cxnLst>
            <a:rect l="0" t="0" r="r" b="b"/>
            <a:pathLst>
              <a:path w="597" h="497">
                <a:moveTo>
                  <a:pt x="403" y="61"/>
                </a:moveTo>
                <a:cubicBezTo>
                  <a:pt x="408" y="42"/>
                  <a:pt x="410" y="22"/>
                  <a:pt x="410" y="2"/>
                </a:cubicBezTo>
                <a:cubicBezTo>
                  <a:pt x="410" y="1"/>
                  <a:pt x="410" y="0"/>
                  <a:pt x="4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97" y="0"/>
                  <a:pt x="597" y="1"/>
                  <a:pt x="597" y="2"/>
                </a:cubicBezTo>
                <a:cubicBezTo>
                  <a:pt x="597" y="24"/>
                  <a:pt x="595" y="46"/>
                  <a:pt x="592" y="68"/>
                </a:cubicBezTo>
                <a:cubicBezTo>
                  <a:pt x="579" y="160"/>
                  <a:pt x="538" y="241"/>
                  <a:pt x="469" y="310"/>
                </a:cubicBezTo>
                <a:cubicBezTo>
                  <a:pt x="384" y="395"/>
                  <a:pt x="281" y="437"/>
                  <a:pt x="161" y="437"/>
                </a:cubicBezTo>
                <a:cubicBezTo>
                  <a:pt x="161" y="437"/>
                  <a:pt x="160" y="437"/>
                  <a:pt x="160" y="437"/>
                </a:cubicBezTo>
                <a:cubicBezTo>
                  <a:pt x="160" y="497"/>
                  <a:pt x="160" y="497"/>
                  <a:pt x="160" y="497"/>
                </a:cubicBezTo>
                <a:cubicBezTo>
                  <a:pt x="0" y="341"/>
                  <a:pt x="0" y="341"/>
                  <a:pt x="0" y="341"/>
                </a:cubicBezTo>
                <a:cubicBezTo>
                  <a:pt x="160" y="185"/>
                  <a:pt x="160" y="185"/>
                  <a:pt x="160" y="185"/>
                </a:cubicBezTo>
                <a:cubicBezTo>
                  <a:pt x="160" y="250"/>
                  <a:pt x="160" y="250"/>
                  <a:pt x="160" y="250"/>
                </a:cubicBezTo>
                <a:cubicBezTo>
                  <a:pt x="160" y="250"/>
                  <a:pt x="161" y="250"/>
                  <a:pt x="161" y="250"/>
                </a:cubicBezTo>
                <a:cubicBezTo>
                  <a:pt x="230" y="250"/>
                  <a:pt x="288" y="226"/>
                  <a:pt x="337" y="177"/>
                </a:cubicBezTo>
                <a:cubicBezTo>
                  <a:pt x="371" y="143"/>
                  <a:pt x="393" y="104"/>
                  <a:pt x="403" y="61"/>
                </a:cubicBezTo>
                <a:close/>
              </a:path>
            </a:pathLst>
          </a:custGeom>
          <a:solidFill>
            <a:srgbClr val="8153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427703" y="2252227"/>
            <a:ext cx="1973654" cy="2368719"/>
          </a:xfrm>
          <a:custGeom>
            <a:avLst/>
            <a:gdLst/>
            <a:ahLst/>
            <a:cxnLst>
              <a:cxn ang="0">
                <a:pos x="67" y="5"/>
              </a:cxn>
              <a:cxn ang="0">
                <a:pos x="309" y="129"/>
              </a:cxn>
              <a:cxn ang="0">
                <a:pos x="437" y="435"/>
              </a:cxn>
              <a:cxn ang="0">
                <a:pos x="498" y="435"/>
              </a:cxn>
              <a:cxn ang="0">
                <a:pos x="341" y="597"/>
              </a:cxn>
              <a:cxn ang="0">
                <a:pos x="184" y="435"/>
              </a:cxn>
              <a:cxn ang="0">
                <a:pos x="250" y="435"/>
              </a:cxn>
              <a:cxn ang="0">
                <a:pos x="177" y="261"/>
              </a:cxn>
              <a:cxn ang="0">
                <a:pos x="60" y="194"/>
              </a:cxn>
              <a:cxn ang="0">
                <a:pos x="1" y="188"/>
              </a:cxn>
              <a:cxn ang="0">
                <a:pos x="0" y="188"/>
              </a:cxn>
              <a:cxn ang="0">
                <a:pos x="0" y="0"/>
              </a:cxn>
              <a:cxn ang="0">
                <a:pos x="1" y="0"/>
              </a:cxn>
              <a:cxn ang="0">
                <a:pos x="67" y="5"/>
              </a:cxn>
            </a:cxnLst>
            <a:rect l="0" t="0" r="r" b="b"/>
            <a:pathLst>
              <a:path w="498" h="597">
                <a:moveTo>
                  <a:pt x="67" y="5"/>
                </a:moveTo>
                <a:cubicBezTo>
                  <a:pt x="159" y="18"/>
                  <a:pt x="240" y="59"/>
                  <a:pt x="309" y="129"/>
                </a:cubicBezTo>
                <a:cubicBezTo>
                  <a:pt x="394" y="213"/>
                  <a:pt x="436" y="315"/>
                  <a:pt x="437" y="435"/>
                </a:cubicBezTo>
                <a:cubicBezTo>
                  <a:pt x="498" y="435"/>
                  <a:pt x="498" y="435"/>
                  <a:pt x="498" y="435"/>
                </a:cubicBezTo>
                <a:cubicBezTo>
                  <a:pt x="341" y="597"/>
                  <a:pt x="341" y="597"/>
                  <a:pt x="341" y="597"/>
                </a:cubicBezTo>
                <a:cubicBezTo>
                  <a:pt x="184" y="435"/>
                  <a:pt x="184" y="435"/>
                  <a:pt x="184" y="435"/>
                </a:cubicBezTo>
                <a:cubicBezTo>
                  <a:pt x="250" y="435"/>
                  <a:pt x="250" y="435"/>
                  <a:pt x="250" y="435"/>
                </a:cubicBezTo>
                <a:cubicBezTo>
                  <a:pt x="249" y="367"/>
                  <a:pt x="225" y="309"/>
                  <a:pt x="177" y="261"/>
                </a:cubicBezTo>
                <a:cubicBezTo>
                  <a:pt x="143" y="227"/>
                  <a:pt x="104" y="205"/>
                  <a:pt x="60" y="194"/>
                </a:cubicBezTo>
                <a:cubicBezTo>
                  <a:pt x="41" y="190"/>
                  <a:pt x="21" y="188"/>
                  <a:pt x="1" y="188"/>
                </a:cubicBezTo>
                <a:cubicBezTo>
                  <a:pt x="1" y="188"/>
                  <a:pt x="0" y="188"/>
                  <a:pt x="0" y="18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4" y="0"/>
                  <a:pt x="46" y="2"/>
                  <a:pt x="67" y="5"/>
                </a:cubicBezTo>
                <a:close/>
              </a:path>
            </a:pathLst>
          </a:custGeom>
          <a:solidFill>
            <a:srgbClr val="8153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2" name="Freeform 8"/>
          <p:cNvSpPr>
            <a:spLocks noEditPoints="1"/>
          </p:cNvSpPr>
          <p:nvPr/>
        </p:nvSpPr>
        <p:spPr bwMode="auto">
          <a:xfrm>
            <a:off x="4701802" y="2011169"/>
            <a:ext cx="2360349" cy="1966957"/>
          </a:xfrm>
          <a:custGeom>
            <a:avLst/>
            <a:gdLst/>
            <a:ahLst/>
            <a:cxnLst>
              <a:cxn ang="0">
                <a:pos x="96" y="338"/>
              </a:cxn>
              <a:cxn ang="0">
                <a:pos x="95" y="338"/>
              </a:cxn>
              <a:cxn ang="0">
                <a:pos x="96" y="338"/>
              </a:cxn>
              <a:cxn ang="0">
                <a:pos x="435" y="0"/>
              </a:cxn>
              <a:cxn ang="0">
                <a:pos x="595" y="157"/>
              </a:cxn>
              <a:cxn ang="0">
                <a:pos x="435" y="314"/>
              </a:cxn>
              <a:cxn ang="0">
                <a:pos x="435" y="249"/>
              </a:cxn>
              <a:cxn ang="0">
                <a:pos x="260" y="322"/>
              </a:cxn>
              <a:cxn ang="0">
                <a:pos x="194" y="437"/>
              </a:cxn>
              <a:cxn ang="0">
                <a:pos x="187" y="496"/>
              </a:cxn>
              <a:cxn ang="0">
                <a:pos x="0" y="496"/>
              </a:cxn>
              <a:cxn ang="0">
                <a:pos x="5" y="429"/>
              </a:cxn>
              <a:cxn ang="0">
                <a:pos x="128" y="190"/>
              </a:cxn>
              <a:cxn ang="0">
                <a:pos x="435" y="61"/>
              </a:cxn>
              <a:cxn ang="0">
                <a:pos x="435" y="0"/>
              </a:cxn>
            </a:cxnLst>
            <a:rect l="0" t="0" r="r" b="b"/>
            <a:pathLst>
              <a:path w="595" h="496">
                <a:moveTo>
                  <a:pt x="96" y="338"/>
                </a:moveTo>
                <a:cubicBezTo>
                  <a:pt x="96" y="338"/>
                  <a:pt x="95" y="338"/>
                  <a:pt x="95" y="338"/>
                </a:cubicBezTo>
                <a:cubicBezTo>
                  <a:pt x="96" y="338"/>
                  <a:pt x="96" y="338"/>
                  <a:pt x="96" y="338"/>
                </a:cubicBezTo>
                <a:close/>
                <a:moveTo>
                  <a:pt x="435" y="0"/>
                </a:moveTo>
                <a:cubicBezTo>
                  <a:pt x="595" y="157"/>
                  <a:pt x="595" y="157"/>
                  <a:pt x="595" y="157"/>
                </a:cubicBezTo>
                <a:cubicBezTo>
                  <a:pt x="435" y="314"/>
                  <a:pt x="435" y="314"/>
                  <a:pt x="435" y="314"/>
                </a:cubicBezTo>
                <a:cubicBezTo>
                  <a:pt x="435" y="249"/>
                  <a:pt x="435" y="249"/>
                  <a:pt x="435" y="249"/>
                </a:cubicBezTo>
                <a:cubicBezTo>
                  <a:pt x="367" y="249"/>
                  <a:pt x="309" y="273"/>
                  <a:pt x="260" y="322"/>
                </a:cubicBezTo>
                <a:cubicBezTo>
                  <a:pt x="227" y="356"/>
                  <a:pt x="204" y="394"/>
                  <a:pt x="194" y="437"/>
                </a:cubicBezTo>
                <a:cubicBezTo>
                  <a:pt x="190" y="456"/>
                  <a:pt x="187" y="475"/>
                  <a:pt x="187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473"/>
                  <a:pt x="2" y="451"/>
                  <a:pt x="5" y="429"/>
                </a:cubicBezTo>
                <a:cubicBezTo>
                  <a:pt x="18" y="338"/>
                  <a:pt x="59" y="258"/>
                  <a:pt x="128" y="190"/>
                </a:cubicBezTo>
                <a:cubicBezTo>
                  <a:pt x="213" y="104"/>
                  <a:pt x="315" y="62"/>
                  <a:pt x="435" y="61"/>
                </a:cubicBezTo>
                <a:lnTo>
                  <a:pt x="435" y="0"/>
                </a:lnTo>
                <a:close/>
              </a:path>
            </a:pathLst>
          </a:custGeom>
          <a:solidFill>
            <a:srgbClr val="8153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342831" y="2593110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7669494" y="4163290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6277828" y="5287839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9" name="Group 59"/>
          <p:cNvGrpSpPr/>
          <p:nvPr/>
        </p:nvGrpSpPr>
        <p:grpSpPr>
          <a:xfrm>
            <a:off x="8242163" y="5021741"/>
            <a:ext cx="2475860" cy="764766"/>
            <a:chOff x="7154104" y="3245088"/>
            <a:chExt cx="2276195" cy="725243"/>
          </a:xfrm>
        </p:grpSpPr>
        <p:sp>
          <p:nvSpPr>
            <p:cNvPr id="50" name="TextBox 49"/>
            <p:cNvSpPr txBox="1"/>
            <p:nvPr/>
          </p:nvSpPr>
          <p:spPr>
            <a:xfrm>
              <a:off x="7154106" y="3550037"/>
              <a:ext cx="2276193" cy="4202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54104" y="3245088"/>
              <a:ext cx="1155403" cy="2240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58"/>
          <p:cNvGrpSpPr/>
          <p:nvPr/>
        </p:nvGrpSpPr>
        <p:grpSpPr>
          <a:xfrm>
            <a:off x="8201987" y="2237670"/>
            <a:ext cx="2475860" cy="765761"/>
            <a:chOff x="7174424" y="1401232"/>
            <a:chExt cx="2276195" cy="726191"/>
          </a:xfrm>
        </p:grpSpPr>
        <p:sp>
          <p:nvSpPr>
            <p:cNvPr id="53" name="TextBox 52"/>
            <p:cNvSpPr txBox="1"/>
            <p:nvPr/>
          </p:nvSpPr>
          <p:spPr>
            <a:xfrm>
              <a:off x="7174424" y="1707127"/>
              <a:ext cx="2276195" cy="420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74424" y="1401232"/>
              <a:ext cx="1155403" cy="22401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56"/>
          <p:cNvGrpSpPr/>
          <p:nvPr/>
        </p:nvGrpSpPr>
        <p:grpSpPr>
          <a:xfrm>
            <a:off x="2180903" y="2217159"/>
            <a:ext cx="2486870" cy="771559"/>
            <a:chOff x="-2357350" y="1392685"/>
            <a:chExt cx="4337036" cy="731685"/>
          </a:xfrm>
        </p:grpSpPr>
        <p:sp>
          <p:nvSpPr>
            <p:cNvPr id="56" name="TextBox 55"/>
            <p:cNvSpPr txBox="1"/>
            <p:nvPr/>
          </p:nvSpPr>
          <p:spPr>
            <a:xfrm>
              <a:off x="-2357350" y="1704076"/>
              <a:ext cx="4337036" cy="4202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212060" y="1392685"/>
              <a:ext cx="2191746" cy="22401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56"/>
          <p:cNvGrpSpPr/>
          <p:nvPr/>
        </p:nvGrpSpPr>
        <p:grpSpPr>
          <a:xfrm>
            <a:off x="2180903" y="5002563"/>
            <a:ext cx="2456738" cy="765366"/>
            <a:chOff x="-2304800" y="1402413"/>
            <a:chExt cx="4284486" cy="701475"/>
          </a:xfrm>
        </p:grpSpPr>
        <p:sp>
          <p:nvSpPr>
            <p:cNvPr id="59" name="TextBox 58"/>
            <p:cNvSpPr txBox="1"/>
            <p:nvPr/>
          </p:nvSpPr>
          <p:spPr>
            <a:xfrm>
              <a:off x="-2304800" y="1697687"/>
              <a:ext cx="4284486" cy="4062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964248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-212060" y="1402413"/>
              <a:ext cx="2191746" cy="2165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Freeform 101"/>
          <p:cNvSpPr>
            <a:spLocks noEditPoints="1"/>
          </p:cNvSpPr>
          <p:nvPr/>
        </p:nvSpPr>
        <p:spPr bwMode="auto">
          <a:xfrm>
            <a:off x="5299593" y="2795277"/>
            <a:ext cx="443890" cy="410672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Freeform 24"/>
          <p:cNvSpPr>
            <a:spLocks noEditPoints="1"/>
          </p:cNvSpPr>
          <p:nvPr/>
        </p:nvSpPr>
        <p:spPr bwMode="auto">
          <a:xfrm>
            <a:off x="7096084" y="4908116"/>
            <a:ext cx="325801" cy="353800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Freeform 138"/>
          <p:cNvSpPr>
            <a:spLocks noEditPoints="1"/>
          </p:cNvSpPr>
          <p:nvPr/>
        </p:nvSpPr>
        <p:spPr bwMode="auto">
          <a:xfrm>
            <a:off x="7349191" y="3026255"/>
            <a:ext cx="374399" cy="290898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Freeform 248"/>
          <p:cNvSpPr>
            <a:spLocks noEditPoints="1"/>
          </p:cNvSpPr>
          <p:nvPr/>
        </p:nvSpPr>
        <p:spPr bwMode="auto">
          <a:xfrm>
            <a:off x="5162001" y="4623111"/>
            <a:ext cx="346139" cy="282237"/>
          </a:xfrm>
          <a:custGeom>
            <a:avLst/>
            <a:gdLst/>
            <a:ahLst/>
            <a:cxnLst>
              <a:cxn ang="0">
                <a:pos x="24" y="49"/>
              </a:cxn>
              <a:cxn ang="0">
                <a:pos x="11" y="49"/>
              </a:cxn>
              <a:cxn ang="0">
                <a:pos x="0" y="38"/>
              </a:cxn>
              <a:cxn ang="0">
                <a:pos x="0" y="11"/>
              </a:cxn>
              <a:cxn ang="0">
                <a:pos x="11" y="0"/>
              </a:cxn>
              <a:cxn ang="0">
                <a:pos x="24" y="0"/>
              </a:cxn>
              <a:cxn ang="0">
                <a:pos x="25" y="2"/>
              </a:cxn>
              <a:cxn ang="0">
                <a:pos x="24" y="5"/>
              </a:cxn>
              <a:cxn ang="0">
                <a:pos x="11" y="5"/>
              </a:cxn>
              <a:cxn ang="0">
                <a:pos x="5" y="11"/>
              </a:cxn>
              <a:cxn ang="0">
                <a:pos x="5" y="38"/>
              </a:cxn>
              <a:cxn ang="0">
                <a:pos x="11" y="44"/>
              </a:cxn>
              <a:cxn ang="0">
                <a:pos x="22" y="44"/>
              </a:cxn>
              <a:cxn ang="0">
                <a:pos x="25" y="45"/>
              </a:cxn>
              <a:cxn ang="0">
                <a:pos x="24" y="49"/>
              </a:cxn>
              <a:cxn ang="0">
                <a:pos x="59" y="26"/>
              </a:cxn>
              <a:cxn ang="0">
                <a:pos x="39" y="47"/>
              </a:cxn>
              <a:cxn ang="0">
                <a:pos x="37" y="48"/>
              </a:cxn>
              <a:cxn ang="0">
                <a:pos x="34" y="45"/>
              </a:cxn>
              <a:cxn ang="0">
                <a:pos x="34" y="34"/>
              </a:cxn>
              <a:cxn ang="0">
                <a:pos x="17" y="34"/>
              </a:cxn>
              <a:cxn ang="0">
                <a:pos x="15" y="32"/>
              </a:cxn>
              <a:cxn ang="0">
                <a:pos x="15" y="17"/>
              </a:cxn>
              <a:cxn ang="0">
                <a:pos x="17" y="15"/>
              </a:cxn>
              <a:cxn ang="0">
                <a:pos x="34" y="15"/>
              </a:cxn>
              <a:cxn ang="0">
                <a:pos x="34" y="4"/>
              </a:cxn>
              <a:cxn ang="0">
                <a:pos x="37" y="2"/>
              </a:cxn>
              <a:cxn ang="0">
                <a:pos x="39" y="2"/>
              </a:cxn>
              <a:cxn ang="0">
                <a:pos x="59" y="23"/>
              </a:cxn>
              <a:cxn ang="0">
                <a:pos x="60" y="25"/>
              </a:cxn>
              <a:cxn ang="0">
                <a:pos x="59" y="26"/>
              </a:cxn>
            </a:cxnLst>
            <a:rect l="0" t="0" r="r" b="b"/>
            <a:pathLst>
              <a:path w="60" h="49">
                <a:moveTo>
                  <a:pt x="24" y="49"/>
                </a:moveTo>
                <a:cubicBezTo>
                  <a:pt x="11" y="49"/>
                  <a:pt x="11" y="49"/>
                  <a:pt x="11" y="49"/>
                </a:cubicBezTo>
                <a:cubicBezTo>
                  <a:pt x="5" y="49"/>
                  <a:pt x="0" y="44"/>
                  <a:pt x="0" y="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5"/>
                  <a:pt x="24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5" y="8"/>
                  <a:pt x="5" y="1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8" y="44"/>
                  <a:pt x="11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5" y="44"/>
                  <a:pt x="25" y="45"/>
                </a:cubicBezTo>
                <a:cubicBezTo>
                  <a:pt x="25" y="46"/>
                  <a:pt x="25" y="49"/>
                  <a:pt x="24" y="49"/>
                </a:cubicBezTo>
                <a:close/>
                <a:moveTo>
                  <a:pt x="59" y="26"/>
                </a:moveTo>
                <a:cubicBezTo>
                  <a:pt x="39" y="47"/>
                  <a:pt x="39" y="47"/>
                  <a:pt x="39" y="47"/>
                </a:cubicBezTo>
                <a:cubicBezTo>
                  <a:pt x="38" y="48"/>
                  <a:pt x="38" y="48"/>
                  <a:pt x="37" y="48"/>
                </a:cubicBezTo>
                <a:cubicBezTo>
                  <a:pt x="36" y="48"/>
                  <a:pt x="34" y="47"/>
                  <a:pt x="34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5" y="33"/>
                  <a:pt x="15" y="32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6" y="2"/>
                  <a:pt x="37" y="2"/>
                </a:cubicBezTo>
                <a:cubicBezTo>
                  <a:pt x="38" y="2"/>
                  <a:pt x="38" y="2"/>
                  <a:pt x="39" y="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0" y="24"/>
                  <a:pt x="60" y="25"/>
                </a:cubicBezTo>
                <a:cubicBezTo>
                  <a:pt x="60" y="25"/>
                  <a:pt x="60" y="26"/>
                  <a:pt x="59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Freeform 9"/>
          <p:cNvSpPr>
            <a:spLocks/>
          </p:cNvSpPr>
          <p:nvPr/>
        </p:nvSpPr>
        <p:spPr bwMode="auto">
          <a:xfrm>
            <a:off x="4460745" y="3352047"/>
            <a:ext cx="1240440" cy="759999"/>
          </a:xfrm>
          <a:custGeom>
            <a:avLst/>
            <a:gdLst/>
            <a:ahLst/>
            <a:cxnLst>
              <a:cxn ang="0">
                <a:pos x="250" y="192"/>
              </a:cxn>
              <a:cxn ang="0">
                <a:pos x="62" y="192"/>
              </a:cxn>
              <a:cxn ang="0">
                <a:pos x="61" y="160"/>
              </a:cxn>
              <a:cxn ang="0">
                <a:pos x="61" y="158"/>
              </a:cxn>
              <a:cxn ang="0">
                <a:pos x="0" y="158"/>
              </a:cxn>
              <a:cxn ang="0">
                <a:pos x="157" y="0"/>
              </a:cxn>
              <a:cxn ang="0">
                <a:pos x="313" y="158"/>
              </a:cxn>
              <a:cxn ang="0">
                <a:pos x="248" y="158"/>
              </a:cxn>
              <a:cxn ang="0">
                <a:pos x="248" y="160"/>
              </a:cxn>
              <a:cxn ang="0">
                <a:pos x="250" y="192"/>
              </a:cxn>
            </a:cxnLst>
            <a:rect l="0" t="0" r="r" b="b"/>
            <a:pathLst>
              <a:path w="313" h="192">
                <a:moveTo>
                  <a:pt x="250" y="192"/>
                </a:moveTo>
                <a:cubicBezTo>
                  <a:pt x="62" y="192"/>
                  <a:pt x="62" y="192"/>
                  <a:pt x="62" y="192"/>
                </a:cubicBezTo>
                <a:cubicBezTo>
                  <a:pt x="61" y="182"/>
                  <a:pt x="61" y="171"/>
                  <a:pt x="61" y="160"/>
                </a:cubicBezTo>
                <a:cubicBezTo>
                  <a:pt x="61" y="159"/>
                  <a:pt x="61" y="158"/>
                  <a:pt x="61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157" y="0"/>
                  <a:pt x="157" y="0"/>
                  <a:pt x="157" y="0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248" y="158"/>
                  <a:pt x="248" y="158"/>
                  <a:pt x="248" y="158"/>
                </a:cubicBezTo>
                <a:cubicBezTo>
                  <a:pt x="248" y="158"/>
                  <a:pt x="248" y="159"/>
                  <a:pt x="248" y="160"/>
                </a:cubicBezTo>
                <a:cubicBezTo>
                  <a:pt x="248" y="171"/>
                  <a:pt x="249" y="182"/>
                  <a:pt x="250" y="192"/>
                </a:cubicBezTo>
                <a:close/>
              </a:path>
            </a:pathLst>
          </a:custGeom>
          <a:solidFill>
            <a:srgbClr val="8153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3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4990395" y="3756712"/>
            <a:ext cx="214802" cy="25154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6424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13516"/>
      </p:ext>
    </p:extLst>
  </p:cSld>
  <p:clrMapOvr>
    <a:masterClrMapping/>
  </p:clrMapOvr>
  <p:transition spd="slow" advTm="1186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23" grpId="0"/>
      <p:bldP spid="24" grpId="0"/>
      <p:bldP spid="27" grpId="0"/>
      <p:bldP spid="61" grpId="0" animBg="1"/>
      <p:bldP spid="64" grpId="0" animBg="1"/>
      <p:bldP spid="66" grpId="0" animBg="1"/>
      <p:bldP spid="69" grpId="0" animBg="1"/>
      <p:bldP spid="72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nut 28"/>
          <p:cNvSpPr/>
          <p:nvPr/>
        </p:nvSpPr>
        <p:spPr>
          <a:xfrm>
            <a:off x="5941295" y="1456183"/>
            <a:ext cx="1251763" cy="1251763"/>
          </a:xfrm>
          <a:prstGeom prst="donut">
            <a:avLst>
              <a:gd name="adj" fmla="val 10574"/>
            </a:avLst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297370" y="2228479"/>
            <a:ext cx="1471552" cy="1471548"/>
          </a:xfrm>
          <a:prstGeom prst="donut">
            <a:avLst>
              <a:gd name="adj" fmla="val 10574"/>
            </a:avLst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6684953" y="3291293"/>
            <a:ext cx="1459341" cy="1459341"/>
          </a:xfrm>
          <a:prstGeom prst="donut">
            <a:avLst>
              <a:gd name="adj" fmla="val 10574"/>
            </a:avLst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174"/>
          <p:cNvSpPr>
            <a:spLocks noEditPoints="1"/>
          </p:cNvSpPr>
          <p:nvPr/>
        </p:nvSpPr>
        <p:spPr bwMode="auto">
          <a:xfrm>
            <a:off x="7128386" y="3821352"/>
            <a:ext cx="572464" cy="399219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rgbClr val="81536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101"/>
          <p:cNvSpPr>
            <a:spLocks noEditPoints="1"/>
          </p:cNvSpPr>
          <p:nvPr/>
        </p:nvSpPr>
        <p:spPr bwMode="auto">
          <a:xfrm>
            <a:off x="6806482" y="2788356"/>
            <a:ext cx="453322" cy="419399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81536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145"/>
          <p:cNvSpPr>
            <a:spLocks/>
          </p:cNvSpPr>
          <p:nvPr/>
        </p:nvSpPr>
        <p:spPr bwMode="auto">
          <a:xfrm>
            <a:off x="6370585" y="1889106"/>
            <a:ext cx="383189" cy="330428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81536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5849916" y="4047942"/>
            <a:ext cx="1672628" cy="1672628"/>
          </a:xfrm>
          <a:prstGeom prst="donut">
            <a:avLst>
              <a:gd name="adj" fmla="val 10574"/>
            </a:avLst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502834" y="4496969"/>
            <a:ext cx="1975723" cy="1975723"/>
          </a:xfrm>
          <a:prstGeom prst="donut">
            <a:avLst>
              <a:gd name="adj" fmla="val 10574"/>
            </a:avLst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670101" y="4317355"/>
            <a:ext cx="2334944" cy="2334944"/>
          </a:xfrm>
          <a:prstGeom prst="donut">
            <a:avLst>
              <a:gd name="adj" fmla="val 10574"/>
            </a:avLst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66"/>
          <p:cNvSpPr>
            <a:spLocks noEditPoints="1"/>
          </p:cNvSpPr>
          <p:nvPr/>
        </p:nvSpPr>
        <p:spPr bwMode="auto">
          <a:xfrm>
            <a:off x="3595927" y="5159788"/>
            <a:ext cx="556545" cy="650084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81536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5210192" y="5262848"/>
            <a:ext cx="561012" cy="44396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rgbClr val="81536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126"/>
          <p:cNvSpPr>
            <a:spLocks/>
          </p:cNvSpPr>
          <p:nvPr/>
        </p:nvSpPr>
        <p:spPr bwMode="auto">
          <a:xfrm>
            <a:off x="6473217" y="4610106"/>
            <a:ext cx="426022" cy="548307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815366"/>
          </a:solidFill>
          <a:ln w="9525">
            <a:noFill/>
            <a:round/>
            <a:headEnd/>
            <a:tailEnd/>
          </a:ln>
        </p:spPr>
        <p:txBody>
          <a:bodyPr vert="horz" wrap="square" lIns="128563" tIns="64282" rIns="128563" bIns="642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ooter Text"/>
          <p:cNvSpPr txBox="1"/>
          <p:nvPr/>
        </p:nvSpPr>
        <p:spPr>
          <a:xfrm>
            <a:off x="2279284" y="3816231"/>
            <a:ext cx="2491972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8" name="Footer Text"/>
          <p:cNvSpPr txBox="1"/>
          <p:nvPr/>
        </p:nvSpPr>
        <p:spPr>
          <a:xfrm>
            <a:off x="6473216" y="5984624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9" name="Footer Text"/>
          <p:cNvSpPr txBox="1"/>
          <p:nvPr/>
        </p:nvSpPr>
        <p:spPr>
          <a:xfrm>
            <a:off x="7661781" y="4798076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0" name="Footer Text"/>
          <p:cNvSpPr txBox="1"/>
          <p:nvPr/>
        </p:nvSpPr>
        <p:spPr>
          <a:xfrm>
            <a:off x="8249496" y="3566593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1" name="Footer Text"/>
          <p:cNvSpPr txBox="1"/>
          <p:nvPr/>
        </p:nvSpPr>
        <p:spPr>
          <a:xfrm>
            <a:off x="7901302" y="2420412"/>
            <a:ext cx="2473655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2" name="Footer Text"/>
          <p:cNvSpPr txBox="1"/>
          <p:nvPr/>
        </p:nvSpPr>
        <p:spPr>
          <a:xfrm>
            <a:off x="3390181" y="1616890"/>
            <a:ext cx="2495549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7570"/>
      </p:ext>
    </p:extLst>
  </p:cSld>
  <p:clrMapOvr>
    <a:masterClrMapping/>
  </p:clrMapOvr>
  <p:transition spd="slow" advTm="107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4" grpId="0" animBg="1"/>
      <p:bldP spid="15" grpId="0" animBg="1"/>
      <p:bldP spid="16" grpId="0" animBg="1"/>
      <p:bldP spid="26" grpId="0" animBg="1"/>
      <p:bldP spid="25" grpId="0" animBg="1"/>
      <p:bldP spid="24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flipH="1">
            <a:off x="5132150" y="4117100"/>
            <a:ext cx="1613003" cy="1227831"/>
            <a:chOff x="4250639" y="3537480"/>
            <a:chExt cx="1529450" cy="116423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rgbClr val="815366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62784" y="3764943"/>
            <a:ext cx="1476228" cy="1403910"/>
            <a:chOff x="6254758" y="3535584"/>
            <a:chExt cx="1399760" cy="1331188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rgbClr val="815366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45406" y="2722622"/>
            <a:ext cx="1183812" cy="1649162"/>
            <a:chOff x="4531519" y="2547255"/>
            <a:chExt cx="1122491" cy="1563736"/>
          </a:xfrm>
        </p:grpSpPr>
        <p:grpSp>
          <p:nvGrpSpPr>
            <p:cNvPr id="25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rgbClr val="815366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AutoShape 24"/>
            <p:cNvSpPr>
              <a:spLocks/>
            </p:cNvSpPr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11371" y="1960141"/>
            <a:ext cx="1608287" cy="1135076"/>
            <a:chOff x="5068168" y="1824270"/>
            <a:chExt cx="1524978" cy="1076279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rgbClr val="815366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03321" y="2450644"/>
            <a:ext cx="1241980" cy="1550118"/>
            <a:chOff x="6482835" y="2289366"/>
            <a:chExt cx="1177646" cy="1469822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rgbClr val="815366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8"/>
          <p:cNvSpPr txBox="1">
            <a:spLocks/>
          </p:cNvSpPr>
          <p:nvPr/>
        </p:nvSpPr>
        <p:spPr>
          <a:xfrm>
            <a:off x="2036887" y="2014809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>
            <a:spLocks/>
          </p:cNvSpPr>
          <p:nvPr/>
        </p:nvSpPr>
        <p:spPr>
          <a:xfrm>
            <a:off x="2036887" y="2310964"/>
            <a:ext cx="230965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>
            <a:spLocks/>
          </p:cNvSpPr>
          <p:nvPr/>
        </p:nvSpPr>
        <p:spPr>
          <a:xfrm>
            <a:off x="2036887" y="3241947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>
            <a:spLocks/>
          </p:cNvSpPr>
          <p:nvPr/>
        </p:nvSpPr>
        <p:spPr>
          <a:xfrm>
            <a:off x="2036887" y="3539689"/>
            <a:ext cx="230965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8"/>
          <p:cNvSpPr txBox="1">
            <a:spLocks/>
          </p:cNvSpPr>
          <p:nvPr/>
        </p:nvSpPr>
        <p:spPr>
          <a:xfrm>
            <a:off x="2036887" y="4408759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9"/>
          <p:cNvSpPr txBox="1">
            <a:spLocks/>
          </p:cNvSpPr>
          <p:nvPr/>
        </p:nvSpPr>
        <p:spPr>
          <a:xfrm>
            <a:off x="2036887" y="4706502"/>
            <a:ext cx="230965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8441452" y="1994172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9"/>
          <p:cNvSpPr txBox="1">
            <a:spLocks/>
          </p:cNvSpPr>
          <p:nvPr/>
        </p:nvSpPr>
        <p:spPr>
          <a:xfrm>
            <a:off x="8441451" y="2291913"/>
            <a:ext cx="2316709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8"/>
          <p:cNvSpPr txBox="1">
            <a:spLocks/>
          </p:cNvSpPr>
          <p:nvPr/>
        </p:nvSpPr>
        <p:spPr>
          <a:xfrm>
            <a:off x="8441452" y="3221309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9"/>
          <p:cNvSpPr txBox="1">
            <a:spLocks/>
          </p:cNvSpPr>
          <p:nvPr/>
        </p:nvSpPr>
        <p:spPr>
          <a:xfrm>
            <a:off x="8441451" y="3519051"/>
            <a:ext cx="2316709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74357"/>
      </p:ext>
    </p:extLst>
  </p:cSld>
  <p:clrMapOvr>
    <a:masterClrMapping/>
  </p:clrMapOvr>
  <p:transition spd="slow" advTm="617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39" grpId="0" build="p"/>
      <p:bldP spid="40" grpId="0" build="p"/>
      <p:bldP spid="41" grpId="0" build="p"/>
      <p:bldP spid="42" grpId="0" build="p"/>
      <p:bldP spid="51" grpId="0" build="p"/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75700" y="1873186"/>
            <a:ext cx="5064342" cy="3573719"/>
            <a:chOff x="6199748" y="2294758"/>
            <a:chExt cx="4802010" cy="3388601"/>
          </a:xfrm>
          <a:solidFill>
            <a:srgbClr val="815366"/>
          </a:solidFill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602">
                <a:lnSpc>
                  <a:spcPct val="120000"/>
                </a:lnSpc>
                <a:spcAft>
                  <a:spcPct val="35000"/>
                </a:spcAft>
              </a:pPr>
              <a:endParaRPr lang="id-ID" sz="5484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3"/>
          <p:cNvSpPr txBox="1">
            <a:spLocks/>
          </p:cNvSpPr>
          <p:nvPr/>
        </p:nvSpPr>
        <p:spPr>
          <a:xfrm>
            <a:off x="5678939" y="3728002"/>
            <a:ext cx="1016097" cy="30380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3948207" y="3437587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7852083" y="2537759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7238" y="3209309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77892" y="2112735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75793" y="2998479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658171" y="3399023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658170" y="3119111"/>
            <a:ext cx="1569124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143444" y="5837423"/>
            <a:ext cx="2073024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5395394" y="5557511"/>
            <a:ext cx="1569124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9036871" y="2497323"/>
            <a:ext cx="2073024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36870" y="2217411"/>
            <a:ext cx="1569124" cy="236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54467"/>
      </p:ext>
    </p:extLst>
  </p:cSld>
  <p:clrMapOvr>
    <a:masterClrMapping/>
  </p:clrMapOvr>
  <p:transition spd="slow" advTm="287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52" grpId="0"/>
      <p:bldP spid="53" grpId="0"/>
      <p:bldP spid="54" grpId="0"/>
      <p:bldP spid="58" grpId="0"/>
      <p:bldP spid="59" grpId="0"/>
      <p:bldP spid="74" grpId="0"/>
      <p:bldP spid="75" grpId="0"/>
      <p:bldP spid="77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/>
          <p:cNvSpPr txBox="1"/>
          <p:nvPr/>
        </p:nvSpPr>
        <p:spPr>
          <a:xfrm>
            <a:off x="4552492" y="2876303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教学过程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324919" y="2694737"/>
            <a:ext cx="21964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300" dirty="0">
                <a:solidFill>
                  <a:srgbClr val="81536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600" cap="all" spc="300" dirty="0">
              <a:solidFill>
                <a:srgbClr val="81536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33329" y="2680221"/>
            <a:ext cx="0" cy="1584176"/>
          </a:xfrm>
          <a:prstGeom prst="line">
            <a:avLst/>
          </a:prstGeom>
          <a:ln>
            <a:solidFill>
              <a:srgbClr val="815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1097"/>
      </p:ext>
    </p:extLst>
  </p:cSld>
  <p:clrMapOvr>
    <a:masterClrMapping/>
  </p:clrMapOvr>
  <p:transition spd="slow" advTm="50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>
            <a:spLocks/>
          </p:cNvSpPr>
          <p:nvPr/>
        </p:nvSpPr>
        <p:spPr bwMode="auto">
          <a:xfrm>
            <a:off x="1420095" y="3467319"/>
            <a:ext cx="2366517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420096" y="2494595"/>
            <a:ext cx="838786" cy="838786"/>
            <a:chOff x="0" y="0"/>
            <a:chExt cx="1591420" cy="1591420"/>
          </a:xfrm>
          <a:solidFill>
            <a:srgbClr val="815366"/>
          </a:solidFill>
        </p:grpSpPr>
        <p:sp>
          <p:nvSpPr>
            <p:cNvPr id="62471" name="AutoShape 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>
              <a:spLocks/>
            </p:cNvSpPr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s-ES" altLang="zh-CN" sz="1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2473" name="AutoShape 9"/>
          <p:cNvSpPr>
            <a:spLocks/>
          </p:cNvSpPr>
          <p:nvPr/>
        </p:nvSpPr>
        <p:spPr bwMode="auto">
          <a:xfrm>
            <a:off x="1736524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新课导入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>
            <a:spLocks/>
          </p:cNvSpPr>
          <p:nvPr/>
        </p:nvSpPr>
        <p:spPr bwMode="auto">
          <a:xfrm>
            <a:off x="3954035" y="3661529"/>
            <a:ext cx="2367353" cy="87059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3954034" y="4666064"/>
            <a:ext cx="839623" cy="839624"/>
            <a:chOff x="0" y="0"/>
            <a:chExt cx="1591420" cy="1591420"/>
          </a:xfrm>
          <a:solidFill>
            <a:srgbClr val="815366"/>
          </a:solidFill>
        </p:grpSpPr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77" name="AutoShape 1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2478" name="AutoShape 14"/>
          <p:cNvSpPr>
            <a:spLocks/>
          </p:cNvSpPr>
          <p:nvPr/>
        </p:nvSpPr>
        <p:spPr bwMode="auto">
          <a:xfrm>
            <a:off x="4286368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演示实验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>
            <a:spLocks/>
          </p:cNvSpPr>
          <p:nvPr/>
        </p:nvSpPr>
        <p:spPr bwMode="auto">
          <a:xfrm>
            <a:off x="6462023" y="3467319"/>
            <a:ext cx="2366516" cy="870597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0" name="Group 16"/>
          <p:cNvGrpSpPr>
            <a:grpSpLocks/>
          </p:cNvGrpSpPr>
          <p:nvPr/>
        </p:nvGrpSpPr>
        <p:grpSpPr bwMode="auto">
          <a:xfrm>
            <a:off x="6462023" y="2494595"/>
            <a:ext cx="838786" cy="838786"/>
            <a:chOff x="0" y="0"/>
            <a:chExt cx="1591420" cy="1591420"/>
          </a:xfrm>
          <a:solidFill>
            <a:srgbClr val="815366"/>
          </a:solidFill>
        </p:grpSpPr>
        <p:sp>
          <p:nvSpPr>
            <p:cNvPr id="62481" name="AutoShape 17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2" name="AutoShape 18"/>
            <p:cNvSpPr>
              <a:spLocks/>
            </p:cNvSpPr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2483" name="AutoShape 19"/>
          <p:cNvSpPr>
            <a:spLocks/>
          </p:cNvSpPr>
          <p:nvPr/>
        </p:nvSpPr>
        <p:spPr bwMode="auto">
          <a:xfrm>
            <a:off x="6821143" y="3880724"/>
            <a:ext cx="1675062" cy="227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147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讲解新课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>
            <a:spLocks/>
          </p:cNvSpPr>
          <p:nvPr/>
        </p:nvSpPr>
        <p:spPr bwMode="auto">
          <a:xfrm>
            <a:off x="8995961" y="3661529"/>
            <a:ext cx="2367353" cy="870597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>
              <a:latin typeface="Arial" panose="020B0604020202020204" pitchFamily="34" charset="0"/>
              <a:ea typeface="微软雅黑" panose="020B0503020204020204" pitchFamily="34" charset="-122"/>
              <a:cs typeface="ＭＳ Ｐゴシック" charset="0"/>
              <a:sym typeface="Arial" panose="020B0604020202020204" pitchFamily="34" charset="0"/>
            </a:endParaRPr>
          </a:p>
        </p:txBody>
      </p: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8995962" y="4666064"/>
            <a:ext cx="838786" cy="839624"/>
            <a:chOff x="0" y="0"/>
            <a:chExt cx="1591420" cy="1591420"/>
          </a:xfrm>
          <a:solidFill>
            <a:srgbClr val="815366"/>
          </a:solidFill>
        </p:grpSpPr>
        <p:sp>
          <p:nvSpPr>
            <p:cNvPr id="62486" name="AutoShape 22"/>
            <p:cNvSpPr>
              <a:spLocks/>
            </p:cNvSpPr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487" name="AutoShape 23"/>
            <p:cNvSpPr>
              <a:spLocks/>
            </p:cNvSpPr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s-E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Lato" charset="0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62488" name="AutoShape 24"/>
          <p:cNvSpPr>
            <a:spLocks/>
          </p:cNvSpPr>
          <p:nvPr/>
        </p:nvSpPr>
        <p:spPr bwMode="auto">
          <a:xfrm>
            <a:off x="9355083" y="3872548"/>
            <a:ext cx="1675899" cy="2434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482163" eaLnBrk="1"/>
            <a:r>
              <a:rPr lang="zh-CN" altLang="en-US" sz="1582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二极管的应用</a:t>
            </a:r>
            <a:endParaRPr lang="es-ES" altLang="zh-CN" sz="1318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89" name="AutoShape 25"/>
          <p:cNvSpPr>
            <a:spLocks/>
          </p:cNvSpPr>
          <p:nvPr/>
        </p:nvSpPr>
        <p:spPr bwMode="auto">
          <a:xfrm>
            <a:off x="1496273" y="4551264"/>
            <a:ext cx="1279944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0" name="AutoShape 26"/>
          <p:cNvSpPr>
            <a:spLocks/>
          </p:cNvSpPr>
          <p:nvPr/>
        </p:nvSpPr>
        <p:spPr bwMode="auto">
          <a:xfrm>
            <a:off x="1512177" y="4819255"/>
            <a:ext cx="2247647" cy="4431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1" name="AutoShape 27"/>
          <p:cNvSpPr>
            <a:spLocks/>
          </p:cNvSpPr>
          <p:nvPr/>
        </p:nvSpPr>
        <p:spPr bwMode="auto">
          <a:xfrm>
            <a:off x="4016817" y="2747287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2" name="AutoShape 28"/>
          <p:cNvSpPr>
            <a:spLocks/>
          </p:cNvSpPr>
          <p:nvPr/>
        </p:nvSpPr>
        <p:spPr bwMode="auto">
          <a:xfrm>
            <a:off x="4032723" y="2980957"/>
            <a:ext cx="2248484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3" name="AutoShape 29"/>
          <p:cNvSpPr>
            <a:spLocks/>
          </p:cNvSpPr>
          <p:nvPr/>
        </p:nvSpPr>
        <p:spPr bwMode="auto">
          <a:xfrm>
            <a:off x="6631956" y="4598980"/>
            <a:ext cx="1279945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/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4" name="AutoShape 30"/>
          <p:cNvSpPr>
            <a:spLocks/>
          </p:cNvSpPr>
          <p:nvPr/>
        </p:nvSpPr>
        <p:spPr bwMode="auto">
          <a:xfrm>
            <a:off x="6647862" y="4861111"/>
            <a:ext cx="2086921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5" name="AutoShape 31"/>
          <p:cNvSpPr>
            <a:spLocks/>
          </p:cNvSpPr>
          <p:nvPr/>
        </p:nvSpPr>
        <p:spPr bwMode="auto">
          <a:xfrm>
            <a:off x="9123202" y="2730545"/>
            <a:ext cx="2086921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/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496" name="AutoShape 32"/>
          <p:cNvSpPr>
            <a:spLocks/>
          </p:cNvSpPr>
          <p:nvPr/>
        </p:nvSpPr>
        <p:spPr bwMode="auto">
          <a:xfrm>
            <a:off x="9127388" y="2994351"/>
            <a:ext cx="2086921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96"/>
              </a:spcBef>
            </a:pPr>
            <a:r>
              <a:rPr lang="en-US" altLang="zh-CN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06810"/>
      </p:ext>
    </p:extLst>
  </p:cSld>
  <p:clrMapOvr>
    <a:masterClrMapping/>
  </p:clrMapOvr>
  <p:transition spd="slow" advTm="56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3" grpId="0" autoUpdateAnimBg="0"/>
      <p:bldP spid="62474" grpId="0" animBg="1"/>
      <p:bldP spid="62478" grpId="0" autoUpdateAnimBg="0"/>
      <p:bldP spid="62483" grpId="0" autoUpdateAnimBg="0"/>
      <p:bldP spid="62488" grpId="0" autoUpdateAnimBg="0"/>
      <p:bldP spid="62489" grpId="0" autoUpdateAnimBg="0"/>
      <p:bldP spid="62490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  <p:bldP spid="6249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ubtitle 21"/>
          <p:cNvSpPr txBox="1">
            <a:spLocks/>
          </p:cNvSpPr>
          <p:nvPr/>
        </p:nvSpPr>
        <p:spPr>
          <a:xfrm>
            <a:off x="1972831" y="5598799"/>
            <a:ext cx="11941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"/>
          <p:cNvSpPr>
            <a:spLocks noChangeArrowheads="1"/>
          </p:cNvSpPr>
          <p:nvPr/>
        </p:nvSpPr>
        <p:spPr bwMode="auto">
          <a:xfrm>
            <a:off x="1995384" y="1600101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2463598" y="2024867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"/>
          <p:cNvSpPr>
            <a:spLocks noChangeArrowheads="1"/>
          </p:cNvSpPr>
          <p:nvPr/>
        </p:nvSpPr>
        <p:spPr bwMode="auto">
          <a:xfrm>
            <a:off x="3384999" y="2394341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2"/>
          <p:cNvSpPr>
            <a:spLocks noChangeArrowheads="1"/>
          </p:cNvSpPr>
          <p:nvPr/>
        </p:nvSpPr>
        <p:spPr bwMode="auto">
          <a:xfrm>
            <a:off x="3853212" y="2819107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1"/>
          <p:cNvSpPr>
            <a:spLocks noChangeArrowheads="1"/>
          </p:cNvSpPr>
          <p:nvPr/>
        </p:nvSpPr>
        <p:spPr bwMode="auto">
          <a:xfrm>
            <a:off x="4795507" y="1600101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2"/>
          <p:cNvSpPr>
            <a:spLocks noChangeArrowheads="1"/>
          </p:cNvSpPr>
          <p:nvPr/>
        </p:nvSpPr>
        <p:spPr bwMode="auto">
          <a:xfrm>
            <a:off x="5263719" y="2024867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1"/>
          <p:cNvSpPr>
            <a:spLocks noChangeArrowheads="1"/>
          </p:cNvSpPr>
          <p:nvPr/>
        </p:nvSpPr>
        <p:spPr bwMode="auto">
          <a:xfrm>
            <a:off x="6206016" y="2394341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2"/>
          <p:cNvSpPr>
            <a:spLocks noChangeArrowheads="1"/>
          </p:cNvSpPr>
          <p:nvPr/>
        </p:nvSpPr>
        <p:spPr bwMode="auto">
          <a:xfrm>
            <a:off x="6674229" y="2819107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1"/>
          <p:cNvSpPr>
            <a:spLocks noChangeArrowheads="1"/>
          </p:cNvSpPr>
          <p:nvPr/>
        </p:nvSpPr>
        <p:spPr bwMode="auto">
          <a:xfrm>
            <a:off x="7641749" y="1600101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8109964" y="2024867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1"/>
          <p:cNvSpPr>
            <a:spLocks noChangeArrowheads="1"/>
          </p:cNvSpPr>
          <p:nvPr/>
        </p:nvSpPr>
        <p:spPr bwMode="auto">
          <a:xfrm>
            <a:off x="9080686" y="2346866"/>
            <a:ext cx="1149244" cy="1681243"/>
          </a:xfrm>
          <a:custGeom>
            <a:avLst/>
            <a:gdLst>
              <a:gd name="T0" fmla="*/ 2560 w 5121"/>
              <a:gd name="T1" fmla="*/ 940 h 7486"/>
              <a:gd name="T2" fmla="*/ 2560 w 5121"/>
              <a:gd name="T3" fmla="*/ 940 h 7486"/>
              <a:gd name="T4" fmla="*/ 3572 w 5121"/>
              <a:gd name="T5" fmla="*/ 1353 h 7486"/>
              <a:gd name="T6" fmla="*/ 3974 w 5121"/>
              <a:gd name="T7" fmla="*/ 2365 h 7486"/>
              <a:gd name="T8" fmla="*/ 3572 w 5121"/>
              <a:gd name="T9" fmla="*/ 3304 h 7486"/>
              <a:gd name="T10" fmla="*/ 2560 w 5121"/>
              <a:gd name="T11" fmla="*/ 4584 h 7486"/>
              <a:gd name="T12" fmla="*/ 1549 w 5121"/>
              <a:gd name="T13" fmla="*/ 3304 h 7486"/>
              <a:gd name="T14" fmla="*/ 1146 w 5121"/>
              <a:gd name="T15" fmla="*/ 2365 h 7486"/>
              <a:gd name="T16" fmla="*/ 1549 w 5121"/>
              <a:gd name="T17" fmla="*/ 1353 h 7486"/>
              <a:gd name="T18" fmla="*/ 2560 w 5121"/>
              <a:gd name="T19" fmla="*/ 940 h 7486"/>
              <a:gd name="T20" fmla="*/ 2560 w 5121"/>
              <a:gd name="T21" fmla="*/ 0 h 7486"/>
              <a:gd name="T22" fmla="*/ 2560 w 5121"/>
              <a:gd name="T23" fmla="*/ 0 h 7486"/>
              <a:gd name="T24" fmla="*/ 878 w 5121"/>
              <a:gd name="T25" fmla="*/ 672 h 7486"/>
              <a:gd name="T26" fmla="*/ 878 w 5121"/>
              <a:gd name="T27" fmla="*/ 3975 h 7486"/>
              <a:gd name="T28" fmla="*/ 2560 w 5121"/>
              <a:gd name="T29" fmla="*/ 7485 h 7486"/>
              <a:gd name="T30" fmla="*/ 4181 w 5121"/>
              <a:gd name="T31" fmla="*/ 3975 h 7486"/>
              <a:gd name="T32" fmla="*/ 4181 w 5121"/>
              <a:gd name="T33" fmla="*/ 672 h 7486"/>
              <a:gd name="T34" fmla="*/ 2560 w 5121"/>
              <a:gd name="T35" fmla="*/ 0 h 7486"/>
              <a:gd name="T36" fmla="*/ 2560 w 5121"/>
              <a:gd name="T37" fmla="*/ 940 h 7486"/>
              <a:gd name="T38" fmla="*/ 2560 w 5121"/>
              <a:gd name="T39" fmla="*/ 0 h 7486"/>
              <a:gd name="T40" fmla="*/ 2560 w 5121"/>
              <a:gd name="T41" fmla="*/ 0 h 7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1" h="7486">
                <a:moveTo>
                  <a:pt x="2560" y="940"/>
                </a:moveTo>
                <a:lnTo>
                  <a:pt x="2560" y="940"/>
                </a:lnTo>
                <a:cubicBezTo>
                  <a:pt x="2901" y="940"/>
                  <a:pt x="3304" y="1074"/>
                  <a:pt x="3572" y="1353"/>
                </a:cubicBezTo>
                <a:cubicBezTo>
                  <a:pt x="3778" y="1621"/>
                  <a:pt x="3974" y="1952"/>
                  <a:pt x="3974" y="2365"/>
                </a:cubicBezTo>
                <a:cubicBezTo>
                  <a:pt x="3974" y="2695"/>
                  <a:pt x="3778" y="3036"/>
                  <a:pt x="3572" y="3304"/>
                </a:cubicBezTo>
                <a:cubicBezTo>
                  <a:pt x="3499" y="3376"/>
                  <a:pt x="3035" y="3841"/>
                  <a:pt x="2560" y="4584"/>
                </a:cubicBezTo>
                <a:cubicBezTo>
                  <a:pt x="2086" y="3841"/>
                  <a:pt x="1611" y="3376"/>
                  <a:pt x="1549" y="3304"/>
                </a:cubicBezTo>
                <a:cubicBezTo>
                  <a:pt x="1280" y="3036"/>
                  <a:pt x="1146" y="2695"/>
                  <a:pt x="1146" y="2365"/>
                </a:cubicBezTo>
                <a:cubicBezTo>
                  <a:pt x="1146" y="1952"/>
                  <a:pt x="1280" y="1621"/>
                  <a:pt x="1549" y="1353"/>
                </a:cubicBezTo>
                <a:cubicBezTo>
                  <a:pt x="1817" y="1074"/>
                  <a:pt x="2158" y="940"/>
                  <a:pt x="2560" y="940"/>
                </a:cubicBezTo>
                <a:lnTo>
                  <a:pt x="2560" y="0"/>
                </a:lnTo>
                <a:lnTo>
                  <a:pt x="2560" y="0"/>
                </a:lnTo>
                <a:cubicBezTo>
                  <a:pt x="1951" y="0"/>
                  <a:pt x="1343" y="196"/>
                  <a:pt x="878" y="672"/>
                </a:cubicBezTo>
                <a:cubicBezTo>
                  <a:pt x="0" y="1621"/>
                  <a:pt x="0" y="3098"/>
                  <a:pt x="878" y="3975"/>
                </a:cubicBezTo>
                <a:cubicBezTo>
                  <a:pt x="878" y="3975"/>
                  <a:pt x="2560" y="5596"/>
                  <a:pt x="2560" y="7485"/>
                </a:cubicBezTo>
                <a:cubicBezTo>
                  <a:pt x="2560" y="5596"/>
                  <a:pt x="4181" y="3975"/>
                  <a:pt x="4181" y="3975"/>
                </a:cubicBezTo>
                <a:cubicBezTo>
                  <a:pt x="5120" y="3098"/>
                  <a:pt x="5120" y="1621"/>
                  <a:pt x="4181" y="672"/>
                </a:cubicBezTo>
                <a:cubicBezTo>
                  <a:pt x="3778" y="196"/>
                  <a:pt x="3169" y="0"/>
                  <a:pt x="2560" y="0"/>
                </a:cubicBezTo>
                <a:lnTo>
                  <a:pt x="2560" y="940"/>
                </a:lnTo>
                <a:close/>
                <a:moveTo>
                  <a:pt x="2560" y="0"/>
                </a:moveTo>
                <a:lnTo>
                  <a:pt x="2560" y="0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2"/>
          <p:cNvSpPr>
            <a:spLocks noChangeArrowheads="1"/>
          </p:cNvSpPr>
          <p:nvPr/>
        </p:nvSpPr>
        <p:spPr bwMode="auto">
          <a:xfrm>
            <a:off x="9548899" y="2771631"/>
            <a:ext cx="212823" cy="210899"/>
          </a:xfrm>
          <a:custGeom>
            <a:avLst/>
            <a:gdLst>
              <a:gd name="T0" fmla="*/ 949 w 950"/>
              <a:gd name="T1" fmla="*/ 476 h 941"/>
              <a:gd name="T2" fmla="*/ 949 w 950"/>
              <a:gd name="T3" fmla="*/ 476 h 941"/>
              <a:gd name="T4" fmla="*/ 474 w 950"/>
              <a:gd name="T5" fmla="*/ 940 h 941"/>
              <a:gd name="T6" fmla="*/ 0 w 950"/>
              <a:gd name="T7" fmla="*/ 476 h 941"/>
              <a:gd name="T8" fmla="*/ 474 w 950"/>
              <a:gd name="T9" fmla="*/ 0 h 941"/>
              <a:gd name="T10" fmla="*/ 949 w 950"/>
              <a:gd name="T11" fmla="*/ 476 h 941"/>
              <a:gd name="T12" fmla="*/ 949 w 950"/>
              <a:gd name="T13" fmla="*/ 476 h 941"/>
              <a:gd name="T14" fmla="*/ 949 w 950"/>
              <a:gd name="T15" fmla="*/ 476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941">
                <a:moveTo>
                  <a:pt x="949" y="476"/>
                </a:moveTo>
                <a:lnTo>
                  <a:pt x="949" y="476"/>
                </a:lnTo>
                <a:cubicBezTo>
                  <a:pt x="949" y="672"/>
                  <a:pt x="743" y="940"/>
                  <a:pt x="474" y="940"/>
                </a:cubicBezTo>
                <a:cubicBezTo>
                  <a:pt x="206" y="940"/>
                  <a:pt x="0" y="672"/>
                  <a:pt x="0" y="476"/>
                </a:cubicBezTo>
                <a:cubicBezTo>
                  <a:pt x="0" y="197"/>
                  <a:pt x="206" y="0"/>
                  <a:pt x="474" y="0"/>
                </a:cubicBezTo>
                <a:cubicBezTo>
                  <a:pt x="743" y="0"/>
                  <a:pt x="949" y="197"/>
                  <a:pt x="949" y="476"/>
                </a:cubicBezTo>
                <a:close/>
                <a:moveTo>
                  <a:pt x="949" y="476"/>
                </a:moveTo>
                <a:lnTo>
                  <a:pt x="949" y="476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83731" tIns="41866" rIns="83731" bIns="41866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Freeform 3"/>
          <p:cNvSpPr>
            <a:spLocks noChangeArrowheads="1"/>
          </p:cNvSpPr>
          <p:nvPr/>
        </p:nvSpPr>
        <p:spPr bwMode="auto">
          <a:xfrm>
            <a:off x="2354692" y="4857402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3"/>
          <p:cNvSpPr>
            <a:spLocks noChangeArrowheads="1"/>
          </p:cNvSpPr>
          <p:nvPr/>
        </p:nvSpPr>
        <p:spPr bwMode="auto">
          <a:xfrm>
            <a:off x="3744311" y="4857402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Freeform 3"/>
          <p:cNvSpPr>
            <a:spLocks noChangeArrowheads="1"/>
          </p:cNvSpPr>
          <p:nvPr/>
        </p:nvSpPr>
        <p:spPr bwMode="auto">
          <a:xfrm>
            <a:off x="5136849" y="4857402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reeform 3"/>
          <p:cNvSpPr>
            <a:spLocks noChangeArrowheads="1"/>
          </p:cNvSpPr>
          <p:nvPr/>
        </p:nvSpPr>
        <p:spPr bwMode="auto">
          <a:xfrm>
            <a:off x="7996168" y="4867853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515837" y="3277776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69892" y="3389036"/>
            <a:ext cx="0" cy="146836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321036" y="3270504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65661" y="3381768"/>
            <a:ext cx="0" cy="147563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161901" y="3263239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8215959" y="3374497"/>
            <a:ext cx="0" cy="1483034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905744" y="4027793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959801" y="4139050"/>
            <a:ext cx="0" cy="728805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721684" y="4030976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775741" y="4142234"/>
            <a:ext cx="0" cy="71517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9592896" y="4035757"/>
            <a:ext cx="118498" cy="118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>
              <a:lnSpc>
                <a:spcPct val="120000"/>
              </a:lnSpc>
            </a:pPr>
            <a:endParaRPr lang="zh-CN" altLang="en-US" sz="69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9646952" y="4147012"/>
            <a:ext cx="0" cy="71038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5C5C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3"/>
          <p:cNvSpPr>
            <a:spLocks noChangeArrowheads="1"/>
          </p:cNvSpPr>
          <p:nvPr/>
        </p:nvSpPr>
        <p:spPr bwMode="auto">
          <a:xfrm>
            <a:off x="9426962" y="4857529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3"/>
          <p:cNvSpPr>
            <a:spLocks noChangeArrowheads="1"/>
          </p:cNvSpPr>
          <p:nvPr/>
        </p:nvSpPr>
        <p:spPr bwMode="auto">
          <a:xfrm>
            <a:off x="6554312" y="4857402"/>
            <a:ext cx="439660" cy="606155"/>
          </a:xfrm>
          <a:custGeom>
            <a:avLst/>
            <a:gdLst>
              <a:gd name="T0" fmla="*/ 2416 w 2644"/>
              <a:gd name="T1" fmla="*/ 0 h 3645"/>
              <a:gd name="T2" fmla="*/ 2416 w 2644"/>
              <a:gd name="T3" fmla="*/ 0 h 3645"/>
              <a:gd name="T4" fmla="*/ 238 w 2644"/>
              <a:gd name="T5" fmla="*/ 0 h 3645"/>
              <a:gd name="T6" fmla="*/ 0 w 2644"/>
              <a:gd name="T7" fmla="*/ 238 h 3645"/>
              <a:gd name="T8" fmla="*/ 0 w 2644"/>
              <a:gd name="T9" fmla="*/ 3407 h 3645"/>
              <a:gd name="T10" fmla="*/ 238 w 2644"/>
              <a:gd name="T11" fmla="*/ 3644 h 3645"/>
              <a:gd name="T12" fmla="*/ 2416 w 2644"/>
              <a:gd name="T13" fmla="*/ 3644 h 3645"/>
              <a:gd name="T14" fmla="*/ 2643 w 2644"/>
              <a:gd name="T15" fmla="*/ 3407 h 3645"/>
              <a:gd name="T16" fmla="*/ 2643 w 2644"/>
              <a:gd name="T17" fmla="*/ 238 h 3645"/>
              <a:gd name="T18" fmla="*/ 2416 w 2644"/>
              <a:gd name="T19" fmla="*/ 0 h 3645"/>
              <a:gd name="T20" fmla="*/ 1321 w 2644"/>
              <a:gd name="T21" fmla="*/ 3551 h 3645"/>
              <a:gd name="T22" fmla="*/ 1321 w 2644"/>
              <a:gd name="T23" fmla="*/ 3551 h 3645"/>
              <a:gd name="T24" fmla="*/ 1177 w 2644"/>
              <a:gd name="T25" fmla="*/ 3407 h 3645"/>
              <a:gd name="T26" fmla="*/ 1321 w 2644"/>
              <a:gd name="T27" fmla="*/ 3272 h 3645"/>
              <a:gd name="T28" fmla="*/ 1466 w 2644"/>
              <a:gd name="T29" fmla="*/ 3407 h 3645"/>
              <a:gd name="T30" fmla="*/ 1321 w 2644"/>
              <a:gd name="T31" fmla="*/ 3551 h 3645"/>
              <a:gd name="T32" fmla="*/ 2364 w 2644"/>
              <a:gd name="T33" fmla="*/ 3128 h 3645"/>
              <a:gd name="T34" fmla="*/ 2364 w 2644"/>
              <a:gd name="T35" fmla="*/ 3128 h 3645"/>
              <a:gd name="T36" fmla="*/ 238 w 2644"/>
              <a:gd name="T37" fmla="*/ 3128 h 3645"/>
              <a:gd name="T38" fmla="*/ 238 w 2644"/>
              <a:gd name="T39" fmla="*/ 289 h 3645"/>
              <a:gd name="T40" fmla="*/ 2364 w 2644"/>
              <a:gd name="T41" fmla="*/ 289 h 3645"/>
              <a:gd name="T42" fmla="*/ 2364 w 2644"/>
              <a:gd name="T43" fmla="*/ 3128 h 3645"/>
              <a:gd name="T44" fmla="*/ 2364 w 2644"/>
              <a:gd name="T45" fmla="*/ 3128 h 3645"/>
              <a:gd name="T46" fmla="*/ 2364 w 2644"/>
              <a:gd name="T47" fmla="*/ 3128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4" h="3645">
                <a:moveTo>
                  <a:pt x="2416" y="0"/>
                </a:moveTo>
                <a:lnTo>
                  <a:pt x="2416" y="0"/>
                </a:lnTo>
                <a:cubicBezTo>
                  <a:pt x="238" y="0"/>
                  <a:pt x="238" y="0"/>
                  <a:pt x="238" y="0"/>
                </a:cubicBezTo>
                <a:cubicBezTo>
                  <a:pt x="93" y="0"/>
                  <a:pt x="0" y="144"/>
                  <a:pt x="0" y="238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0" y="3551"/>
                  <a:pt x="93" y="3644"/>
                  <a:pt x="238" y="3644"/>
                </a:cubicBezTo>
                <a:cubicBezTo>
                  <a:pt x="2416" y="3644"/>
                  <a:pt x="2416" y="3644"/>
                  <a:pt x="2416" y="3644"/>
                </a:cubicBezTo>
                <a:cubicBezTo>
                  <a:pt x="2508" y="3644"/>
                  <a:pt x="2643" y="3551"/>
                  <a:pt x="2643" y="3407"/>
                </a:cubicBezTo>
                <a:cubicBezTo>
                  <a:pt x="2643" y="238"/>
                  <a:pt x="2643" y="238"/>
                  <a:pt x="2643" y="238"/>
                </a:cubicBezTo>
                <a:cubicBezTo>
                  <a:pt x="2643" y="144"/>
                  <a:pt x="2508" y="0"/>
                  <a:pt x="2416" y="0"/>
                </a:cubicBezTo>
                <a:close/>
                <a:moveTo>
                  <a:pt x="1321" y="3551"/>
                </a:moveTo>
                <a:lnTo>
                  <a:pt x="1321" y="3551"/>
                </a:lnTo>
                <a:cubicBezTo>
                  <a:pt x="1229" y="3551"/>
                  <a:pt x="1177" y="3500"/>
                  <a:pt x="1177" y="3407"/>
                </a:cubicBezTo>
                <a:cubicBezTo>
                  <a:pt x="1177" y="3314"/>
                  <a:pt x="1229" y="3272"/>
                  <a:pt x="1321" y="3272"/>
                </a:cubicBezTo>
                <a:cubicBezTo>
                  <a:pt x="1373" y="3272"/>
                  <a:pt x="1466" y="3314"/>
                  <a:pt x="1466" y="3407"/>
                </a:cubicBezTo>
                <a:cubicBezTo>
                  <a:pt x="1466" y="3500"/>
                  <a:pt x="1373" y="3551"/>
                  <a:pt x="1321" y="3551"/>
                </a:cubicBezTo>
                <a:close/>
                <a:moveTo>
                  <a:pt x="2364" y="3128"/>
                </a:moveTo>
                <a:lnTo>
                  <a:pt x="2364" y="3128"/>
                </a:lnTo>
                <a:cubicBezTo>
                  <a:pt x="238" y="3128"/>
                  <a:pt x="238" y="3128"/>
                  <a:pt x="238" y="3128"/>
                </a:cubicBezTo>
                <a:cubicBezTo>
                  <a:pt x="238" y="289"/>
                  <a:pt x="238" y="289"/>
                  <a:pt x="238" y="289"/>
                </a:cubicBezTo>
                <a:cubicBezTo>
                  <a:pt x="2364" y="289"/>
                  <a:pt x="2364" y="289"/>
                  <a:pt x="2364" y="289"/>
                </a:cubicBezTo>
                <a:lnTo>
                  <a:pt x="2364" y="3128"/>
                </a:lnTo>
                <a:close/>
                <a:moveTo>
                  <a:pt x="2364" y="3128"/>
                </a:moveTo>
                <a:lnTo>
                  <a:pt x="2364" y="3128"/>
                </a:ln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wrap="none" lIns="111638" tIns="55819" rIns="111638" bIns="55819" anchor="ctr"/>
          <a:lstStyle/>
          <a:p>
            <a:pPr algn="just">
              <a:lnSpc>
                <a:spcPct val="120000"/>
              </a:lnSpc>
            </a:pPr>
            <a:endParaRPr lang="en-US" sz="69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Subtitle 21"/>
          <p:cNvSpPr txBox="1">
            <a:spLocks/>
          </p:cNvSpPr>
          <p:nvPr/>
        </p:nvSpPr>
        <p:spPr>
          <a:xfrm>
            <a:off x="3388600" y="5597491"/>
            <a:ext cx="11941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Subtitle 21"/>
          <p:cNvSpPr txBox="1">
            <a:spLocks/>
          </p:cNvSpPr>
          <p:nvPr/>
        </p:nvSpPr>
        <p:spPr>
          <a:xfrm>
            <a:off x="4804369" y="5604165"/>
            <a:ext cx="11941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Subtitle 21"/>
          <p:cNvSpPr txBox="1">
            <a:spLocks/>
          </p:cNvSpPr>
          <p:nvPr/>
        </p:nvSpPr>
        <p:spPr>
          <a:xfrm>
            <a:off x="6220138" y="5603307"/>
            <a:ext cx="11941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Subtitle 21"/>
          <p:cNvSpPr txBox="1">
            <a:spLocks/>
          </p:cNvSpPr>
          <p:nvPr/>
        </p:nvSpPr>
        <p:spPr>
          <a:xfrm>
            <a:off x="7635907" y="5597491"/>
            <a:ext cx="11941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Subtitle 21"/>
          <p:cNvSpPr txBox="1">
            <a:spLocks/>
          </p:cNvSpPr>
          <p:nvPr/>
        </p:nvSpPr>
        <p:spPr>
          <a:xfrm>
            <a:off x="9051677" y="5604165"/>
            <a:ext cx="11941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76243"/>
      </p:ext>
    </p:extLst>
  </p:cSld>
  <p:clrMapOvr>
    <a:masterClrMapping/>
  </p:clrMapOvr>
  <p:transition spd="slow" advTm="185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>
            <a:off x="7206089" y="2754438"/>
            <a:ext cx="3278073" cy="930529"/>
          </a:xfrm>
          <a:prstGeom prst="homePlate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 rot="5400000">
            <a:off x="7380741" y="2579617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0221" y="3219703"/>
            <a:ext cx="2870967" cy="930529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6254871" y="3044882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4352" y="3685166"/>
            <a:ext cx="2870967" cy="930529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Parallelogram 8"/>
          <p:cNvSpPr/>
          <p:nvPr/>
        </p:nvSpPr>
        <p:spPr>
          <a:xfrm rot="5400000">
            <a:off x="5129002" y="3510146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482" y="4149265"/>
            <a:ext cx="2870967" cy="930529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5400000">
            <a:off x="4003132" y="3975411"/>
            <a:ext cx="1395794" cy="1745098"/>
          </a:xfrm>
          <a:prstGeom prst="parallelogram">
            <a:avLst>
              <a:gd name="adj" fmla="val 331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34883"/>
            <a:ext cx="5573580" cy="930529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5852305" y="4366118"/>
            <a:ext cx="537529" cy="537529"/>
            <a:chOff x="8780463" y="1906588"/>
            <a:chExt cx="360363" cy="360363"/>
          </a:xfrm>
          <a:solidFill>
            <a:schemeClr val="bg1"/>
          </a:solidFill>
        </p:grpSpPr>
        <p:sp>
          <p:nvSpPr>
            <p:cNvPr id="23" name="Freeform 93"/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94"/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96"/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98"/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Freeform 131"/>
          <p:cNvSpPr>
            <a:spLocks noEditPoints="1"/>
          </p:cNvSpPr>
          <p:nvPr/>
        </p:nvSpPr>
        <p:spPr bwMode="auto">
          <a:xfrm>
            <a:off x="7097959" y="3917430"/>
            <a:ext cx="537529" cy="504376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8179115" y="3452165"/>
            <a:ext cx="537529" cy="504376"/>
            <a:chOff x="6373813" y="2717801"/>
            <a:chExt cx="360363" cy="338138"/>
          </a:xfrm>
          <a:solidFill>
            <a:schemeClr val="bg1"/>
          </a:solidFill>
        </p:grpSpPr>
        <p:sp>
          <p:nvSpPr>
            <p:cNvPr id="34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144"/>
          <p:cNvSpPr>
            <a:spLocks noEditPoints="1"/>
          </p:cNvSpPr>
          <p:nvPr/>
        </p:nvSpPr>
        <p:spPr bwMode="auto">
          <a:xfrm>
            <a:off x="3863413" y="4831383"/>
            <a:ext cx="549367" cy="537529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2"/>
          <p:cNvSpPr>
            <a:spLocks noEditPoints="1"/>
          </p:cNvSpPr>
          <p:nvPr/>
        </p:nvSpPr>
        <p:spPr bwMode="auto">
          <a:xfrm>
            <a:off x="9379634" y="2970323"/>
            <a:ext cx="537529" cy="537529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2878513" y="5675920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0" name="Text Placeholder 3"/>
          <p:cNvSpPr txBox="1">
            <a:spLocks/>
          </p:cNvSpPr>
          <p:nvPr/>
        </p:nvSpPr>
        <p:spPr>
          <a:xfrm>
            <a:off x="6828038" y="4859786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1" name="Text Placeholder 3"/>
          <p:cNvSpPr txBox="1">
            <a:spLocks/>
          </p:cNvSpPr>
          <p:nvPr/>
        </p:nvSpPr>
        <p:spPr>
          <a:xfrm>
            <a:off x="2088555" y="3405249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4391933" y="2454353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7495606" y="2005487"/>
            <a:ext cx="2123149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116686">
              <a:lnSpc>
                <a:spcPct val="120000"/>
              </a:lnSpc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03631"/>
      </p:ext>
    </p:extLst>
  </p:cSld>
  <p:clrMapOvr>
    <a:masterClrMapping/>
  </p:clrMapOvr>
  <p:transition spd="slow" advTm="101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8" grpId="0" animBg="1"/>
      <p:bldP spid="9" grpId="0" animBg="1"/>
      <p:bldP spid="7" grpId="0" animBg="1"/>
      <p:bldP spid="6" grpId="0" animBg="1"/>
      <p:bldP spid="5" grpId="0" animBg="1"/>
      <p:bldP spid="32" grpId="0" animBg="1"/>
      <p:bldP spid="46" grpId="0" animBg="1"/>
      <p:bldP spid="47" grpId="0" animBg="1"/>
      <p:bldP spid="49" grpId="0"/>
      <p:bldP spid="50" grpId="0"/>
      <p:bldP spid="51" grpId="0"/>
      <p:bldP spid="53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2324919" y="2176165"/>
            <a:ext cx="540187" cy="666913"/>
            <a:chOff x="1994399" y="2158871"/>
            <a:chExt cx="589804" cy="728170"/>
          </a:xfrm>
        </p:grpSpPr>
        <p:sp>
          <p:nvSpPr>
            <p:cNvPr id="120" name="Freeform 5"/>
            <p:cNvSpPr>
              <a:spLocks/>
            </p:cNvSpPr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9"/>
            <p:cNvSpPr>
              <a:spLocks/>
            </p:cNvSpPr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865104" y="2176165"/>
            <a:ext cx="928146" cy="666913"/>
            <a:chOff x="4530194" y="4285619"/>
            <a:chExt cx="382215" cy="532444"/>
          </a:xfrm>
        </p:grpSpPr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rgbClr val="81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2010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93249" y="2176165"/>
            <a:ext cx="1303787" cy="666913"/>
            <a:chOff x="4912409" y="4285619"/>
            <a:chExt cx="382215" cy="532444"/>
          </a:xfrm>
        </p:grpSpPr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rgbClr val="81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2011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097038" y="2176165"/>
            <a:ext cx="1915184" cy="666913"/>
            <a:chOff x="5294624" y="4285619"/>
            <a:chExt cx="383237" cy="532444"/>
          </a:xfrm>
        </p:grpSpPr>
        <p:sp>
          <p:nvSpPr>
            <p:cNvPr id="130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rgbClr val="81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2012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012221" y="2176165"/>
            <a:ext cx="1291596" cy="666913"/>
            <a:chOff x="5677862" y="4285619"/>
            <a:chExt cx="382215" cy="532444"/>
          </a:xfrm>
        </p:grpSpPr>
        <p:sp>
          <p:nvSpPr>
            <p:cNvPr id="133" name="Rectangle 14"/>
            <p:cNvSpPr>
              <a:spLocks noChangeArrowheads="1"/>
            </p:cNvSpPr>
            <p:nvPr/>
          </p:nvSpPr>
          <p:spPr bwMode="auto">
            <a:xfrm>
              <a:off x="5677862" y="4285619"/>
              <a:ext cx="382215" cy="532444"/>
            </a:xfrm>
            <a:prstGeom prst="rect">
              <a:avLst/>
            </a:prstGeom>
            <a:solidFill>
              <a:srgbClr val="81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2013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5677862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303816" y="2176165"/>
            <a:ext cx="928146" cy="666913"/>
            <a:chOff x="6060077" y="4285619"/>
            <a:chExt cx="382215" cy="532444"/>
          </a:xfrm>
        </p:grpSpPr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rgbClr val="81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201N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31962" y="2176165"/>
            <a:ext cx="606066" cy="666913"/>
            <a:chOff x="7739063" y="3990975"/>
            <a:chExt cx="414338" cy="827088"/>
          </a:xfrm>
        </p:grpSpPr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33466" y="2908655"/>
            <a:ext cx="505556" cy="747969"/>
            <a:chOff x="2768028" y="2732605"/>
            <a:chExt cx="551992" cy="816671"/>
          </a:xfrm>
        </p:grpSpPr>
        <p:cxnSp>
          <p:nvCxnSpPr>
            <p:cNvPr id="143" name="Straight Connector 142"/>
            <p:cNvCxnSpPr/>
            <p:nvPr/>
          </p:nvCxnSpPr>
          <p:spPr>
            <a:xfrm rot="10800000">
              <a:off x="3044025" y="2732605"/>
              <a:ext cx="0" cy="360191"/>
            </a:xfrm>
            <a:prstGeom prst="line">
              <a:avLst/>
            </a:prstGeom>
            <a:ln>
              <a:solidFill>
                <a:srgbClr val="8153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768028" y="2997284"/>
              <a:ext cx="551992" cy="551992"/>
            </a:xfrm>
            <a:prstGeom prst="ellipse">
              <a:avLst/>
            </a:prstGeom>
            <a:solidFill>
              <a:srgbClr val="815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5" name="Text Placeholder 32"/>
          <p:cNvSpPr txBox="1">
            <a:spLocks/>
          </p:cNvSpPr>
          <p:nvPr/>
        </p:nvSpPr>
        <p:spPr>
          <a:xfrm>
            <a:off x="2583138" y="4079644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46" name="Text Placeholder 33"/>
          <p:cNvSpPr txBox="1">
            <a:spLocks/>
          </p:cNvSpPr>
          <p:nvPr/>
        </p:nvSpPr>
        <p:spPr>
          <a:xfrm>
            <a:off x="2570993" y="3860852"/>
            <a:ext cx="1414589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71731" y="2908655"/>
            <a:ext cx="505556" cy="747969"/>
            <a:chOff x="5757807" y="2732605"/>
            <a:chExt cx="551992" cy="816671"/>
          </a:xfrm>
        </p:grpSpPr>
        <p:cxnSp>
          <p:nvCxnSpPr>
            <p:cNvPr id="148" name="Straight Connector 147"/>
            <p:cNvCxnSpPr/>
            <p:nvPr/>
          </p:nvCxnSpPr>
          <p:spPr>
            <a:xfrm rot="10800000">
              <a:off x="6033804" y="2732605"/>
              <a:ext cx="0" cy="360191"/>
            </a:xfrm>
            <a:prstGeom prst="line">
              <a:avLst/>
            </a:prstGeom>
            <a:ln>
              <a:solidFill>
                <a:srgbClr val="8153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5757807" y="2997284"/>
              <a:ext cx="551992" cy="551992"/>
            </a:xfrm>
            <a:prstGeom prst="ellipse">
              <a:avLst/>
            </a:prstGeom>
            <a:solidFill>
              <a:srgbClr val="815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0" name="Text Placeholder 32"/>
          <p:cNvSpPr txBox="1">
            <a:spLocks/>
          </p:cNvSpPr>
          <p:nvPr/>
        </p:nvSpPr>
        <p:spPr>
          <a:xfrm>
            <a:off x="5321403" y="4079644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51" name="Text Placeholder 33"/>
          <p:cNvSpPr txBox="1">
            <a:spLocks/>
          </p:cNvSpPr>
          <p:nvPr/>
        </p:nvSpPr>
        <p:spPr>
          <a:xfrm>
            <a:off x="5309257" y="3860852"/>
            <a:ext cx="1414589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06006" y="2908656"/>
            <a:ext cx="505556" cy="1991870"/>
            <a:chOff x="4048268" y="2732606"/>
            <a:chExt cx="551992" cy="2174827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4324265" y="2732606"/>
              <a:ext cx="0" cy="1848567"/>
            </a:xfrm>
            <a:prstGeom prst="line">
              <a:avLst/>
            </a:prstGeom>
            <a:ln>
              <a:solidFill>
                <a:srgbClr val="8153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>
              <a:spLocks noChangeAspect="1"/>
            </p:cNvSpPr>
            <p:nvPr/>
          </p:nvSpPr>
          <p:spPr>
            <a:xfrm>
              <a:off x="4048268" y="4355441"/>
              <a:ext cx="551992" cy="551992"/>
            </a:xfrm>
            <a:prstGeom prst="ellipse">
              <a:avLst/>
            </a:prstGeom>
            <a:solidFill>
              <a:srgbClr val="815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AU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5" name="Text Placeholder 32"/>
          <p:cNvSpPr txBox="1">
            <a:spLocks/>
          </p:cNvSpPr>
          <p:nvPr/>
        </p:nvSpPr>
        <p:spPr>
          <a:xfrm>
            <a:off x="3755678" y="5323545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56" name="Text Placeholder 33"/>
          <p:cNvSpPr txBox="1">
            <a:spLocks/>
          </p:cNvSpPr>
          <p:nvPr/>
        </p:nvSpPr>
        <p:spPr>
          <a:xfrm>
            <a:off x="3743533" y="5104752"/>
            <a:ext cx="1414589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04390" y="2908656"/>
            <a:ext cx="505556" cy="1991870"/>
            <a:chOff x="7540429" y="2732606"/>
            <a:chExt cx="551992" cy="2174827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7816426" y="2732606"/>
              <a:ext cx="0" cy="1848567"/>
            </a:xfrm>
            <a:prstGeom prst="line">
              <a:avLst/>
            </a:prstGeom>
            <a:ln>
              <a:solidFill>
                <a:srgbClr val="8153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7540429" y="4355441"/>
              <a:ext cx="551992" cy="551992"/>
            </a:xfrm>
            <a:prstGeom prst="ellipse">
              <a:avLst/>
            </a:prstGeom>
            <a:solidFill>
              <a:srgbClr val="815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AU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0" name="Text Placeholder 32"/>
          <p:cNvSpPr txBox="1">
            <a:spLocks/>
          </p:cNvSpPr>
          <p:nvPr/>
        </p:nvSpPr>
        <p:spPr>
          <a:xfrm>
            <a:off x="6954062" y="5323545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1" name="Text Placeholder 33"/>
          <p:cNvSpPr txBox="1">
            <a:spLocks/>
          </p:cNvSpPr>
          <p:nvPr/>
        </p:nvSpPr>
        <p:spPr>
          <a:xfrm>
            <a:off x="6941916" y="5104752"/>
            <a:ext cx="1414589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09995" y="2908655"/>
            <a:ext cx="505556" cy="747969"/>
            <a:chOff x="8747586" y="2732605"/>
            <a:chExt cx="551992" cy="816671"/>
          </a:xfrm>
        </p:grpSpPr>
        <p:cxnSp>
          <p:nvCxnSpPr>
            <p:cNvPr id="163" name="Straight Connector 162"/>
            <p:cNvCxnSpPr/>
            <p:nvPr/>
          </p:nvCxnSpPr>
          <p:spPr>
            <a:xfrm rot="10800000">
              <a:off x="9023583" y="2732605"/>
              <a:ext cx="0" cy="360191"/>
            </a:xfrm>
            <a:prstGeom prst="line">
              <a:avLst/>
            </a:prstGeom>
            <a:ln>
              <a:solidFill>
                <a:srgbClr val="8153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8747586" y="2997284"/>
              <a:ext cx="551992" cy="551992"/>
            </a:xfrm>
            <a:prstGeom prst="ellipse">
              <a:avLst/>
            </a:prstGeom>
            <a:solidFill>
              <a:srgbClr val="815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en-US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5" name="Text Placeholder 32"/>
          <p:cNvSpPr txBox="1">
            <a:spLocks/>
          </p:cNvSpPr>
          <p:nvPr/>
        </p:nvSpPr>
        <p:spPr>
          <a:xfrm>
            <a:off x="8059667" y="4079644"/>
            <a:ext cx="1482938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6" name="Text Placeholder 33"/>
          <p:cNvSpPr txBox="1">
            <a:spLocks/>
          </p:cNvSpPr>
          <p:nvPr/>
        </p:nvSpPr>
        <p:spPr>
          <a:xfrm>
            <a:off x="8047522" y="3860852"/>
            <a:ext cx="1414589" cy="236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71044488"/>
      </p:ext>
    </p:extLst>
  </p:cSld>
  <p:clrMapOvr>
    <a:masterClrMapping/>
  </p:clrMapOvr>
  <p:transition spd="slow" advTm="64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50" grpId="0"/>
      <p:bldP spid="151" grpId="0"/>
      <p:bldP spid="155" grpId="0"/>
      <p:bldP spid="156" grpId="0"/>
      <p:bldP spid="160" grpId="0"/>
      <p:bldP spid="161" grpId="0"/>
      <p:bldP spid="165" grpId="0"/>
      <p:bldP spid="1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>
            <a:spLocks noChangeAspect="1"/>
          </p:cNvSpPr>
          <p:nvPr/>
        </p:nvSpPr>
        <p:spPr>
          <a:xfrm>
            <a:off x="3275289" y="3228779"/>
            <a:ext cx="1879574" cy="1879574"/>
          </a:xfrm>
          <a:prstGeom prst="ellipse">
            <a:avLst/>
          </a:prstGeom>
          <a:solidFill>
            <a:srgbClr val="8153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747125" y="3228779"/>
            <a:ext cx="1879574" cy="1879574"/>
          </a:xfrm>
          <a:prstGeom prst="ellipse">
            <a:avLst/>
          </a:prstGeom>
          <a:solidFill>
            <a:srgbClr val="8153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690797" y="3228779"/>
            <a:ext cx="1879574" cy="1879574"/>
          </a:xfrm>
          <a:prstGeom prst="ellipse">
            <a:avLst/>
          </a:prstGeom>
          <a:solidFill>
            <a:srgbClr val="8153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218960" y="3228779"/>
            <a:ext cx="1879574" cy="1879574"/>
          </a:xfrm>
          <a:prstGeom prst="ellipse">
            <a:avLst/>
          </a:prstGeom>
          <a:solidFill>
            <a:srgbClr val="8153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787296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271969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743805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215644" y="3955489"/>
            <a:ext cx="829882" cy="49475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H="1" flipV="1">
            <a:off x="3141034" y="2502286"/>
            <a:ext cx="1057310" cy="728256"/>
          </a:xfrm>
          <a:prstGeom prst="bentConnector3">
            <a:avLst>
              <a:gd name="adj1" fmla="val -2255"/>
            </a:avLst>
          </a:prstGeom>
          <a:ln w="19050">
            <a:solidFill>
              <a:srgbClr val="815366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0"/>
          <p:cNvSpPr txBox="1">
            <a:spLocks/>
          </p:cNvSpPr>
          <p:nvPr/>
        </p:nvSpPr>
        <p:spPr>
          <a:xfrm>
            <a:off x="1376417" y="2125843"/>
            <a:ext cx="1680212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 Placeholder 11"/>
          <p:cNvSpPr txBox="1">
            <a:spLocks/>
          </p:cNvSpPr>
          <p:nvPr/>
        </p:nvSpPr>
        <p:spPr>
          <a:xfrm>
            <a:off x="1376417" y="2386060"/>
            <a:ext cx="1680211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4048717" y="4200666"/>
            <a:ext cx="730505" cy="2545879"/>
          </a:xfrm>
          <a:prstGeom prst="bentConnector2">
            <a:avLst/>
          </a:prstGeom>
          <a:ln w="19050">
            <a:solidFill>
              <a:srgbClr val="815366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0"/>
          <p:cNvSpPr txBox="1">
            <a:spLocks/>
          </p:cNvSpPr>
          <p:nvPr/>
        </p:nvSpPr>
        <p:spPr>
          <a:xfrm>
            <a:off x="1376417" y="5525559"/>
            <a:ext cx="1680212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11"/>
          <p:cNvSpPr txBox="1">
            <a:spLocks/>
          </p:cNvSpPr>
          <p:nvPr/>
        </p:nvSpPr>
        <p:spPr>
          <a:xfrm>
            <a:off x="1376417" y="5785775"/>
            <a:ext cx="1680211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8633977" y="2500523"/>
            <a:ext cx="1057310" cy="728256"/>
          </a:xfrm>
          <a:prstGeom prst="bentConnector3">
            <a:avLst>
              <a:gd name="adj1" fmla="val -2255"/>
            </a:avLst>
          </a:prstGeom>
          <a:ln w="19050">
            <a:solidFill>
              <a:srgbClr val="815366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10"/>
          <p:cNvSpPr txBox="1">
            <a:spLocks/>
          </p:cNvSpPr>
          <p:nvPr/>
        </p:nvSpPr>
        <p:spPr>
          <a:xfrm>
            <a:off x="9888234" y="2125843"/>
            <a:ext cx="1692256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11"/>
          <p:cNvSpPr txBox="1">
            <a:spLocks/>
          </p:cNvSpPr>
          <p:nvPr/>
        </p:nvSpPr>
        <p:spPr>
          <a:xfrm>
            <a:off x="9888235" y="2386059"/>
            <a:ext cx="1692255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7995472" y="4199344"/>
            <a:ext cx="730505" cy="2545879"/>
          </a:xfrm>
          <a:prstGeom prst="bentConnector2">
            <a:avLst/>
          </a:prstGeom>
          <a:ln w="19050">
            <a:solidFill>
              <a:srgbClr val="815366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0"/>
          <p:cNvSpPr txBox="1">
            <a:spLocks/>
          </p:cNvSpPr>
          <p:nvPr/>
        </p:nvSpPr>
        <p:spPr>
          <a:xfrm>
            <a:off x="9830611" y="5526344"/>
            <a:ext cx="1692256" cy="236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 Placeholder 11"/>
          <p:cNvSpPr txBox="1">
            <a:spLocks/>
          </p:cNvSpPr>
          <p:nvPr/>
        </p:nvSpPr>
        <p:spPr>
          <a:xfrm>
            <a:off x="9830611" y="5786560"/>
            <a:ext cx="1692255" cy="59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94142"/>
      </p:ext>
    </p:extLst>
  </p:cSld>
  <p:clrMapOvr>
    <a:masterClrMapping/>
  </p:clrMapOvr>
  <p:transition spd="slow" advTm="106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9" grpId="0" animBg="1"/>
      <p:bldP spid="35" grpId="0" animBg="1"/>
      <p:bldP spid="39" grpId="0"/>
      <p:bldP spid="40" grpId="0"/>
      <p:bldP spid="41" grpId="0"/>
      <p:bldP spid="42" grpId="0"/>
      <p:bldP spid="44" grpId="0" build="p"/>
      <p:bldP spid="45" grpId="0" build="p"/>
      <p:bldP spid="47" grpId="0" build="p"/>
      <p:bldP spid="48" grpId="0" build="p"/>
      <p:bldP spid="50" grpId="0" build="p"/>
      <p:bldP spid="51" grpId="0" build="p"/>
      <p:bldP spid="54" grpId="0" build="p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111382" y="1978272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11382" y="2930772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11382" y="3883272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11382" y="4873872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1384" y="1960141"/>
            <a:ext cx="2118191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教材分析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1384" y="2912641"/>
            <a:ext cx="319831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83630" y="3865141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教学过程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11357" y="4817641"/>
            <a:ext cx="3663247" cy="10789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归纳总结 布置作业</a:t>
            </a:r>
            <a:endParaRPr lang="en-GB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002379" y="2579405"/>
            <a:ext cx="2476020" cy="1206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cap="all" spc="300" dirty="0">
                <a:solidFill>
                  <a:srgbClr val="815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600" cap="all" spc="300" dirty="0">
              <a:solidFill>
                <a:srgbClr val="815366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002379" y="3647566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rgbClr val="815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179028741"/>
      </p:ext>
    </p:extLst>
  </p:cSld>
  <p:clrMapOvr>
    <a:masterClrMapping/>
  </p:clrMapOvr>
  <p:transition spd="slow" advTm="53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35" grpId="0" animBg="1"/>
      <p:bldP spid="37" grpId="0" animBg="1"/>
      <p:bldP spid="19" grpId="0"/>
      <p:bldP spid="21" grpId="0"/>
      <p:bldP spid="34" grpId="0"/>
      <p:bldP spid="36" grpId="0"/>
      <p:bldP spid="38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197120" y="4453800"/>
            <a:ext cx="45719" cy="2778849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17699" y="3487522"/>
            <a:ext cx="45719" cy="3745127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89637" y="4993683"/>
            <a:ext cx="45719" cy="2238965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025837" y="4993684"/>
            <a:ext cx="45719" cy="2238966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073933" y="5477384"/>
            <a:ext cx="45719" cy="1755266"/>
          </a:xfrm>
          <a:prstGeom prst="rect">
            <a:avLst/>
          </a:prstGeom>
          <a:solidFill>
            <a:srgbClr val="815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72"/>
          <p:cNvGrpSpPr/>
          <p:nvPr/>
        </p:nvGrpSpPr>
        <p:grpSpPr>
          <a:xfrm>
            <a:off x="3524662" y="1935852"/>
            <a:ext cx="2125511" cy="770032"/>
            <a:chOff x="5603652" y="1636369"/>
            <a:chExt cx="1947726" cy="630568"/>
          </a:xfrm>
        </p:grpSpPr>
        <p:sp>
          <p:nvSpPr>
            <p:cNvPr id="94" name="Text Placeholder 3"/>
            <p:cNvSpPr txBox="1">
              <a:spLocks/>
            </p:cNvSpPr>
            <p:nvPr/>
          </p:nvSpPr>
          <p:spPr>
            <a:xfrm>
              <a:off x="6399743" y="1636369"/>
              <a:ext cx="1151635" cy="19343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5603652" y="1904009"/>
              <a:ext cx="1947726" cy="36292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4" name="Group 72"/>
          <p:cNvGrpSpPr/>
          <p:nvPr/>
        </p:nvGrpSpPr>
        <p:grpSpPr>
          <a:xfrm>
            <a:off x="2188006" y="2955719"/>
            <a:ext cx="2125511" cy="772844"/>
            <a:chOff x="5603652" y="1667332"/>
            <a:chExt cx="1947726" cy="632871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6399743" y="1667332"/>
              <a:ext cx="1151635" cy="19343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5603652" y="1937274"/>
              <a:ext cx="1947726" cy="36292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1532831" y="4924347"/>
            <a:ext cx="2125512" cy="801974"/>
            <a:chOff x="5603652" y="1646690"/>
            <a:chExt cx="1947727" cy="656724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6399744" y="1646690"/>
              <a:ext cx="1151635" cy="19343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5603652" y="1940486"/>
              <a:ext cx="1947726" cy="36292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6" name="Group 58"/>
          <p:cNvGrpSpPr/>
          <p:nvPr/>
        </p:nvGrpSpPr>
        <p:grpSpPr>
          <a:xfrm>
            <a:off x="7320457" y="2871899"/>
            <a:ext cx="2087865" cy="686409"/>
            <a:chOff x="7174424" y="1401232"/>
            <a:chExt cx="2276195" cy="562093"/>
          </a:xfrm>
        </p:grpSpPr>
        <p:sp>
          <p:nvSpPr>
            <p:cNvPr id="106" name="TextBox 105"/>
            <p:cNvSpPr txBox="1"/>
            <p:nvPr/>
          </p:nvSpPr>
          <p:spPr>
            <a:xfrm>
              <a:off x="7174424" y="1600395"/>
              <a:ext cx="2276195" cy="362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74424" y="1401232"/>
              <a:ext cx="1370116" cy="19343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8157934" y="3802428"/>
            <a:ext cx="2087865" cy="686411"/>
            <a:chOff x="7174424" y="1401232"/>
            <a:chExt cx="2276195" cy="562095"/>
          </a:xfrm>
        </p:grpSpPr>
        <p:sp>
          <p:nvSpPr>
            <p:cNvPr id="111" name="TextBox 110"/>
            <p:cNvSpPr txBox="1"/>
            <p:nvPr/>
          </p:nvSpPr>
          <p:spPr>
            <a:xfrm>
              <a:off x="7174424" y="1600397"/>
              <a:ext cx="2276195" cy="3629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74424" y="1401232"/>
              <a:ext cx="1370116" cy="19343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6" name="Oval 115"/>
          <p:cNvSpPr>
            <a:spLocks noChangeAspect="1"/>
          </p:cNvSpPr>
          <p:nvPr/>
        </p:nvSpPr>
        <p:spPr>
          <a:xfrm>
            <a:off x="4890227" y="4741143"/>
            <a:ext cx="687666" cy="688237"/>
          </a:xfrm>
          <a:prstGeom prst="ellipse">
            <a:avLst/>
          </a:prstGeom>
          <a:solidFill>
            <a:srgbClr val="8153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7874" y="5848906"/>
            <a:ext cx="687666" cy="688237"/>
          </a:xfrm>
          <a:prstGeom prst="ellipse">
            <a:avLst/>
          </a:prstGeom>
          <a:solidFill>
            <a:srgbClr val="8153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6105937" y="5160604"/>
            <a:ext cx="687666" cy="688237"/>
          </a:xfrm>
          <a:prstGeom prst="ellipse">
            <a:avLst/>
          </a:prstGeom>
          <a:solidFill>
            <a:srgbClr val="8153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7785931" y="5848906"/>
            <a:ext cx="687666" cy="688237"/>
          </a:xfrm>
          <a:prstGeom prst="ellipse">
            <a:avLst/>
          </a:prstGeom>
          <a:solidFill>
            <a:srgbClr val="8153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3705764" y="5570438"/>
            <a:ext cx="687666" cy="688237"/>
          </a:xfrm>
          <a:prstGeom prst="ellipse">
            <a:avLst/>
          </a:prstGeom>
          <a:solidFill>
            <a:srgbClr val="8153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grpSp>
        <p:nvGrpSpPr>
          <p:cNvPr id="8" name="Group 138"/>
          <p:cNvGrpSpPr/>
          <p:nvPr/>
        </p:nvGrpSpPr>
        <p:grpSpPr>
          <a:xfrm>
            <a:off x="7692669" y="4732962"/>
            <a:ext cx="818359" cy="819042"/>
            <a:chOff x="5867400" y="3486150"/>
            <a:chExt cx="670145" cy="670705"/>
          </a:xfrm>
        </p:grpSpPr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867400" y="3486150"/>
              <a:ext cx="670145" cy="670705"/>
            </a:xfrm>
            <a:prstGeom prst="ellipse">
              <a:avLst/>
            </a:prstGeom>
            <a:solidFill>
              <a:srgbClr val="8153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62"/>
            <p:cNvSpPr>
              <a:spLocks noEditPoints="1"/>
            </p:cNvSpPr>
            <p:nvPr/>
          </p:nvSpPr>
          <p:spPr bwMode="auto">
            <a:xfrm>
              <a:off x="6020570" y="3638144"/>
              <a:ext cx="363804" cy="366716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1"/>
          <p:cNvGrpSpPr/>
          <p:nvPr/>
        </p:nvGrpSpPr>
        <p:grpSpPr>
          <a:xfrm>
            <a:off x="4525403" y="3053374"/>
            <a:ext cx="1399259" cy="1400428"/>
            <a:chOff x="3273762" y="2110755"/>
            <a:chExt cx="1145838" cy="1146795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273762" y="2110755"/>
              <a:ext cx="1145838" cy="1146795"/>
            </a:xfrm>
            <a:prstGeom prst="ellipse">
              <a:avLst/>
            </a:prstGeom>
            <a:solidFill>
              <a:srgbClr val="8153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83"/>
            <p:cNvSpPr>
              <a:spLocks noEditPoints="1"/>
            </p:cNvSpPr>
            <p:nvPr/>
          </p:nvSpPr>
          <p:spPr bwMode="auto">
            <a:xfrm>
              <a:off x="3699604" y="2463535"/>
              <a:ext cx="294154" cy="441234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6669086" y="3913917"/>
            <a:ext cx="1078866" cy="1079768"/>
            <a:chOff x="5029200" y="2815445"/>
            <a:chExt cx="883472" cy="884210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029200" y="2815445"/>
              <a:ext cx="883472" cy="884210"/>
            </a:xfrm>
            <a:prstGeom prst="ellipse">
              <a:avLst/>
            </a:prstGeom>
            <a:solidFill>
              <a:srgbClr val="8153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76"/>
            <p:cNvSpPr>
              <a:spLocks noEditPoints="1"/>
            </p:cNvSpPr>
            <p:nvPr/>
          </p:nvSpPr>
          <p:spPr bwMode="auto">
            <a:xfrm>
              <a:off x="5257019" y="3087290"/>
              <a:ext cx="427834" cy="340520"/>
            </a:xfrm>
            <a:custGeom>
              <a:avLst/>
              <a:gdLst/>
              <a:ahLst/>
              <a:cxnLst>
                <a:cxn ang="0">
                  <a:pos x="53" y="20"/>
                </a:cxn>
                <a:cxn ang="0">
                  <a:pos x="26" y="39"/>
                </a:cxn>
                <a:cxn ang="0">
                  <a:pos x="20" y="39"/>
                </a:cxn>
                <a:cxn ang="0">
                  <a:pos x="9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5" y="43"/>
                </a:cxn>
                <a:cxn ang="0">
                  <a:pos x="5" y="41"/>
                </a:cxn>
                <a:cxn ang="0">
                  <a:pos x="10" y="35"/>
                </a:cxn>
                <a:cxn ang="0">
                  <a:pos x="0" y="20"/>
                </a:cxn>
                <a:cxn ang="0">
                  <a:pos x="26" y="0"/>
                </a:cxn>
                <a:cxn ang="0">
                  <a:pos x="53" y="20"/>
                </a:cxn>
                <a:cxn ang="0">
                  <a:pos x="5" y="20"/>
                </a:cxn>
                <a:cxn ang="0">
                  <a:pos x="12" y="31"/>
                </a:cxn>
                <a:cxn ang="0">
                  <a:pos x="16" y="33"/>
                </a:cxn>
                <a:cxn ang="0">
                  <a:pos x="15" y="36"/>
                </a:cxn>
                <a:cxn ang="0">
                  <a:pos x="17" y="35"/>
                </a:cxn>
                <a:cxn ang="0">
                  <a:pos x="19" y="34"/>
                </a:cxn>
                <a:cxn ang="0">
                  <a:pos x="21" y="34"/>
                </a:cxn>
                <a:cxn ang="0">
                  <a:pos x="26" y="34"/>
                </a:cxn>
                <a:cxn ang="0">
                  <a:pos x="48" y="20"/>
                </a:cxn>
                <a:cxn ang="0">
                  <a:pos x="26" y="5"/>
                </a:cxn>
                <a:cxn ang="0">
                  <a:pos x="5" y="20"/>
                </a:cxn>
                <a:cxn ang="0">
                  <a:pos x="62" y="51"/>
                </a:cxn>
                <a:cxn ang="0">
                  <a:pos x="63" y="53"/>
                </a:cxn>
                <a:cxn ang="0">
                  <a:pos x="62" y="54"/>
                </a:cxn>
                <a:cxn ang="0">
                  <a:pos x="58" y="53"/>
                </a:cxn>
                <a:cxn ang="0">
                  <a:pos x="48" y="48"/>
                </a:cxn>
                <a:cxn ang="0">
                  <a:pos x="41" y="49"/>
                </a:cxn>
                <a:cxn ang="0">
                  <a:pos x="23" y="44"/>
                </a:cxn>
                <a:cxn ang="0">
                  <a:pos x="26" y="44"/>
                </a:cxn>
                <a:cxn ang="0">
                  <a:pos x="48" y="38"/>
                </a:cxn>
                <a:cxn ang="0">
                  <a:pos x="58" y="20"/>
                </a:cxn>
                <a:cxn ang="0">
                  <a:pos x="57" y="14"/>
                </a:cxn>
                <a:cxn ang="0">
                  <a:pos x="68" y="30"/>
                </a:cxn>
                <a:cxn ang="0">
                  <a:pos x="58" y="45"/>
                </a:cxn>
                <a:cxn ang="0">
                  <a:pos x="62" y="51"/>
                </a:cxn>
              </a:cxnLst>
              <a:rect l="0" t="0" r="r" b="b"/>
              <a:pathLst>
                <a:path w="68" h="54">
                  <a:moveTo>
                    <a:pt x="53" y="20"/>
                  </a:moveTo>
                  <a:cubicBezTo>
                    <a:pt x="53" y="31"/>
                    <a:pt x="41" y="39"/>
                    <a:pt x="26" y="39"/>
                  </a:cubicBezTo>
                  <a:cubicBezTo>
                    <a:pt x="24" y="39"/>
                    <a:pt x="22" y="39"/>
                    <a:pt x="20" y="39"/>
                  </a:cubicBezTo>
                  <a:cubicBezTo>
                    <a:pt x="17" y="41"/>
                    <a:pt x="13" y="43"/>
                    <a:pt x="9" y="44"/>
                  </a:cubicBezTo>
                  <a:cubicBezTo>
                    <a:pt x="8" y="44"/>
                    <a:pt x="7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3"/>
                  </a:cubicBezTo>
                  <a:cubicBezTo>
                    <a:pt x="5" y="42"/>
                    <a:pt x="5" y="42"/>
                    <a:pt x="5" y="41"/>
                  </a:cubicBezTo>
                  <a:cubicBezTo>
                    <a:pt x="7" y="40"/>
                    <a:pt x="9" y="38"/>
                    <a:pt x="10" y="35"/>
                  </a:cubicBezTo>
                  <a:cubicBezTo>
                    <a:pt x="4" y="32"/>
                    <a:pt x="0" y="26"/>
                    <a:pt x="0" y="20"/>
                  </a:cubicBezTo>
                  <a:cubicBezTo>
                    <a:pt x="0" y="9"/>
                    <a:pt x="12" y="0"/>
                    <a:pt x="26" y="0"/>
                  </a:cubicBezTo>
                  <a:cubicBezTo>
                    <a:pt x="41" y="0"/>
                    <a:pt x="53" y="9"/>
                    <a:pt x="53" y="20"/>
                  </a:cubicBezTo>
                  <a:close/>
                  <a:moveTo>
                    <a:pt x="5" y="20"/>
                  </a:moveTo>
                  <a:cubicBezTo>
                    <a:pt x="5" y="24"/>
                    <a:pt x="7" y="28"/>
                    <a:pt x="12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4"/>
                    <a:pt x="25" y="34"/>
                    <a:pt x="26" y="34"/>
                  </a:cubicBezTo>
                  <a:cubicBezTo>
                    <a:pt x="38" y="34"/>
                    <a:pt x="48" y="28"/>
                    <a:pt x="48" y="20"/>
                  </a:cubicBezTo>
                  <a:cubicBezTo>
                    <a:pt x="48" y="12"/>
                    <a:pt x="38" y="5"/>
                    <a:pt x="26" y="5"/>
                  </a:cubicBezTo>
                  <a:cubicBezTo>
                    <a:pt x="15" y="5"/>
                    <a:pt x="5" y="12"/>
                    <a:pt x="5" y="20"/>
                  </a:cubicBezTo>
                  <a:close/>
                  <a:moveTo>
                    <a:pt x="62" y="51"/>
                  </a:moveTo>
                  <a:cubicBezTo>
                    <a:pt x="63" y="52"/>
                    <a:pt x="63" y="52"/>
                    <a:pt x="63" y="53"/>
                  </a:cubicBezTo>
                  <a:cubicBezTo>
                    <a:pt x="63" y="53"/>
                    <a:pt x="62" y="54"/>
                    <a:pt x="62" y="54"/>
                  </a:cubicBezTo>
                  <a:cubicBezTo>
                    <a:pt x="60" y="54"/>
                    <a:pt x="59" y="54"/>
                    <a:pt x="58" y="53"/>
                  </a:cubicBezTo>
                  <a:cubicBezTo>
                    <a:pt x="54" y="52"/>
                    <a:pt x="51" y="51"/>
                    <a:pt x="48" y="48"/>
                  </a:cubicBezTo>
                  <a:cubicBezTo>
                    <a:pt x="46" y="49"/>
                    <a:pt x="43" y="49"/>
                    <a:pt x="41" y="49"/>
                  </a:cubicBezTo>
                  <a:cubicBezTo>
                    <a:pt x="34" y="49"/>
                    <a:pt x="28" y="47"/>
                    <a:pt x="23" y="44"/>
                  </a:cubicBezTo>
                  <a:cubicBezTo>
                    <a:pt x="24" y="44"/>
                    <a:pt x="25" y="44"/>
                    <a:pt x="26" y="44"/>
                  </a:cubicBezTo>
                  <a:cubicBezTo>
                    <a:pt x="35" y="44"/>
                    <a:pt x="42" y="42"/>
                    <a:pt x="48" y="38"/>
                  </a:cubicBezTo>
                  <a:cubicBezTo>
                    <a:pt x="55" y="33"/>
                    <a:pt x="58" y="27"/>
                    <a:pt x="58" y="20"/>
                  </a:cubicBezTo>
                  <a:cubicBezTo>
                    <a:pt x="58" y="18"/>
                    <a:pt x="58" y="16"/>
                    <a:pt x="57" y="14"/>
                  </a:cubicBezTo>
                  <a:cubicBezTo>
                    <a:pt x="64" y="18"/>
                    <a:pt x="68" y="23"/>
                    <a:pt x="68" y="30"/>
                  </a:cubicBezTo>
                  <a:cubicBezTo>
                    <a:pt x="68" y="36"/>
                    <a:pt x="64" y="41"/>
                    <a:pt x="58" y="45"/>
                  </a:cubicBezTo>
                  <a:cubicBezTo>
                    <a:pt x="59" y="48"/>
                    <a:pt x="61" y="49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30"/>
          <p:cNvGrpSpPr/>
          <p:nvPr/>
        </p:nvGrpSpPr>
        <p:grpSpPr>
          <a:xfrm>
            <a:off x="3505288" y="3913917"/>
            <a:ext cx="1078866" cy="1079768"/>
            <a:chOff x="2438400" y="2815445"/>
            <a:chExt cx="883472" cy="884210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438400" y="2815445"/>
              <a:ext cx="883472" cy="884210"/>
            </a:xfrm>
            <a:prstGeom prst="ellipse">
              <a:avLst/>
            </a:prstGeom>
            <a:solidFill>
              <a:srgbClr val="8153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216"/>
            <p:cNvSpPr>
              <a:spLocks noEditPoints="1"/>
            </p:cNvSpPr>
            <p:nvPr/>
          </p:nvSpPr>
          <p:spPr bwMode="auto">
            <a:xfrm>
              <a:off x="2666219" y="3042179"/>
              <a:ext cx="427834" cy="430742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32"/>
          <p:cNvGrpSpPr/>
          <p:nvPr/>
        </p:nvGrpSpPr>
        <p:grpSpPr>
          <a:xfrm>
            <a:off x="5701190" y="1997432"/>
            <a:ext cx="1488847" cy="1490090"/>
            <a:chOff x="4236600" y="1246056"/>
            <a:chExt cx="1219200" cy="1220218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4236600" y="1246056"/>
              <a:ext cx="1219200" cy="1220218"/>
            </a:xfrm>
            <a:prstGeom prst="ellipse">
              <a:avLst/>
            </a:prstGeom>
            <a:solidFill>
              <a:srgbClr val="8153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217"/>
            <p:cNvSpPr>
              <a:spLocks noEditPoints="1"/>
            </p:cNvSpPr>
            <p:nvPr/>
          </p:nvSpPr>
          <p:spPr bwMode="auto">
            <a:xfrm>
              <a:off x="4601724" y="1672807"/>
              <a:ext cx="488952" cy="36671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40391"/>
      </p:ext>
    </p:extLst>
  </p:cSld>
  <p:clrMapOvr>
    <a:masterClrMapping/>
  </p:clrMapOvr>
  <p:transition spd="slow" advTm="70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  <p:bldP spid="83" grpId="0" animBg="1"/>
      <p:bldP spid="87" grpId="0" animBg="1"/>
      <p:bldP spid="116" grpId="0" animBg="1"/>
      <p:bldP spid="120" grpId="0" animBg="1"/>
      <p:bldP spid="122" grpId="0" animBg="1"/>
      <p:bldP spid="123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5"/>
          <p:cNvSpPr>
            <a:spLocks/>
          </p:cNvSpPr>
          <p:nvPr/>
        </p:nvSpPr>
        <p:spPr bwMode="auto">
          <a:xfrm>
            <a:off x="4821135" y="2753428"/>
            <a:ext cx="1544356" cy="13200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599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599" y="13190"/>
                  <a:pt x="21599" y="13190"/>
                  <a:pt x="21599" y="13190"/>
                </a:cubicBezTo>
                <a:cubicBezTo>
                  <a:pt x="16517" y="13520"/>
                  <a:pt x="12141" y="16818"/>
                  <a:pt x="9599" y="21600"/>
                </a:cubicBez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lIns="24106" tIns="24106" rIns="24106" bIns="24106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AutoShape 6"/>
          <p:cNvSpPr>
            <a:spLocks/>
          </p:cNvSpPr>
          <p:nvPr/>
        </p:nvSpPr>
        <p:spPr bwMode="auto">
          <a:xfrm>
            <a:off x="7394224" y="3767094"/>
            <a:ext cx="930799" cy="1743574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lIns="24106" tIns="24106" rIns="24106" bIns="24106"/>
          <a:lstStyle/>
          <a:p>
            <a:pPr algn="ctr" defTabSz="482163">
              <a:lnSpc>
                <a:spcPct val="120000"/>
              </a:lnSpc>
              <a:defRPr/>
            </a:pPr>
            <a:endParaRPr lang="es-ES" sz="949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AutoShape 7"/>
          <p:cNvSpPr>
            <a:spLocks/>
          </p:cNvSpPr>
          <p:nvPr/>
        </p:nvSpPr>
        <p:spPr bwMode="auto">
          <a:xfrm>
            <a:off x="6490212" y="2776865"/>
            <a:ext cx="1548541" cy="131081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600" y="14538"/>
                </a:cubicBezTo>
                <a:cubicBezTo>
                  <a:pt x="12031" y="21600"/>
                  <a:pt x="12031" y="21600"/>
                  <a:pt x="12031" y="21600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solidFill>
            <a:srgbClr val="815366"/>
          </a:solidFill>
          <a:ln>
            <a:noFill/>
          </a:ln>
          <a:effectLst/>
        </p:spPr>
        <p:txBody>
          <a:bodyPr lIns="24106" tIns="24106" rIns="24106" bIns="24106"/>
          <a:lstStyle/>
          <a:p>
            <a:pPr algn="ctr" defTabSz="482163">
              <a:lnSpc>
                <a:spcPct val="120000"/>
              </a:lnSpc>
              <a:defRPr/>
            </a:pPr>
            <a:endParaRPr lang="es-ES" sz="949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4541561" y="3787183"/>
            <a:ext cx="934984" cy="1743574"/>
          </a:xfrm>
          <a:custGeom>
            <a:avLst/>
            <a:gdLst>
              <a:gd name="T0" fmla="*/ 2147483647 w 20023"/>
              <a:gd name="T1" fmla="*/ 2147483647 h 21600"/>
              <a:gd name="T2" fmla="*/ 2147483647 w 20023"/>
              <a:gd name="T3" fmla="*/ 2147483647 h 21600"/>
              <a:gd name="T4" fmla="*/ 2147483647 w 20023"/>
              <a:gd name="T5" fmla="*/ 2147483647 h 21600"/>
              <a:gd name="T6" fmla="*/ 2147483647 w 20023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23" h="21600">
                <a:moveTo>
                  <a:pt x="20023" y="16855"/>
                </a:moveTo>
                <a:cubicBezTo>
                  <a:pt x="4794" y="21599"/>
                  <a:pt x="4794" y="21599"/>
                  <a:pt x="4794" y="21599"/>
                </a:cubicBezTo>
                <a:cubicBezTo>
                  <a:pt x="-1470" y="14857"/>
                  <a:pt x="-1577" y="6804"/>
                  <a:pt x="4363" y="0"/>
                </a:cubicBezTo>
                <a:cubicBezTo>
                  <a:pt x="19806" y="4494"/>
                  <a:pt x="19806" y="4494"/>
                  <a:pt x="19806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3" y="16855"/>
                </a:cubicBezTo>
                <a:close/>
              </a:path>
            </a:pathLst>
          </a:custGeom>
          <a:solidFill>
            <a:srgbClr val="815366"/>
          </a:solidFill>
          <a:ln>
            <a:noFill/>
          </a:ln>
        </p:spPr>
        <p:txBody>
          <a:bodyPr lIns="24106" tIns="24106" rIns="24106" bIns="24106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>
            <a:off x="5310809" y="3223012"/>
            <a:ext cx="843746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21" name="AutoShape 11"/>
          <p:cNvSpPr>
            <a:spLocks/>
          </p:cNvSpPr>
          <p:nvPr/>
        </p:nvSpPr>
        <p:spPr bwMode="auto">
          <a:xfrm>
            <a:off x="6778993" y="3225523"/>
            <a:ext cx="843746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29%</a:t>
            </a:r>
          </a:p>
        </p:txBody>
      </p:sp>
      <p:sp>
        <p:nvSpPr>
          <p:cNvPr id="22" name="AutoShape 12"/>
          <p:cNvSpPr>
            <a:spLocks/>
          </p:cNvSpPr>
          <p:nvPr/>
        </p:nvSpPr>
        <p:spPr bwMode="auto">
          <a:xfrm>
            <a:off x="7493833" y="4498675"/>
            <a:ext cx="842909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17%</a:t>
            </a:r>
          </a:p>
        </p:txBody>
      </p:sp>
      <p:sp>
        <p:nvSpPr>
          <p:cNvPr id="23" name="AutoShape 13"/>
          <p:cNvSpPr>
            <a:spLocks/>
          </p:cNvSpPr>
          <p:nvPr/>
        </p:nvSpPr>
        <p:spPr bwMode="auto">
          <a:xfrm>
            <a:off x="4541561" y="4476074"/>
            <a:ext cx="842908" cy="3214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>
              <a:lnSpc>
                <a:spcPct val="120000"/>
              </a:lnSpc>
              <a:defRPr/>
            </a:pPr>
            <a:r>
              <a:rPr lang="es-ES" sz="263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Lato Regular"/>
                <a:sym typeface="Arial" panose="020B0604020202020204" pitchFamily="34" charset="0"/>
              </a:rPr>
              <a:t>73%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2209930" y="2429874"/>
            <a:ext cx="1368595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1417844" y="2740838"/>
            <a:ext cx="2160682" cy="6284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Rounded Rectangle 11"/>
          <p:cNvSpPr>
            <a:spLocks noChangeAspect="1"/>
          </p:cNvSpPr>
          <p:nvPr/>
        </p:nvSpPr>
        <p:spPr>
          <a:xfrm>
            <a:off x="3779244" y="2504824"/>
            <a:ext cx="759275" cy="760014"/>
          </a:xfrm>
          <a:prstGeom prst="roundRect">
            <a:avLst>
              <a:gd name="adj" fmla="val 0"/>
            </a:avLst>
          </a:prstGeom>
          <a:solidFill>
            <a:srgbClr val="815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40125" y="2601093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354245" y="2429874"/>
            <a:ext cx="1400530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9354245" y="2740839"/>
            <a:ext cx="2048602" cy="6046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Rounded Rectangle 23"/>
          <p:cNvSpPr>
            <a:spLocks noChangeAspect="1"/>
          </p:cNvSpPr>
          <p:nvPr/>
        </p:nvSpPr>
        <p:spPr>
          <a:xfrm>
            <a:off x="8452913" y="2504824"/>
            <a:ext cx="759275" cy="760014"/>
          </a:xfrm>
          <a:prstGeom prst="roundRect">
            <a:avLst>
              <a:gd name="adj" fmla="val 0"/>
            </a:avLst>
          </a:prstGeom>
          <a:solidFill>
            <a:srgbClr val="815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8513794" y="2601093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2209930" y="5381506"/>
            <a:ext cx="1368595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1417844" y="5692470"/>
            <a:ext cx="2160682" cy="6284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5" name="Rounded Rectangle 27"/>
          <p:cNvSpPr>
            <a:spLocks noChangeAspect="1"/>
          </p:cNvSpPr>
          <p:nvPr/>
        </p:nvSpPr>
        <p:spPr>
          <a:xfrm>
            <a:off x="3727773" y="5456456"/>
            <a:ext cx="759275" cy="760014"/>
          </a:xfrm>
          <a:prstGeom prst="roundRect">
            <a:avLst>
              <a:gd name="adj" fmla="val 0"/>
            </a:avLst>
          </a:prstGeom>
          <a:solidFill>
            <a:srgbClr val="815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3788654" y="5552725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9348761" y="5381506"/>
            <a:ext cx="1400530" cy="3577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9348761" y="5692471"/>
            <a:ext cx="2048602" cy="6046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3" name="Rounded Rectangle 16"/>
          <p:cNvSpPr>
            <a:spLocks noChangeAspect="1"/>
          </p:cNvSpPr>
          <p:nvPr/>
        </p:nvSpPr>
        <p:spPr>
          <a:xfrm>
            <a:off x="8452913" y="5456456"/>
            <a:ext cx="759275" cy="760014"/>
          </a:xfrm>
          <a:prstGeom prst="roundRect">
            <a:avLst>
              <a:gd name="adj" fmla="val 0"/>
            </a:avLst>
          </a:prstGeom>
          <a:solidFill>
            <a:srgbClr val="8153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266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8513794" y="5552725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9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78612" y="591989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5694"/>
      </p:ext>
    </p:extLst>
  </p:cSld>
  <p:clrMapOvr>
    <a:masterClrMapping/>
  </p:clrMapOvr>
  <p:transition spd="slow" advTm="56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utoUpdateAnimBg="0"/>
      <p:bldP spid="21" grpId="0" autoUpdateAnimBg="0"/>
      <p:bldP spid="22" grpId="0" autoUpdateAnimBg="0"/>
      <p:bldP spid="23" grpId="0" autoUpdateAnimBg="0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/>
          <p:cNvSpPr txBox="1"/>
          <p:nvPr/>
        </p:nvSpPr>
        <p:spPr>
          <a:xfrm>
            <a:off x="4552492" y="2876303"/>
            <a:ext cx="53332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归纳总结 布置作业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324919" y="2694737"/>
            <a:ext cx="21964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300" dirty="0">
                <a:solidFill>
                  <a:srgbClr val="81536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600" cap="all" spc="300" dirty="0">
              <a:solidFill>
                <a:srgbClr val="81536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33329" y="2680221"/>
            <a:ext cx="0" cy="1584176"/>
          </a:xfrm>
          <a:prstGeom prst="line">
            <a:avLst/>
          </a:prstGeom>
          <a:ln>
            <a:solidFill>
              <a:srgbClr val="815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87994"/>
      </p:ext>
    </p:extLst>
  </p:cSld>
  <p:clrMapOvr>
    <a:masterClrMapping/>
  </p:clrMapOvr>
  <p:transition spd="slow" advTm="48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58905"/>
      </p:ext>
    </p:extLst>
  </p:cSld>
  <p:clrMapOvr>
    <a:masterClrMapping/>
  </p:clrMapOvr>
  <p:transition spd="slow" advTm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507991" y="2752229"/>
            <a:ext cx="679359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000" b="1" cap="all" dirty="0">
                <a:solidFill>
                  <a:srgbClr val="815366"/>
                </a:solidFill>
                <a:cs typeface="Arial" panose="020B0604020202020204" pitchFamily="34" charset="0"/>
              </a:rPr>
              <a:t>感谢聆听</a:t>
            </a:r>
            <a:endParaRPr lang="en-US" altLang="zh-CN" sz="8000" b="1" cap="all" dirty="0">
              <a:solidFill>
                <a:srgbClr val="815366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2000" cap="all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2000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39775"/>
      </p:ext>
    </p:extLst>
  </p:cSld>
  <p:clrMapOvr>
    <a:masterClrMapping/>
  </p:clrMapOvr>
  <p:transition spd="slow" advTm="364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3117007" y="1024037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教材分析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920565" y="923573"/>
            <a:ext cx="21964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300" dirty="0">
                <a:solidFill>
                  <a:srgbClr val="81536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600" cap="all" spc="300" dirty="0">
              <a:solidFill>
                <a:srgbClr val="81536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28975" y="909057"/>
            <a:ext cx="0" cy="1584176"/>
          </a:xfrm>
          <a:prstGeom prst="line">
            <a:avLst/>
          </a:prstGeom>
          <a:ln>
            <a:solidFill>
              <a:srgbClr val="815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AF4D4A-6F40-4742-B22C-B3180E06F1AC}"/>
              </a:ext>
            </a:extLst>
          </p:cNvPr>
          <p:cNvSpPr txBox="1"/>
          <p:nvPr/>
        </p:nvSpPr>
        <p:spPr>
          <a:xfrm>
            <a:off x="3142628" y="1807408"/>
            <a:ext cx="8136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《</a:t>
            </a:r>
            <a:r>
              <a:rPr lang="zh-CN" altLang="en-US" sz="2800" dirty="0"/>
              <a:t>模拟电子电子技术基础</a:t>
            </a:r>
            <a:r>
              <a:rPr lang="en-US" altLang="zh-CN" sz="2800" dirty="0"/>
              <a:t>》</a:t>
            </a:r>
            <a:r>
              <a:rPr lang="zh-CN" altLang="en-US" sz="2800" dirty="0"/>
              <a:t>是电子、电气和自控类等专业在电子技术方面入门性质的专业基础课程。半导体器件是现代电子技术的基础，对于从事电子技术的工程技术人员来说，只有认识和掌握作为电子线路核心元件的半导体器件的结构、性能、工作原理和应用特点，才能深入分析电子电路的工作原理，正确选择和合理使用各种搬到安提器件。因此，有必要了解和掌握一定的半导体基础知识。它是模拟电子技术中非常重要的一节内容，也为后续课程的学习打下良好的基础</a:t>
            </a:r>
          </a:p>
        </p:txBody>
      </p:sp>
    </p:spTree>
    <p:extLst>
      <p:ext uri="{BB962C8B-B14F-4D97-AF65-F5344CB8AC3E}">
        <p14:creationId xmlns:p14="http://schemas.microsoft.com/office/powerpoint/2010/main" val="3844135"/>
      </p:ext>
    </p:extLst>
  </p:cSld>
  <p:clrMapOvr>
    <a:masterClrMapping/>
  </p:clrMapOvr>
  <p:transition spd="slow" advTm="48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72989" y="1834256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88468" y="2752446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57168" y="3561693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3471" y="4444262"/>
            <a:ext cx="555041" cy="528636"/>
          </a:xfrm>
          <a:prstGeom prst="rect">
            <a:avLst/>
          </a:prstGeom>
          <a:solidFill>
            <a:srgbClr val="81536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2989" y="1801889"/>
            <a:ext cx="222048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教学目标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1196" y="2681870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能力目标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57167" y="3567426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教学重点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93469" y="4444262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教学难点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61555"/>
      </p:ext>
    </p:extLst>
  </p:cSld>
  <p:clrMapOvr>
    <a:masterClrMapping/>
  </p:clrMapOvr>
  <p:transition spd="slow" advTm="53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35" grpId="0" animBg="1"/>
      <p:bldP spid="37" grpId="0" animBg="1"/>
      <p:bldP spid="19" grpId="0"/>
      <p:bldP spid="21" grpId="0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7290740" y="289806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4611654" y="322889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1716203" y="369386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1278612" y="591989"/>
            <a:ext cx="306705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3366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教学目标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101F528-C0A3-4870-A426-AFED71444CD9}"/>
              </a:ext>
            </a:extLst>
          </p:cNvPr>
          <p:cNvSpPr txBox="1"/>
          <p:nvPr/>
        </p:nvSpPr>
        <p:spPr>
          <a:xfrm>
            <a:off x="1716203" y="25383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）掌握二极管的结构、特性和主要技术参数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33D4AC-C210-4D61-A384-09F7D6B33C41}"/>
              </a:ext>
            </a:extLst>
          </p:cNvPr>
          <p:cNvSpPr txBox="1"/>
          <p:nvPr/>
        </p:nvSpPr>
        <p:spPr>
          <a:xfrm>
            <a:off x="1715815" y="358546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）掌握各类常见二极管的选型和典型应用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688319-76ED-4449-ABB8-C0BB8E28FFB8}"/>
              </a:ext>
            </a:extLst>
          </p:cNvPr>
          <p:cNvSpPr txBox="1"/>
          <p:nvPr/>
        </p:nvSpPr>
        <p:spPr>
          <a:xfrm>
            <a:off x="1715815" y="463257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）掌握三极管的结构、特性和主要技术参数</a:t>
            </a:r>
          </a:p>
        </p:txBody>
      </p:sp>
    </p:spTree>
    <p:extLst>
      <p:ext uri="{BB962C8B-B14F-4D97-AF65-F5344CB8AC3E}">
        <p14:creationId xmlns:p14="http://schemas.microsoft.com/office/powerpoint/2010/main" val="4132760299"/>
      </p:ext>
    </p:extLst>
  </p:cSld>
  <p:clrMapOvr>
    <a:masterClrMapping/>
  </p:clrMapOvr>
  <p:transition spd="slow" advTm="80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7290740" y="289806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4611654" y="322889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1716203" y="369386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1278612" y="591989"/>
            <a:ext cx="306705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3366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能力目标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101F528-C0A3-4870-A426-AFED71444CD9}"/>
              </a:ext>
            </a:extLst>
          </p:cNvPr>
          <p:cNvSpPr txBox="1"/>
          <p:nvPr/>
        </p:nvSpPr>
        <p:spPr>
          <a:xfrm>
            <a:off x="1715815" y="1831825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）通过实际应用的电路原理图或电子线路板，指导学生进行观察和认识其中的各类半导体器件，培养学生的观察现象、分析问题以及理论联系实际的能力。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688319-76ED-4449-ABB8-C0BB8E28FFB8}"/>
              </a:ext>
            </a:extLst>
          </p:cNvPr>
          <p:cNvSpPr txBox="1"/>
          <p:nvPr/>
        </p:nvSpPr>
        <p:spPr>
          <a:xfrm>
            <a:off x="1715815" y="4207111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）指导学生动手做实验，借助实验仪器、设备测试二极管和三极管，培养学的动手能力以及通过实验研究问题的习惯。</a:t>
            </a:r>
          </a:p>
        </p:txBody>
      </p:sp>
    </p:spTree>
    <p:extLst>
      <p:ext uri="{BB962C8B-B14F-4D97-AF65-F5344CB8AC3E}">
        <p14:creationId xmlns:p14="http://schemas.microsoft.com/office/powerpoint/2010/main" val="3410426938"/>
      </p:ext>
    </p:extLst>
  </p:cSld>
  <p:clrMapOvr>
    <a:masterClrMapping/>
  </p:clrMapOvr>
  <p:transition spd="slow" advTm="80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7290740" y="289806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4611654" y="322889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1716203" y="369386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1278612" y="591989"/>
            <a:ext cx="306705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3366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重点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101F528-C0A3-4870-A426-AFED71444CD9}"/>
              </a:ext>
            </a:extLst>
          </p:cNvPr>
          <p:cNvSpPr txBox="1"/>
          <p:nvPr/>
        </p:nvSpPr>
        <p:spPr>
          <a:xfrm>
            <a:off x="1715815" y="172984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）二极管的单向导电性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33D4AC-C210-4D61-A384-09F7D6B33C41}"/>
              </a:ext>
            </a:extLst>
          </p:cNvPr>
          <p:cNvSpPr txBox="1"/>
          <p:nvPr/>
        </p:nvSpPr>
        <p:spPr>
          <a:xfrm>
            <a:off x="1715815" y="285353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）测试二极管、三极管的特性曲线，并通过  </a:t>
            </a:r>
            <a:r>
              <a:rPr lang="en-US" altLang="zh-CN" sz="3200" dirty="0"/>
              <a:t>	 </a:t>
            </a:r>
            <a:r>
              <a:rPr lang="zh-CN" altLang="en-US" sz="3200" dirty="0"/>
              <a:t>特性曲线认识和理解主要参数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688319-76ED-4449-ABB8-C0BB8E28FFB8}"/>
              </a:ext>
            </a:extLst>
          </p:cNvPr>
          <p:cNvSpPr txBox="1"/>
          <p:nvPr/>
        </p:nvSpPr>
        <p:spPr>
          <a:xfrm>
            <a:off x="1715815" y="446336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）常见二极管的典型应用</a:t>
            </a:r>
          </a:p>
        </p:txBody>
      </p:sp>
    </p:spTree>
    <p:extLst>
      <p:ext uri="{BB962C8B-B14F-4D97-AF65-F5344CB8AC3E}">
        <p14:creationId xmlns:p14="http://schemas.microsoft.com/office/powerpoint/2010/main" val="334522422"/>
      </p:ext>
    </p:extLst>
  </p:cSld>
  <p:clrMapOvr>
    <a:masterClrMapping/>
  </p:clrMapOvr>
  <p:transition spd="slow" advTm="80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7290740" y="289806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4611654" y="322889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1716203" y="369386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1278612" y="591989"/>
            <a:ext cx="306705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3366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教学难点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12751" y="1043782"/>
            <a:ext cx="39987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101F528-C0A3-4870-A426-AFED71444CD9}"/>
              </a:ext>
            </a:extLst>
          </p:cNvPr>
          <p:cNvSpPr txBox="1"/>
          <p:nvPr/>
        </p:nvSpPr>
        <p:spPr>
          <a:xfrm>
            <a:off x="1715815" y="217266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）温度对半导体器件的影响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33D4AC-C210-4D61-A384-09F7D6B33C41}"/>
              </a:ext>
            </a:extLst>
          </p:cNvPr>
          <p:cNvSpPr txBox="1"/>
          <p:nvPr/>
        </p:nvSpPr>
        <p:spPr>
          <a:xfrm>
            <a:off x="1715815" y="367917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）三极管的的三个工作区进入条件和特点</a:t>
            </a:r>
          </a:p>
        </p:txBody>
      </p:sp>
    </p:spTree>
    <p:extLst>
      <p:ext uri="{BB962C8B-B14F-4D97-AF65-F5344CB8AC3E}">
        <p14:creationId xmlns:p14="http://schemas.microsoft.com/office/powerpoint/2010/main" val="643437578"/>
      </p:ext>
    </p:extLst>
  </p:cSld>
  <p:clrMapOvr>
    <a:masterClrMapping/>
  </p:clrMapOvr>
  <p:transition spd="slow" advTm="80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/>
          <p:cNvSpPr txBox="1"/>
          <p:nvPr/>
        </p:nvSpPr>
        <p:spPr>
          <a:xfrm>
            <a:off x="4552492" y="2876303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4552492" y="3691321"/>
            <a:ext cx="46851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324919" y="2694737"/>
            <a:ext cx="21964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300" dirty="0">
                <a:solidFill>
                  <a:srgbClr val="81536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300" dirty="0">
              <a:solidFill>
                <a:srgbClr val="81536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33329" y="2680221"/>
            <a:ext cx="0" cy="1584176"/>
          </a:xfrm>
          <a:prstGeom prst="line">
            <a:avLst/>
          </a:prstGeom>
          <a:ln>
            <a:solidFill>
              <a:srgbClr val="815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37705"/>
      </p:ext>
    </p:extLst>
  </p:cSld>
  <p:clrMapOvr>
    <a:masterClrMapping/>
  </p:clrMapOvr>
  <p:transition spd="slow" advTm="48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1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  <p:tag name="ISPRING_ULTRA_SCORM_COURSE_ID" val="CC19FCB4-9F3D-41D2-835C-0F7291A1A5E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ilEUl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B4pRFJFQUy+E0AAABqAAAAGwAAAHVuaXZlcnNhbC91bml2ZXJzYWwucG5nLnhtbLOxr8jNUShLLSrOzM+zVTLUM1Cyt+PlsikoSi3LTC1XqACKAQUhQEmh0lbJxAjBLc9MKcmwVTI3MkWIZaRmpmeU2CqZmpjABfWBRgIAUEsBAgAAFAACAAgARJRXRyO0Tvv7AgAAsAgAABQAAAAAAAAAAQAAAAAAAAAAAHVuaXZlcnNhbC9wbGF5ZXIueG1sUEsBAgAAFAACAAgAeKURSXlK6gJlKgAAPkgAABcAAAAAAAAAAAAAAAAALQMAAHVuaXZlcnNhbC91bml2ZXJzYWwucG5nUEsBAgAAFAACAAgAeKURSRUFMvhNAAAAagAAABsAAAAAAAAAAQAAAAAAxy0AAHVuaXZlcnNhbC91bml2ZXJzYWwucG5nLnhtbFBLBQYAAAAAAwADANAAAABNL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Administrator\Deskto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3|0.2|0.2|0.3|0.2|0.2|0.2|0.2|0.2|0.2|0.2|0.2|0.2|0.2|0.2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1852</Words>
  <Application>Microsoft Office PowerPoint</Application>
  <PresentationFormat>自定义</PresentationFormat>
  <Paragraphs>203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2020-06-04T06:32:48Z</dcterms:modified>
</cp:coreProperties>
</file>