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af3e2b04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af3e2b04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af3e2b04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af3e2b04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af3e2b0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af3e2b0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5e18b33a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5e18b33a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af3e2b04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af3e2b04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af3e2b0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af3e2b0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af3e2b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af3e2b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662c293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662c293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af3e2b0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af3e2b0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af3e2b0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af3e2b0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af3e2b04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af3e2b0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f3e2b0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f3e2b0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af3e2b0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af3e2b0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2017150" y="2760475"/>
            <a:ext cx="4766026" cy="2383025"/>
          </a:xfrm>
          <a:prstGeom prst="rect">
            <a:avLst/>
          </a:prstGeom>
          <a:noFill/>
          <a:ln>
            <a:noFill/>
          </a:ln>
        </p:spPr>
      </p:pic>
      <p:sp>
        <p:nvSpPr>
          <p:cNvPr id="11" name="Google Shape;11;p2"/>
          <p:cNvSpPr/>
          <p:nvPr/>
        </p:nvSpPr>
        <p:spPr>
          <a:xfrm>
            <a:off x="0" y="-25"/>
            <a:ext cx="9144000" cy="2945700"/>
          </a:xfrm>
          <a:prstGeom prst="rect">
            <a:avLst/>
          </a:prstGeom>
          <a:solidFill>
            <a:srgbClr val="4E36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11700" y="308475"/>
            <a:ext cx="8520600" cy="1207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500"/>
              <a:buNone/>
              <a:defRPr sz="45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17673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5" name="Google Shape;15;p2"/>
          <p:cNvCxnSpPr/>
          <p:nvPr/>
        </p:nvCxnSpPr>
        <p:spPr>
          <a:xfrm>
            <a:off x="704700" y="1636325"/>
            <a:ext cx="7734600" cy="0"/>
          </a:xfrm>
          <a:prstGeom prst="straightConnector1">
            <a:avLst/>
          </a:prstGeom>
          <a:noFill/>
          <a:ln cap="flat" cmpd="sng" w="9525">
            <a:solidFill>
              <a:srgbClr val="C0040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a:off x="0" y="4368275"/>
            <a:ext cx="9144000" cy="775200"/>
          </a:xfrm>
          <a:prstGeom prst="rect">
            <a:avLst/>
          </a:prstGeom>
          <a:solidFill>
            <a:srgbClr val="4E36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3"/>
          <p:cNvPicPr preferRelativeResize="0"/>
          <p:nvPr/>
        </p:nvPicPr>
        <p:blipFill>
          <a:blip r:embed="rId2">
            <a:alphaModFix/>
          </a:blip>
          <a:stretch>
            <a:fillRect/>
          </a:stretch>
        </p:blipFill>
        <p:spPr>
          <a:xfrm>
            <a:off x="28125" y="4388312"/>
            <a:ext cx="1470250" cy="735125"/>
          </a:xfrm>
          <a:prstGeom prst="rect">
            <a:avLst/>
          </a:prstGeom>
          <a:noFill/>
          <a:ln>
            <a:noFill/>
          </a:ln>
        </p:spPr>
      </p:pic>
      <p:sp>
        <p:nvSpPr>
          <p:cNvPr id="19" name="Google Shape;19;p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3"/>
          <p:cNvSpPr txBox="1"/>
          <p:nvPr>
            <p:ph idx="12" type="sldNum"/>
          </p:nvPr>
        </p:nvSpPr>
        <p:spPr>
          <a:xfrm>
            <a:off x="8522697" y="4559075"/>
            <a:ext cx="309600" cy="393600"/>
          </a:xfrm>
          <a:prstGeom prst="rect">
            <a:avLst/>
          </a:prstGeom>
        </p:spPr>
        <p:txBody>
          <a:bodyPr anchorCtr="0" anchor="ctr" bIns="91425" lIns="91425" spcFirstLastPara="1" rIns="91425" wrap="square" tIns="91425">
            <a:normAutofit/>
          </a:bodyPr>
          <a:lstStyle>
            <a:lvl1pPr lvl="0" algn="l">
              <a:buNone/>
              <a:defRPr b="1"/>
            </a:lvl1pPr>
            <a:lvl2pPr lvl="1" algn="l">
              <a:buNone/>
              <a:defRPr b="1"/>
            </a:lvl2pPr>
            <a:lvl3pPr lvl="2" algn="l">
              <a:buNone/>
              <a:defRPr b="1"/>
            </a:lvl3pPr>
            <a:lvl4pPr lvl="3" algn="l">
              <a:buNone/>
              <a:defRPr b="1"/>
            </a:lvl4pPr>
            <a:lvl5pPr lvl="4" algn="l">
              <a:buNone/>
              <a:defRPr b="1"/>
            </a:lvl5pPr>
            <a:lvl6pPr lvl="5" algn="l">
              <a:buNone/>
              <a:defRPr b="1"/>
            </a:lvl6pPr>
            <a:lvl7pPr lvl="6" algn="l">
              <a:buNone/>
              <a:defRPr b="1"/>
            </a:lvl7pPr>
            <a:lvl8pPr lvl="7" algn="l">
              <a:buNone/>
              <a:defRPr b="1"/>
            </a:lvl8pPr>
            <a:lvl9pPr lvl="8" algn="l">
              <a:buNone/>
              <a:defRPr b="1"/>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p:nvPr/>
        </p:nvSpPr>
        <p:spPr>
          <a:xfrm>
            <a:off x="0" y="4368275"/>
            <a:ext cx="9144000" cy="775200"/>
          </a:xfrm>
          <a:prstGeom prst="rect">
            <a:avLst/>
          </a:prstGeom>
          <a:solidFill>
            <a:srgbClr val="4E36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4"/>
          <p:cNvPicPr preferRelativeResize="0"/>
          <p:nvPr/>
        </p:nvPicPr>
        <p:blipFill>
          <a:blip r:embed="rId2">
            <a:alphaModFix/>
          </a:blip>
          <a:stretch>
            <a:fillRect/>
          </a:stretch>
        </p:blipFill>
        <p:spPr>
          <a:xfrm>
            <a:off x="28125" y="4388312"/>
            <a:ext cx="1470250" cy="735125"/>
          </a:xfrm>
          <a:prstGeom prst="rect">
            <a:avLst/>
          </a:prstGeom>
          <a:noFill/>
          <a:ln>
            <a:noFill/>
          </a:ln>
        </p:spPr>
      </p:pic>
      <p:sp>
        <p:nvSpPr>
          <p:cNvPr id="29" name="Google Shape;29;p4"/>
          <p:cNvSpPr txBox="1"/>
          <p:nvPr>
            <p:ph idx="3" type="sldNum"/>
          </p:nvPr>
        </p:nvSpPr>
        <p:spPr>
          <a:xfrm>
            <a:off x="8522697" y="4559075"/>
            <a:ext cx="309600" cy="393600"/>
          </a:xfrm>
          <a:prstGeom prst="rect">
            <a:avLst/>
          </a:prstGeom>
        </p:spPr>
        <p:txBody>
          <a:bodyPr anchorCtr="0" anchor="ctr" bIns="91425" lIns="91425" spcFirstLastPara="1" rIns="91425" wrap="square" tIns="91425">
            <a:normAutofit/>
          </a:bodyPr>
          <a:lstStyle>
            <a:lvl1pPr lvl="0" rtl="0" algn="l">
              <a:buNone/>
              <a:defRPr b="1"/>
            </a:lvl1pPr>
            <a:lvl2pPr lvl="1" rtl="0" algn="l">
              <a:buNone/>
              <a:defRPr b="1"/>
            </a:lvl2pPr>
            <a:lvl3pPr lvl="2" rtl="0" algn="l">
              <a:buNone/>
              <a:defRPr b="1"/>
            </a:lvl3pPr>
            <a:lvl4pPr lvl="3" rtl="0" algn="l">
              <a:buNone/>
              <a:defRPr b="1"/>
            </a:lvl4pPr>
            <a:lvl5pPr lvl="4" rtl="0" algn="l">
              <a:buNone/>
              <a:defRPr b="1"/>
            </a:lvl5pPr>
            <a:lvl6pPr lvl="5" rtl="0" algn="l">
              <a:buNone/>
              <a:defRPr b="1"/>
            </a:lvl6pPr>
            <a:lvl7pPr lvl="6" rtl="0" algn="l">
              <a:buNone/>
              <a:defRPr b="1"/>
            </a:lvl7pPr>
            <a:lvl8pPr lvl="7" rtl="0" algn="l">
              <a:buNone/>
              <a:defRPr b="1"/>
            </a:lvl8pPr>
            <a:lvl9pPr lvl="8" rtl="0" algn="l">
              <a:buNone/>
              <a:defRPr b="1"/>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5"/>
          <p:cNvSpPr/>
          <p:nvPr/>
        </p:nvSpPr>
        <p:spPr>
          <a:xfrm>
            <a:off x="0" y="4368275"/>
            <a:ext cx="9144000" cy="775200"/>
          </a:xfrm>
          <a:prstGeom prst="rect">
            <a:avLst/>
          </a:prstGeom>
          <a:solidFill>
            <a:srgbClr val="4E36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 name="Google Shape;34;p5"/>
          <p:cNvPicPr preferRelativeResize="0"/>
          <p:nvPr/>
        </p:nvPicPr>
        <p:blipFill>
          <a:blip r:embed="rId2">
            <a:alphaModFix/>
          </a:blip>
          <a:stretch>
            <a:fillRect/>
          </a:stretch>
        </p:blipFill>
        <p:spPr>
          <a:xfrm>
            <a:off x="28125" y="4388312"/>
            <a:ext cx="1470250" cy="735125"/>
          </a:xfrm>
          <a:prstGeom prst="rect">
            <a:avLst/>
          </a:prstGeom>
          <a:noFill/>
          <a:ln>
            <a:noFill/>
          </a:ln>
        </p:spPr>
      </p:pic>
      <p:sp>
        <p:nvSpPr>
          <p:cNvPr id="35" name="Google Shape;35;p5"/>
          <p:cNvSpPr txBox="1"/>
          <p:nvPr>
            <p:ph idx="2" type="sldNum"/>
          </p:nvPr>
        </p:nvSpPr>
        <p:spPr>
          <a:xfrm>
            <a:off x="8522697" y="4559075"/>
            <a:ext cx="309600" cy="393600"/>
          </a:xfrm>
          <a:prstGeom prst="rect">
            <a:avLst/>
          </a:prstGeom>
        </p:spPr>
        <p:txBody>
          <a:bodyPr anchorCtr="0" anchor="ctr" bIns="91425" lIns="91425" spcFirstLastPara="1" rIns="91425" wrap="square" tIns="91425">
            <a:normAutofit/>
          </a:bodyPr>
          <a:lstStyle>
            <a:lvl1pPr lvl="0" rtl="0" algn="l">
              <a:buNone/>
              <a:defRPr b="1"/>
            </a:lvl1pPr>
            <a:lvl2pPr lvl="1" rtl="0" algn="l">
              <a:buNone/>
              <a:defRPr b="1"/>
            </a:lvl2pPr>
            <a:lvl3pPr lvl="2" rtl="0" algn="l">
              <a:buNone/>
              <a:defRPr b="1"/>
            </a:lvl3pPr>
            <a:lvl4pPr lvl="3" rtl="0" algn="l">
              <a:buNone/>
              <a:defRPr b="1"/>
            </a:lvl4pPr>
            <a:lvl5pPr lvl="4" rtl="0" algn="l">
              <a:buNone/>
              <a:defRPr b="1"/>
            </a:lvl5pPr>
            <a:lvl6pPr lvl="5" rtl="0" algn="l">
              <a:buNone/>
              <a:defRPr b="1"/>
            </a:lvl6pPr>
            <a:lvl7pPr lvl="6" rtl="0" algn="l">
              <a:buNone/>
              <a:defRPr b="1"/>
            </a:lvl7pPr>
            <a:lvl8pPr lvl="7" rtl="0" algn="l">
              <a:buNone/>
              <a:defRPr b="1"/>
            </a:lvl8pPr>
            <a:lvl9pPr lvl="8" rtl="0" algn="l">
              <a:buNone/>
              <a:defRPr b="1"/>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6"/>
          <p:cNvSpPr/>
          <p:nvPr/>
        </p:nvSpPr>
        <p:spPr>
          <a:xfrm>
            <a:off x="4572000" y="-125"/>
            <a:ext cx="4572000" cy="5143500"/>
          </a:xfrm>
          <a:prstGeom prst="rect">
            <a:avLst/>
          </a:prstGeom>
          <a:solidFill>
            <a:srgbClr val="98A4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A4AE"/>
              </a:solidFill>
            </a:endParaRPr>
          </a:p>
        </p:txBody>
      </p:sp>
      <p:sp>
        <p:nvSpPr>
          <p:cNvPr id="38" name="Google Shape;38;p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1" name="Google Shape;4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2" name="Google Shape;42;p6"/>
          <p:cNvCxnSpPr/>
          <p:nvPr/>
        </p:nvCxnSpPr>
        <p:spPr>
          <a:xfrm>
            <a:off x="340650" y="2803075"/>
            <a:ext cx="3927600" cy="2400"/>
          </a:xfrm>
          <a:prstGeom prst="straightConnector1">
            <a:avLst/>
          </a:prstGeom>
          <a:noFill/>
          <a:ln cap="flat" cmpd="sng" w="9525">
            <a:solidFill>
              <a:srgbClr val="C0040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message">
  <p:cSld name="CUSTOM_3">
    <p:bg>
      <p:bgPr>
        <a:solidFill>
          <a:schemeClr val="dk2"/>
        </a:solidFill>
      </p:bgPr>
    </p:bg>
    <p:spTree>
      <p:nvGrpSpPr>
        <p:cNvPr id="43" name="Shape 43"/>
        <p:cNvGrpSpPr/>
        <p:nvPr/>
      </p:nvGrpSpPr>
      <p:grpSpPr>
        <a:xfrm>
          <a:off x="0" y="0"/>
          <a:ext cx="0" cy="0"/>
          <a:chOff x="0" y="0"/>
          <a:chExt cx="0" cy="0"/>
        </a:xfrm>
      </p:grpSpPr>
      <p:sp>
        <p:nvSpPr>
          <p:cNvPr id="44" name="Google Shape;44;p7"/>
          <p:cNvSpPr/>
          <p:nvPr/>
        </p:nvSpPr>
        <p:spPr>
          <a:xfrm>
            <a:off x="-1128712" y="-971550"/>
            <a:ext cx="11544300" cy="7086600"/>
          </a:xfrm>
          <a:prstGeom prst="rect">
            <a:avLst/>
          </a:prstGeom>
          <a:gradFill>
            <a:gsLst>
              <a:gs pos="0">
                <a:srgbClr val="7A543E"/>
              </a:gs>
              <a:gs pos="100000">
                <a:srgbClr val="333333"/>
              </a:gs>
            </a:gsLst>
            <a:path path="circle">
              <a:fillToRect b="50%" l="50%" r="50%" t="50%"/>
            </a:path>
            <a:tileRect/>
          </a:gradFill>
          <a:ln>
            <a:noFill/>
          </a:ln>
          <a:effectLst>
            <a:outerShdw blurRad="57150" rotWithShape="0" algn="bl" dir="5400000" dist="219075">
              <a:srgbClr val="000000">
                <a:alpha val="510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1458950" y="522225"/>
            <a:ext cx="6369000" cy="248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900"/>
              <a:buNone/>
              <a:defRPr sz="4900">
                <a:solidFill>
                  <a:schemeClr val="lt1"/>
                </a:solidFill>
              </a:defRPr>
            </a:lvl1pPr>
            <a:lvl2pPr lvl="1" rtl="0">
              <a:spcBef>
                <a:spcPts val="0"/>
              </a:spcBef>
              <a:spcAft>
                <a:spcPts val="0"/>
              </a:spcAft>
              <a:buSzPts val="2800"/>
              <a:buNone/>
              <a:defRPr>
                <a:latin typeface="Arial"/>
                <a:ea typeface="Arial"/>
                <a:cs typeface="Arial"/>
                <a:sym typeface="Arial"/>
              </a:defRPr>
            </a:lvl2pPr>
            <a:lvl3pPr lvl="2" rtl="0">
              <a:spcBef>
                <a:spcPts val="0"/>
              </a:spcBef>
              <a:spcAft>
                <a:spcPts val="0"/>
              </a:spcAft>
              <a:buSzPts val="2800"/>
              <a:buNone/>
              <a:defRPr>
                <a:latin typeface="Arial"/>
                <a:ea typeface="Arial"/>
                <a:cs typeface="Arial"/>
                <a:sym typeface="Arial"/>
              </a:defRPr>
            </a:lvl3pPr>
            <a:lvl4pPr lvl="3" rtl="0">
              <a:spcBef>
                <a:spcPts val="0"/>
              </a:spcBef>
              <a:spcAft>
                <a:spcPts val="0"/>
              </a:spcAft>
              <a:buSzPts val="2800"/>
              <a:buNone/>
              <a:defRPr>
                <a:latin typeface="Arial"/>
                <a:ea typeface="Arial"/>
                <a:cs typeface="Arial"/>
                <a:sym typeface="Arial"/>
              </a:defRPr>
            </a:lvl4pPr>
            <a:lvl5pPr lvl="4" rtl="0">
              <a:spcBef>
                <a:spcPts val="0"/>
              </a:spcBef>
              <a:spcAft>
                <a:spcPts val="0"/>
              </a:spcAft>
              <a:buSzPts val="2800"/>
              <a:buNone/>
              <a:defRPr>
                <a:latin typeface="Arial"/>
                <a:ea typeface="Arial"/>
                <a:cs typeface="Arial"/>
                <a:sym typeface="Arial"/>
              </a:defRPr>
            </a:lvl5pPr>
            <a:lvl6pPr lvl="5" rtl="0">
              <a:spcBef>
                <a:spcPts val="0"/>
              </a:spcBef>
              <a:spcAft>
                <a:spcPts val="0"/>
              </a:spcAft>
              <a:buSzPts val="2800"/>
              <a:buNone/>
              <a:defRPr>
                <a:latin typeface="Arial"/>
                <a:ea typeface="Arial"/>
                <a:cs typeface="Arial"/>
                <a:sym typeface="Arial"/>
              </a:defRPr>
            </a:lvl6pPr>
            <a:lvl7pPr lvl="6" rtl="0">
              <a:spcBef>
                <a:spcPts val="0"/>
              </a:spcBef>
              <a:spcAft>
                <a:spcPts val="0"/>
              </a:spcAft>
              <a:buSzPts val="2800"/>
              <a:buNone/>
              <a:defRPr>
                <a:latin typeface="Arial"/>
                <a:ea typeface="Arial"/>
                <a:cs typeface="Arial"/>
                <a:sym typeface="Arial"/>
              </a:defRPr>
            </a:lvl7pPr>
            <a:lvl8pPr lvl="7" rtl="0">
              <a:spcBef>
                <a:spcPts val="0"/>
              </a:spcBef>
              <a:spcAft>
                <a:spcPts val="0"/>
              </a:spcAft>
              <a:buSzPts val="2800"/>
              <a:buNone/>
              <a:defRPr>
                <a:latin typeface="Arial"/>
                <a:ea typeface="Arial"/>
                <a:cs typeface="Arial"/>
                <a:sym typeface="Arial"/>
              </a:defRPr>
            </a:lvl8pPr>
            <a:lvl9pPr lvl="8" rtl="0">
              <a:spcBef>
                <a:spcPts val="0"/>
              </a:spcBef>
              <a:spcAft>
                <a:spcPts val="0"/>
              </a:spcAft>
              <a:buSzPts val="2800"/>
              <a:buNone/>
              <a:defRPr>
                <a:latin typeface="Arial"/>
                <a:ea typeface="Arial"/>
                <a:cs typeface="Arial"/>
                <a:sym typeface="Arial"/>
              </a:defRPr>
            </a:lvl9pPr>
          </a:lstStyle>
          <a:p/>
        </p:txBody>
      </p:sp>
      <p:pic>
        <p:nvPicPr>
          <p:cNvPr id="46" name="Google Shape;46;p7"/>
          <p:cNvPicPr preferRelativeResize="0"/>
          <p:nvPr/>
        </p:nvPicPr>
        <p:blipFill rotWithShape="1">
          <a:blip r:embed="rId2">
            <a:alphaModFix/>
          </a:blip>
          <a:srcRect b="1662" l="0" r="0" t="1662"/>
          <a:stretch/>
        </p:blipFill>
        <p:spPr>
          <a:xfrm>
            <a:off x="3944150" y="4393400"/>
            <a:ext cx="1255701" cy="535625"/>
          </a:xfrm>
          <a:prstGeom prst="rect">
            <a:avLst/>
          </a:prstGeom>
          <a:noFill/>
          <a:ln>
            <a:noFill/>
          </a:ln>
          <a:effectLst>
            <a:outerShdw blurRad="57150" rotWithShape="0" algn="bl" dir="5400000" dist="19050">
              <a:srgbClr val="000000">
                <a:alpha val="50000"/>
              </a:srgbClr>
            </a:outerShdw>
          </a:effectLst>
        </p:spPr>
      </p:pic>
    </p:spTree>
  </p:cSld>
  <p:clrMapOvr>
    <a:masterClrMapping/>
  </p:clrMapOvr>
  <p:extLst>
    <p:ext uri="{DCECCB84-F9BA-43D5-87BE-67443E8EF086}">
      <p15:sldGuideLst>
        <p15:guide id="1" orient="horz" pos="324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ple Images">
  <p:cSld name="CUSTOM_1_1">
    <p:bg>
      <p:bgPr>
        <a:solidFill>
          <a:schemeClr val="lt1"/>
        </a:solidFill>
      </p:bgPr>
    </p:bg>
    <p:spTree>
      <p:nvGrpSpPr>
        <p:cNvPr id="47" name="Shape 47"/>
        <p:cNvGrpSpPr/>
        <p:nvPr/>
      </p:nvGrpSpPr>
      <p:grpSpPr>
        <a:xfrm>
          <a:off x="0" y="0"/>
          <a:ext cx="0" cy="0"/>
          <a:chOff x="0" y="0"/>
          <a:chExt cx="0" cy="0"/>
        </a:xfrm>
      </p:grpSpPr>
      <p:sp>
        <p:nvSpPr>
          <p:cNvPr id="48" name="Google Shape;48;p8"/>
          <p:cNvSpPr/>
          <p:nvPr/>
        </p:nvSpPr>
        <p:spPr>
          <a:xfrm rot="10647412">
            <a:off x="-3988386" y="-775038"/>
            <a:ext cx="7078872" cy="8610660"/>
          </a:xfrm>
          <a:prstGeom prst="parallelogram">
            <a:avLst>
              <a:gd fmla="val 25000" name="adj"/>
            </a:avLst>
          </a:prstGeom>
          <a:gradFill>
            <a:gsLst>
              <a:gs pos="0">
                <a:srgbClr val="7A543E"/>
              </a:gs>
              <a:gs pos="100000">
                <a:srgbClr val="3333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3406950" y="790175"/>
            <a:ext cx="5051100" cy="100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800"/>
              <a:buNone/>
              <a:defRPr sz="2800"/>
            </a:lvl1pPr>
            <a:lvl2pPr lvl="1" rtl="0">
              <a:lnSpc>
                <a:spcPct val="115000"/>
              </a:lnSpc>
              <a:spcBef>
                <a:spcPts val="0"/>
              </a:spcBef>
              <a:spcAft>
                <a:spcPts val="0"/>
              </a:spcAft>
              <a:buSzPts val="2800"/>
              <a:buNone/>
              <a:defRPr>
                <a:latin typeface="Arial"/>
                <a:ea typeface="Arial"/>
                <a:cs typeface="Arial"/>
                <a:sym typeface="Arial"/>
              </a:defRPr>
            </a:lvl2pPr>
            <a:lvl3pPr lvl="2" rtl="0">
              <a:lnSpc>
                <a:spcPct val="115000"/>
              </a:lnSpc>
              <a:spcBef>
                <a:spcPts val="0"/>
              </a:spcBef>
              <a:spcAft>
                <a:spcPts val="0"/>
              </a:spcAft>
              <a:buSzPts val="2800"/>
              <a:buNone/>
              <a:defRPr>
                <a:latin typeface="Arial"/>
                <a:ea typeface="Arial"/>
                <a:cs typeface="Arial"/>
                <a:sym typeface="Arial"/>
              </a:defRPr>
            </a:lvl3pPr>
            <a:lvl4pPr lvl="3" rtl="0">
              <a:lnSpc>
                <a:spcPct val="115000"/>
              </a:lnSpc>
              <a:spcBef>
                <a:spcPts val="0"/>
              </a:spcBef>
              <a:spcAft>
                <a:spcPts val="0"/>
              </a:spcAft>
              <a:buSzPts val="2800"/>
              <a:buNone/>
              <a:defRPr>
                <a:latin typeface="Arial"/>
                <a:ea typeface="Arial"/>
                <a:cs typeface="Arial"/>
                <a:sym typeface="Arial"/>
              </a:defRPr>
            </a:lvl4pPr>
            <a:lvl5pPr lvl="4" rtl="0">
              <a:lnSpc>
                <a:spcPct val="115000"/>
              </a:lnSpc>
              <a:spcBef>
                <a:spcPts val="0"/>
              </a:spcBef>
              <a:spcAft>
                <a:spcPts val="0"/>
              </a:spcAft>
              <a:buSzPts val="2800"/>
              <a:buNone/>
              <a:defRPr>
                <a:latin typeface="Arial"/>
                <a:ea typeface="Arial"/>
                <a:cs typeface="Arial"/>
                <a:sym typeface="Arial"/>
              </a:defRPr>
            </a:lvl5pPr>
            <a:lvl6pPr lvl="5" rtl="0">
              <a:lnSpc>
                <a:spcPct val="115000"/>
              </a:lnSpc>
              <a:spcBef>
                <a:spcPts val="0"/>
              </a:spcBef>
              <a:spcAft>
                <a:spcPts val="0"/>
              </a:spcAft>
              <a:buSzPts val="2800"/>
              <a:buNone/>
              <a:defRPr>
                <a:latin typeface="Arial"/>
                <a:ea typeface="Arial"/>
                <a:cs typeface="Arial"/>
                <a:sym typeface="Arial"/>
              </a:defRPr>
            </a:lvl6pPr>
            <a:lvl7pPr lvl="6" rtl="0">
              <a:lnSpc>
                <a:spcPct val="115000"/>
              </a:lnSpc>
              <a:spcBef>
                <a:spcPts val="0"/>
              </a:spcBef>
              <a:spcAft>
                <a:spcPts val="0"/>
              </a:spcAft>
              <a:buSzPts val="2800"/>
              <a:buNone/>
              <a:defRPr>
                <a:latin typeface="Arial"/>
                <a:ea typeface="Arial"/>
                <a:cs typeface="Arial"/>
                <a:sym typeface="Arial"/>
              </a:defRPr>
            </a:lvl7pPr>
            <a:lvl8pPr lvl="7" rtl="0">
              <a:lnSpc>
                <a:spcPct val="115000"/>
              </a:lnSpc>
              <a:spcBef>
                <a:spcPts val="0"/>
              </a:spcBef>
              <a:spcAft>
                <a:spcPts val="0"/>
              </a:spcAft>
              <a:buSzPts val="2800"/>
              <a:buNone/>
              <a:defRPr>
                <a:latin typeface="Arial"/>
                <a:ea typeface="Arial"/>
                <a:cs typeface="Arial"/>
                <a:sym typeface="Arial"/>
              </a:defRPr>
            </a:lvl8pPr>
            <a:lvl9pPr lvl="8" rtl="0">
              <a:lnSpc>
                <a:spcPct val="115000"/>
              </a:lnSpc>
              <a:spcBef>
                <a:spcPts val="0"/>
              </a:spcBef>
              <a:spcAft>
                <a:spcPts val="0"/>
              </a:spcAft>
              <a:buSzPts val="2800"/>
              <a:buNone/>
              <a:defRPr>
                <a:latin typeface="Arial"/>
                <a:ea typeface="Arial"/>
                <a:cs typeface="Arial"/>
                <a:sym typeface="Arial"/>
              </a:defRPr>
            </a:lvl9pPr>
          </a:lstStyle>
          <a:p/>
        </p:txBody>
      </p:sp>
      <p:sp>
        <p:nvSpPr>
          <p:cNvPr id="50" name="Google Shape;50;p8"/>
          <p:cNvSpPr txBox="1"/>
          <p:nvPr>
            <p:ph idx="1" type="body"/>
          </p:nvPr>
        </p:nvSpPr>
        <p:spPr>
          <a:xfrm>
            <a:off x="3406950" y="2617675"/>
            <a:ext cx="5145000" cy="21447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51" name="Google Shape;51;p8"/>
          <p:cNvCxnSpPr/>
          <p:nvPr/>
        </p:nvCxnSpPr>
        <p:spPr>
          <a:xfrm>
            <a:off x="3313050" y="1924050"/>
            <a:ext cx="5238900" cy="0"/>
          </a:xfrm>
          <a:prstGeom prst="straightConnector1">
            <a:avLst/>
          </a:prstGeom>
          <a:noFill/>
          <a:ln cap="flat" cmpd="sng" w="19050">
            <a:solidFill>
              <a:srgbClr val="ED1C24"/>
            </a:solidFill>
            <a:prstDash val="solid"/>
            <a:round/>
            <a:headEnd len="med" w="med" type="none"/>
            <a:tailEnd len="med" w="med" type="none"/>
          </a:ln>
        </p:spPr>
      </p:cxnSp>
      <p:pic>
        <p:nvPicPr>
          <p:cNvPr id="52" name="Google Shape;52;p8"/>
          <p:cNvPicPr preferRelativeResize="0"/>
          <p:nvPr/>
        </p:nvPicPr>
        <p:blipFill rotWithShape="1">
          <a:blip r:embed="rId2">
            <a:alphaModFix amt="11000"/>
          </a:blip>
          <a:srcRect b="0" l="0" r="75110" t="0"/>
          <a:stretch/>
        </p:blipFill>
        <p:spPr>
          <a:xfrm>
            <a:off x="-1151175" y="-838200"/>
            <a:ext cx="3906762" cy="6242025"/>
          </a:xfrm>
          <a:prstGeom prst="rect">
            <a:avLst/>
          </a:prstGeom>
          <a:noFill/>
          <a:ln>
            <a:noFill/>
          </a:ln>
        </p:spPr>
      </p:pic>
      <p:sp>
        <p:nvSpPr>
          <p:cNvPr id="53" name="Google Shape;53;p8"/>
          <p:cNvSpPr txBox="1"/>
          <p:nvPr>
            <p:ph idx="2" type="subTitle"/>
          </p:nvPr>
        </p:nvSpPr>
        <p:spPr>
          <a:xfrm>
            <a:off x="3423405" y="2051400"/>
            <a:ext cx="5051100" cy="438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E3629"/>
              </a:buClr>
              <a:buSzPts val="1600"/>
              <a:buNone/>
              <a:defRPr b="1">
                <a:solidFill>
                  <a:srgbClr val="4E362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8"/>
          <p:cNvSpPr/>
          <p:nvPr>
            <p:ph idx="3" type="pic"/>
          </p:nvPr>
        </p:nvSpPr>
        <p:spPr>
          <a:xfrm>
            <a:off x="92150" y="97350"/>
            <a:ext cx="1826700" cy="1826700"/>
          </a:xfrm>
          <a:prstGeom prst="ellipse">
            <a:avLst/>
          </a:prstGeom>
          <a:noFill/>
          <a:ln cap="flat" cmpd="sng" w="76200">
            <a:solidFill>
              <a:srgbClr val="F3F3F3"/>
            </a:solidFill>
            <a:prstDash val="solid"/>
            <a:round/>
            <a:headEnd len="sm" w="sm" type="none"/>
            <a:tailEnd len="sm" w="sm" type="none"/>
          </a:ln>
          <a:effectLst>
            <a:outerShdw blurRad="371475" rotWithShape="0" algn="bl" dir="3240000" dist="95250">
              <a:srgbClr val="000000">
                <a:alpha val="8000"/>
              </a:srgbClr>
            </a:outerShdw>
          </a:effectLst>
        </p:spPr>
      </p:sp>
      <p:sp>
        <p:nvSpPr>
          <p:cNvPr id="55" name="Google Shape;55;p8"/>
          <p:cNvSpPr/>
          <p:nvPr>
            <p:ph idx="4" type="pic"/>
          </p:nvPr>
        </p:nvSpPr>
        <p:spPr>
          <a:xfrm>
            <a:off x="-48575" y="3193925"/>
            <a:ext cx="1826700" cy="1826700"/>
          </a:xfrm>
          <a:prstGeom prst="ellipse">
            <a:avLst/>
          </a:prstGeom>
          <a:noFill/>
          <a:ln cap="flat" cmpd="sng" w="76200">
            <a:solidFill>
              <a:srgbClr val="F3F3F3"/>
            </a:solidFill>
            <a:prstDash val="solid"/>
            <a:round/>
            <a:headEnd len="sm" w="sm" type="none"/>
            <a:tailEnd len="sm" w="sm" type="none"/>
          </a:ln>
          <a:effectLst>
            <a:outerShdw blurRad="371475" rotWithShape="0" algn="bl" dir="3240000" dist="95250">
              <a:srgbClr val="000000">
                <a:alpha val="8000"/>
              </a:srgbClr>
            </a:outerShdw>
          </a:effectLst>
        </p:spPr>
      </p:sp>
      <p:sp>
        <p:nvSpPr>
          <p:cNvPr id="56" name="Google Shape;56;p8"/>
          <p:cNvSpPr/>
          <p:nvPr>
            <p:ph idx="5" type="pic"/>
          </p:nvPr>
        </p:nvSpPr>
        <p:spPr>
          <a:xfrm>
            <a:off x="652425" y="1582263"/>
            <a:ext cx="1826700" cy="1826700"/>
          </a:xfrm>
          <a:prstGeom prst="ellipse">
            <a:avLst/>
          </a:prstGeom>
          <a:noFill/>
          <a:ln cap="flat" cmpd="sng" w="76200">
            <a:solidFill>
              <a:srgbClr val="F3F3F3"/>
            </a:solidFill>
            <a:prstDash val="solid"/>
            <a:round/>
            <a:headEnd len="sm" w="sm" type="none"/>
            <a:tailEnd len="sm" w="sm" type="none"/>
          </a:ln>
          <a:effectLst>
            <a:outerShdw blurRad="371475" rotWithShape="0" algn="bl" dir="3240000" dist="95250">
              <a:srgbClr val="000000">
                <a:alpha val="8000"/>
              </a:srgbClr>
            </a:outerShdw>
          </a:effectLst>
        </p:spPr>
      </p:sp>
      <p:pic>
        <p:nvPicPr>
          <p:cNvPr id="57" name="Google Shape;57;p8"/>
          <p:cNvPicPr preferRelativeResize="0"/>
          <p:nvPr/>
        </p:nvPicPr>
        <p:blipFill>
          <a:blip r:embed="rId3">
            <a:alphaModFix/>
          </a:blip>
          <a:stretch>
            <a:fillRect/>
          </a:stretch>
        </p:blipFill>
        <p:spPr>
          <a:xfrm>
            <a:off x="7707950" y="4408475"/>
            <a:ext cx="1255702" cy="5356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Logo">
  <p:cSld name="CUSTOM_1_1_1">
    <p:bg>
      <p:bgPr>
        <a:solidFill>
          <a:schemeClr val="lt1"/>
        </a:solidFill>
      </p:bgPr>
    </p:bg>
    <p:spTree>
      <p:nvGrpSpPr>
        <p:cNvPr id="58" name="Shape 58"/>
        <p:cNvGrpSpPr/>
        <p:nvPr/>
      </p:nvGrpSpPr>
      <p:grpSpPr>
        <a:xfrm>
          <a:off x="0" y="0"/>
          <a:ext cx="0" cy="0"/>
          <a:chOff x="0" y="0"/>
          <a:chExt cx="0" cy="0"/>
        </a:xfrm>
      </p:grpSpPr>
      <p:sp>
        <p:nvSpPr>
          <p:cNvPr id="59" name="Google Shape;59;p9"/>
          <p:cNvSpPr txBox="1"/>
          <p:nvPr>
            <p:ph type="title"/>
          </p:nvPr>
        </p:nvSpPr>
        <p:spPr>
          <a:xfrm>
            <a:off x="326925" y="224325"/>
            <a:ext cx="8486100" cy="100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800"/>
              <a:buNone/>
              <a:defRPr sz="2800"/>
            </a:lvl1pPr>
            <a:lvl2pPr lvl="1" rtl="0">
              <a:lnSpc>
                <a:spcPct val="115000"/>
              </a:lnSpc>
              <a:spcBef>
                <a:spcPts val="0"/>
              </a:spcBef>
              <a:spcAft>
                <a:spcPts val="0"/>
              </a:spcAft>
              <a:buSzPts val="2800"/>
              <a:buNone/>
              <a:defRPr>
                <a:latin typeface="Arial"/>
                <a:ea typeface="Arial"/>
                <a:cs typeface="Arial"/>
                <a:sym typeface="Arial"/>
              </a:defRPr>
            </a:lvl2pPr>
            <a:lvl3pPr lvl="2" rtl="0">
              <a:lnSpc>
                <a:spcPct val="115000"/>
              </a:lnSpc>
              <a:spcBef>
                <a:spcPts val="0"/>
              </a:spcBef>
              <a:spcAft>
                <a:spcPts val="0"/>
              </a:spcAft>
              <a:buSzPts val="2800"/>
              <a:buNone/>
              <a:defRPr>
                <a:latin typeface="Arial"/>
                <a:ea typeface="Arial"/>
                <a:cs typeface="Arial"/>
                <a:sym typeface="Arial"/>
              </a:defRPr>
            </a:lvl3pPr>
            <a:lvl4pPr lvl="3" rtl="0">
              <a:lnSpc>
                <a:spcPct val="115000"/>
              </a:lnSpc>
              <a:spcBef>
                <a:spcPts val="0"/>
              </a:spcBef>
              <a:spcAft>
                <a:spcPts val="0"/>
              </a:spcAft>
              <a:buSzPts val="2800"/>
              <a:buNone/>
              <a:defRPr>
                <a:latin typeface="Arial"/>
                <a:ea typeface="Arial"/>
                <a:cs typeface="Arial"/>
                <a:sym typeface="Arial"/>
              </a:defRPr>
            </a:lvl4pPr>
            <a:lvl5pPr lvl="4" rtl="0">
              <a:lnSpc>
                <a:spcPct val="115000"/>
              </a:lnSpc>
              <a:spcBef>
                <a:spcPts val="0"/>
              </a:spcBef>
              <a:spcAft>
                <a:spcPts val="0"/>
              </a:spcAft>
              <a:buSzPts val="2800"/>
              <a:buNone/>
              <a:defRPr>
                <a:latin typeface="Arial"/>
                <a:ea typeface="Arial"/>
                <a:cs typeface="Arial"/>
                <a:sym typeface="Arial"/>
              </a:defRPr>
            </a:lvl5pPr>
            <a:lvl6pPr lvl="5" rtl="0">
              <a:lnSpc>
                <a:spcPct val="115000"/>
              </a:lnSpc>
              <a:spcBef>
                <a:spcPts val="0"/>
              </a:spcBef>
              <a:spcAft>
                <a:spcPts val="0"/>
              </a:spcAft>
              <a:buSzPts val="2800"/>
              <a:buNone/>
              <a:defRPr>
                <a:latin typeface="Arial"/>
                <a:ea typeface="Arial"/>
                <a:cs typeface="Arial"/>
                <a:sym typeface="Arial"/>
              </a:defRPr>
            </a:lvl6pPr>
            <a:lvl7pPr lvl="6" rtl="0">
              <a:lnSpc>
                <a:spcPct val="115000"/>
              </a:lnSpc>
              <a:spcBef>
                <a:spcPts val="0"/>
              </a:spcBef>
              <a:spcAft>
                <a:spcPts val="0"/>
              </a:spcAft>
              <a:buSzPts val="2800"/>
              <a:buNone/>
              <a:defRPr>
                <a:latin typeface="Arial"/>
                <a:ea typeface="Arial"/>
                <a:cs typeface="Arial"/>
                <a:sym typeface="Arial"/>
              </a:defRPr>
            </a:lvl7pPr>
            <a:lvl8pPr lvl="7" rtl="0">
              <a:lnSpc>
                <a:spcPct val="115000"/>
              </a:lnSpc>
              <a:spcBef>
                <a:spcPts val="0"/>
              </a:spcBef>
              <a:spcAft>
                <a:spcPts val="0"/>
              </a:spcAft>
              <a:buSzPts val="2800"/>
              <a:buNone/>
              <a:defRPr>
                <a:latin typeface="Arial"/>
                <a:ea typeface="Arial"/>
                <a:cs typeface="Arial"/>
                <a:sym typeface="Arial"/>
              </a:defRPr>
            </a:lvl8pPr>
            <a:lvl9pPr lvl="8" rtl="0">
              <a:lnSpc>
                <a:spcPct val="115000"/>
              </a:lnSpc>
              <a:spcBef>
                <a:spcPts val="0"/>
              </a:spcBef>
              <a:spcAft>
                <a:spcPts val="0"/>
              </a:spcAft>
              <a:buSzPts val="2800"/>
              <a:buNone/>
              <a:defRPr>
                <a:latin typeface="Arial"/>
                <a:ea typeface="Arial"/>
                <a:cs typeface="Arial"/>
                <a:sym typeface="Arial"/>
              </a:defRPr>
            </a:lvl9pPr>
          </a:lstStyle>
          <a:p/>
        </p:txBody>
      </p:sp>
      <p:sp>
        <p:nvSpPr>
          <p:cNvPr id="60" name="Google Shape;60;p9"/>
          <p:cNvSpPr txBox="1"/>
          <p:nvPr>
            <p:ph idx="1" type="body"/>
          </p:nvPr>
        </p:nvSpPr>
        <p:spPr>
          <a:xfrm>
            <a:off x="326925" y="2051825"/>
            <a:ext cx="8533800" cy="21447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61" name="Google Shape;61;p9"/>
          <p:cNvCxnSpPr/>
          <p:nvPr/>
        </p:nvCxnSpPr>
        <p:spPr>
          <a:xfrm>
            <a:off x="233025" y="1358200"/>
            <a:ext cx="8644200" cy="0"/>
          </a:xfrm>
          <a:prstGeom prst="straightConnector1">
            <a:avLst/>
          </a:prstGeom>
          <a:noFill/>
          <a:ln cap="flat" cmpd="sng" w="19050">
            <a:solidFill>
              <a:srgbClr val="ED1C24"/>
            </a:solidFill>
            <a:prstDash val="solid"/>
            <a:round/>
            <a:headEnd len="med" w="med" type="none"/>
            <a:tailEnd len="med" w="med" type="none"/>
          </a:ln>
        </p:spPr>
      </p:cxnSp>
      <p:sp>
        <p:nvSpPr>
          <p:cNvPr id="62" name="Google Shape;62;p9"/>
          <p:cNvSpPr txBox="1"/>
          <p:nvPr>
            <p:ph idx="2" type="subTitle"/>
          </p:nvPr>
        </p:nvSpPr>
        <p:spPr>
          <a:xfrm>
            <a:off x="343372" y="1485550"/>
            <a:ext cx="8533800" cy="438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E3629"/>
              </a:buClr>
              <a:buSzPts val="1600"/>
              <a:buNone/>
              <a:defRPr b="1">
                <a:solidFill>
                  <a:srgbClr val="4E362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3" name="Google Shape;63;p9"/>
          <p:cNvPicPr preferRelativeResize="0"/>
          <p:nvPr/>
        </p:nvPicPr>
        <p:blipFill>
          <a:blip r:embed="rId2">
            <a:alphaModFix/>
          </a:blip>
          <a:stretch>
            <a:fillRect/>
          </a:stretch>
        </p:blipFill>
        <p:spPr>
          <a:xfrm>
            <a:off x="7707950" y="4408475"/>
            <a:ext cx="1255702" cy="535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4E3629"/>
              </a:buClr>
              <a:buSzPts val="2800"/>
              <a:buFont typeface="Georgia"/>
              <a:buNone/>
              <a:defRPr sz="2800">
                <a:solidFill>
                  <a:srgbClr val="4E3629"/>
                </a:solidFill>
                <a:latin typeface="Georgia"/>
                <a:ea typeface="Georgia"/>
                <a:cs typeface="Georgia"/>
                <a:sym typeface="Georgi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rgbClr val="4E3629"/>
              </a:buClr>
              <a:buSzPts val="1600"/>
              <a:buChar char="●"/>
              <a:defRPr sz="1600">
                <a:solidFill>
                  <a:srgbClr val="4E3629"/>
                </a:solidFill>
              </a:defRPr>
            </a:lvl1pPr>
            <a:lvl2pPr indent="-317500" lvl="1" marL="914400">
              <a:lnSpc>
                <a:spcPct val="115000"/>
              </a:lnSpc>
              <a:spcBef>
                <a:spcPts val="0"/>
              </a:spcBef>
              <a:spcAft>
                <a:spcPts val="0"/>
              </a:spcAft>
              <a:buClr>
                <a:srgbClr val="4E3629"/>
              </a:buClr>
              <a:buSzPts val="1400"/>
              <a:buChar char="○"/>
              <a:defRPr>
                <a:solidFill>
                  <a:srgbClr val="4E3629"/>
                </a:solidFill>
              </a:defRPr>
            </a:lvl2pPr>
            <a:lvl3pPr indent="-317500" lvl="2" marL="1371600">
              <a:lnSpc>
                <a:spcPct val="115000"/>
              </a:lnSpc>
              <a:spcBef>
                <a:spcPts val="0"/>
              </a:spcBef>
              <a:spcAft>
                <a:spcPts val="0"/>
              </a:spcAft>
              <a:buClr>
                <a:srgbClr val="4E3629"/>
              </a:buClr>
              <a:buSzPts val="1400"/>
              <a:buChar char="■"/>
              <a:defRPr>
                <a:solidFill>
                  <a:srgbClr val="4E3629"/>
                </a:solidFill>
              </a:defRPr>
            </a:lvl3pPr>
            <a:lvl4pPr indent="-317500" lvl="3" marL="1828800">
              <a:lnSpc>
                <a:spcPct val="115000"/>
              </a:lnSpc>
              <a:spcBef>
                <a:spcPts val="0"/>
              </a:spcBef>
              <a:spcAft>
                <a:spcPts val="0"/>
              </a:spcAft>
              <a:buClr>
                <a:srgbClr val="4E3629"/>
              </a:buClr>
              <a:buSzPts val="1400"/>
              <a:buChar char="●"/>
              <a:defRPr>
                <a:solidFill>
                  <a:srgbClr val="4E3629"/>
                </a:solidFill>
              </a:defRPr>
            </a:lvl4pPr>
            <a:lvl5pPr indent="-317500" lvl="4" marL="2286000">
              <a:lnSpc>
                <a:spcPct val="115000"/>
              </a:lnSpc>
              <a:spcBef>
                <a:spcPts val="0"/>
              </a:spcBef>
              <a:spcAft>
                <a:spcPts val="0"/>
              </a:spcAft>
              <a:buClr>
                <a:srgbClr val="4E3629"/>
              </a:buClr>
              <a:buSzPts val="1400"/>
              <a:buChar char="○"/>
              <a:defRPr>
                <a:solidFill>
                  <a:srgbClr val="4E3629"/>
                </a:solidFill>
              </a:defRPr>
            </a:lvl5pPr>
            <a:lvl6pPr indent="-317500" lvl="5" marL="2743200">
              <a:lnSpc>
                <a:spcPct val="115000"/>
              </a:lnSpc>
              <a:spcBef>
                <a:spcPts val="0"/>
              </a:spcBef>
              <a:spcAft>
                <a:spcPts val="0"/>
              </a:spcAft>
              <a:buClr>
                <a:srgbClr val="4E3629"/>
              </a:buClr>
              <a:buSzPts val="1400"/>
              <a:buChar char="■"/>
              <a:defRPr>
                <a:solidFill>
                  <a:srgbClr val="4E3629"/>
                </a:solidFill>
              </a:defRPr>
            </a:lvl6pPr>
            <a:lvl7pPr indent="-317500" lvl="6" marL="3200400">
              <a:lnSpc>
                <a:spcPct val="115000"/>
              </a:lnSpc>
              <a:spcBef>
                <a:spcPts val="0"/>
              </a:spcBef>
              <a:spcAft>
                <a:spcPts val="0"/>
              </a:spcAft>
              <a:buClr>
                <a:srgbClr val="4E3629"/>
              </a:buClr>
              <a:buSzPts val="1400"/>
              <a:buChar char="●"/>
              <a:defRPr>
                <a:solidFill>
                  <a:srgbClr val="4E3629"/>
                </a:solidFill>
              </a:defRPr>
            </a:lvl7pPr>
            <a:lvl8pPr indent="-317500" lvl="7" marL="3657600">
              <a:lnSpc>
                <a:spcPct val="115000"/>
              </a:lnSpc>
              <a:spcBef>
                <a:spcPts val="0"/>
              </a:spcBef>
              <a:spcAft>
                <a:spcPts val="0"/>
              </a:spcAft>
              <a:buClr>
                <a:srgbClr val="4E3629"/>
              </a:buClr>
              <a:buSzPts val="1400"/>
              <a:buChar char="○"/>
              <a:defRPr>
                <a:solidFill>
                  <a:srgbClr val="4E3629"/>
                </a:solidFill>
              </a:defRPr>
            </a:lvl8pPr>
            <a:lvl9pPr indent="-317500" lvl="8" marL="4114800">
              <a:lnSpc>
                <a:spcPct val="115000"/>
              </a:lnSpc>
              <a:spcBef>
                <a:spcPts val="0"/>
              </a:spcBef>
              <a:spcAft>
                <a:spcPts val="0"/>
              </a:spcAft>
              <a:buClr>
                <a:srgbClr val="4E3629"/>
              </a:buClr>
              <a:buSzPts val="1400"/>
              <a:buChar char="■"/>
              <a:defRPr>
                <a:solidFill>
                  <a:srgbClr val="4E3629"/>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9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ctrTitle"/>
          </p:nvPr>
        </p:nvSpPr>
        <p:spPr>
          <a:xfrm>
            <a:off x="311700" y="308475"/>
            <a:ext cx="8520600" cy="12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DM-VIO: Delayed Marginalization Visual-Inertial Odometry</a:t>
            </a:r>
            <a:endParaRPr/>
          </a:p>
        </p:txBody>
      </p:sp>
      <p:sp>
        <p:nvSpPr>
          <p:cNvPr id="69" name="Google Shape;69;p10"/>
          <p:cNvSpPr txBox="1"/>
          <p:nvPr>
            <p:ph idx="1" type="subTitle"/>
          </p:nvPr>
        </p:nvSpPr>
        <p:spPr>
          <a:xfrm>
            <a:off x="311700" y="1767325"/>
            <a:ext cx="8520600" cy="1108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85">
                <a:latin typeface="Georgia"/>
                <a:ea typeface="Georgia"/>
                <a:cs typeface="Georgia"/>
                <a:sym typeface="Georgia"/>
              </a:rPr>
              <a:t>Mengyang Li</a:t>
            </a:r>
            <a:endParaRPr sz="2485">
              <a:latin typeface="Georgia"/>
              <a:ea typeface="Georgia"/>
              <a:cs typeface="Georgia"/>
              <a:sym typeface="Georgia"/>
            </a:endParaRPr>
          </a:p>
          <a:p>
            <a:pPr indent="0" lvl="0" marL="0" rtl="0" algn="ctr">
              <a:spcBef>
                <a:spcPts val="0"/>
              </a:spcBef>
              <a:spcAft>
                <a:spcPts val="0"/>
              </a:spcAft>
              <a:buNone/>
            </a:pPr>
            <a:r>
              <a:t/>
            </a:r>
            <a:endParaRPr sz="2485">
              <a:latin typeface="Georgia"/>
              <a:ea typeface="Georgia"/>
              <a:cs typeface="Georgia"/>
              <a:sym typeface="Georgia"/>
            </a:endParaRPr>
          </a:p>
          <a:p>
            <a:pPr indent="0" lvl="0" marL="0" rtl="0" algn="ctr">
              <a:spcBef>
                <a:spcPts val="0"/>
              </a:spcBef>
              <a:spcAft>
                <a:spcPts val="0"/>
              </a:spcAft>
              <a:buNone/>
            </a:pPr>
            <a:r>
              <a:rPr lang="en" sz="2485">
                <a:latin typeface="Georgia"/>
                <a:ea typeface="Georgia"/>
                <a:cs typeface="Georgia"/>
                <a:sym typeface="Georgia"/>
              </a:rPr>
              <a:t>Honglin Wu</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91375" y="445025"/>
            <a:ext cx="883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solidFill>
                  <a:schemeClr val="dk1"/>
                </a:solidFill>
              </a:rPr>
              <a:t>Stereo visual inertial pose estimation based on feedforward-feedback loops</a:t>
            </a:r>
            <a:endParaRPr sz="2000">
              <a:solidFill>
                <a:schemeClr val="dk1"/>
              </a:solidFill>
            </a:endParaRPr>
          </a:p>
          <a:p>
            <a:pPr indent="0" lvl="0" marL="0" rtl="0" algn="l">
              <a:spcBef>
                <a:spcPts val="0"/>
              </a:spcBef>
              <a:spcAft>
                <a:spcPts val="0"/>
              </a:spcAft>
              <a:buSzPts val="990"/>
              <a:buNone/>
            </a:pPr>
            <a:r>
              <a:t/>
            </a:r>
            <a:endParaRPr sz="2120"/>
          </a:p>
        </p:txBody>
      </p:sp>
      <p:sp>
        <p:nvSpPr>
          <p:cNvPr id="123" name="Google Shape;123;p19"/>
          <p:cNvSpPr txBox="1"/>
          <p:nvPr>
            <p:ph idx="1" type="body"/>
          </p:nvPr>
        </p:nvSpPr>
        <p:spPr>
          <a:xfrm>
            <a:off x="3905675" y="1089575"/>
            <a:ext cx="5125500" cy="3138900"/>
          </a:xfrm>
          <a:prstGeom prst="rect">
            <a:avLst/>
          </a:prstGeom>
        </p:spPr>
        <p:txBody>
          <a:bodyPr anchorCtr="0" anchor="t" bIns="91425" lIns="91425" spcFirstLastPara="1" rIns="91425" wrap="square" tIns="91425">
            <a:normAutofit fontScale="92500" lnSpcReduction="20000"/>
          </a:bodyPr>
          <a:lstStyle/>
          <a:p>
            <a:pPr indent="-392906" lvl="0" marL="609600" rtl="0" algn="l">
              <a:lnSpc>
                <a:spcPct val="95000"/>
              </a:lnSpc>
              <a:spcBef>
                <a:spcPts val="0"/>
              </a:spcBef>
              <a:spcAft>
                <a:spcPts val="0"/>
              </a:spcAft>
              <a:buClr>
                <a:schemeClr val="dk1"/>
              </a:buClr>
              <a:buSzPct val="107142"/>
              <a:buFont typeface="Average"/>
              <a:buChar char="●"/>
            </a:pPr>
            <a:r>
              <a:rPr b="1" lang="en" sz="1400">
                <a:solidFill>
                  <a:schemeClr val="dk1"/>
                </a:solidFill>
                <a:latin typeface="Average"/>
                <a:ea typeface="Average"/>
                <a:cs typeface="Average"/>
                <a:sym typeface="Average"/>
              </a:rPr>
              <a:t>Motivation:</a:t>
            </a:r>
            <a:br>
              <a:rPr b="1" lang="en" sz="1400">
                <a:solidFill>
                  <a:schemeClr val="dk1"/>
                </a:solidFill>
                <a:latin typeface="Average"/>
                <a:ea typeface="Average"/>
                <a:cs typeface="Average"/>
                <a:sym typeface="Average"/>
              </a:rPr>
            </a:br>
            <a:r>
              <a:rPr b="1" lang="en" sz="1368">
                <a:solidFill>
                  <a:schemeClr val="dk1"/>
                </a:solidFill>
                <a:latin typeface="Average"/>
                <a:ea typeface="Average"/>
                <a:cs typeface="Average"/>
                <a:sym typeface="Average"/>
              </a:rPr>
              <a:t>Addressing</a:t>
            </a:r>
            <a:r>
              <a:rPr b="1" lang="en" sz="1368">
                <a:solidFill>
                  <a:schemeClr val="dk1"/>
                </a:solidFill>
                <a:latin typeface="Average"/>
                <a:ea typeface="Average"/>
                <a:cs typeface="Average"/>
                <a:sym typeface="Average"/>
              </a:rPr>
              <a:t> the need for accurate visual-inertial fusion for UAV navigation, particularly on systems with limited computational resources. The goal is to improve the accuracy of pose estimation without increasing computational demand​​.</a:t>
            </a:r>
            <a:endParaRPr b="1" sz="1368">
              <a:solidFill>
                <a:schemeClr val="dk1"/>
              </a:solidFill>
              <a:latin typeface="Average"/>
              <a:ea typeface="Average"/>
              <a:cs typeface="Average"/>
              <a:sym typeface="Average"/>
            </a:endParaRPr>
          </a:p>
          <a:p>
            <a:pPr indent="0" lvl="0" marL="609600" rtl="0" algn="l">
              <a:lnSpc>
                <a:spcPct val="95000"/>
              </a:lnSpc>
              <a:spcBef>
                <a:spcPts val="1600"/>
              </a:spcBef>
              <a:spcAft>
                <a:spcPts val="0"/>
              </a:spcAft>
              <a:buNone/>
            </a:pPr>
            <a:r>
              <a:t/>
            </a:r>
            <a:endParaRPr b="1" sz="1368">
              <a:solidFill>
                <a:schemeClr val="dk1"/>
              </a:solidFill>
              <a:latin typeface="Average"/>
              <a:ea typeface="Average"/>
              <a:cs typeface="Average"/>
              <a:sym typeface="Average"/>
            </a:endParaRPr>
          </a:p>
          <a:p>
            <a:pPr indent="-387032" lvl="0" marL="609600" rtl="0" algn="l">
              <a:lnSpc>
                <a:spcPct val="95000"/>
              </a:lnSpc>
              <a:spcBef>
                <a:spcPts val="1600"/>
              </a:spcBef>
              <a:spcAft>
                <a:spcPts val="0"/>
              </a:spcAft>
              <a:buClr>
                <a:schemeClr val="dk1"/>
              </a:buClr>
              <a:buSzPct val="100000"/>
              <a:buFont typeface="Average"/>
              <a:buChar char="●"/>
            </a:pPr>
            <a:r>
              <a:rPr b="1" lang="en" sz="1400">
                <a:solidFill>
                  <a:schemeClr val="dk1"/>
                </a:solidFill>
                <a:latin typeface="Average"/>
                <a:ea typeface="Average"/>
                <a:cs typeface="Average"/>
                <a:sym typeface="Average"/>
              </a:rPr>
              <a:t>Main Contributions:</a:t>
            </a:r>
            <a:br>
              <a:rPr b="1" lang="en" sz="1400">
                <a:solidFill>
                  <a:schemeClr val="dk1"/>
                </a:solidFill>
                <a:latin typeface="Average"/>
                <a:ea typeface="Average"/>
                <a:cs typeface="Average"/>
                <a:sym typeface="Average"/>
              </a:rPr>
            </a:br>
            <a:r>
              <a:rPr b="1" lang="en" sz="1400">
                <a:solidFill>
                  <a:schemeClr val="dk1"/>
                </a:solidFill>
                <a:latin typeface="Average"/>
                <a:ea typeface="Average"/>
                <a:cs typeface="Average"/>
                <a:sym typeface="Average"/>
              </a:rPr>
              <a:t>The paper introduces FVIS, which models stereo visual inertial pose estimation from a control perspective, employing feedback and feedforward loops for sensor fusion. The feedforward part is using the pose prediction provided by IMU data to assist visual data processing. Feedbacks include using the differences of visual estimation and IMU prediction feedback to adjust the processing of the IMU data to correct for the bias in pose estimation.</a:t>
            </a:r>
            <a:endParaRPr b="1" sz="1400">
              <a:solidFill>
                <a:schemeClr val="dk1"/>
              </a:solidFill>
              <a:latin typeface="Average"/>
              <a:ea typeface="Average"/>
              <a:cs typeface="Average"/>
              <a:sym typeface="Average"/>
            </a:endParaRPr>
          </a:p>
          <a:p>
            <a:pPr indent="0" lvl="0" marL="609600" rtl="0" algn="l">
              <a:lnSpc>
                <a:spcPct val="95000"/>
              </a:lnSpc>
              <a:spcBef>
                <a:spcPts val="1600"/>
              </a:spcBef>
              <a:spcAft>
                <a:spcPts val="1600"/>
              </a:spcAft>
              <a:buSzPct val="91666"/>
              <a:buNone/>
            </a:pPr>
            <a:r>
              <a:t/>
            </a:r>
            <a:endParaRPr b="1" sz="750">
              <a:solidFill>
                <a:schemeClr val="dk1"/>
              </a:solidFill>
            </a:endParaRPr>
          </a:p>
        </p:txBody>
      </p:sp>
      <p:pic>
        <p:nvPicPr>
          <p:cNvPr id="124" name="Google Shape;124;p19"/>
          <p:cNvPicPr preferRelativeResize="0"/>
          <p:nvPr/>
        </p:nvPicPr>
        <p:blipFill>
          <a:blip r:embed="rId3">
            <a:alphaModFix/>
          </a:blip>
          <a:stretch>
            <a:fillRect/>
          </a:stretch>
        </p:blipFill>
        <p:spPr>
          <a:xfrm>
            <a:off x="133675" y="1295050"/>
            <a:ext cx="3873576" cy="226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91375" y="445025"/>
            <a:ext cx="883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solidFill>
                  <a:schemeClr val="dk1"/>
                </a:solidFill>
              </a:rPr>
              <a:t>Stereo visual inertial pose estimation based on feedforward-feedback loops</a:t>
            </a:r>
            <a:endParaRPr sz="2000">
              <a:solidFill>
                <a:schemeClr val="dk1"/>
              </a:solidFill>
            </a:endParaRPr>
          </a:p>
          <a:p>
            <a:pPr indent="0" lvl="0" marL="0" rtl="0" algn="l">
              <a:spcBef>
                <a:spcPts val="0"/>
              </a:spcBef>
              <a:spcAft>
                <a:spcPts val="0"/>
              </a:spcAft>
              <a:buSzPts val="990"/>
              <a:buNone/>
            </a:pPr>
            <a:r>
              <a:t/>
            </a:r>
            <a:endParaRPr sz="2120"/>
          </a:p>
        </p:txBody>
      </p:sp>
      <p:sp>
        <p:nvSpPr>
          <p:cNvPr id="130" name="Google Shape;130;p20"/>
          <p:cNvSpPr txBox="1"/>
          <p:nvPr>
            <p:ph idx="1" type="body"/>
          </p:nvPr>
        </p:nvSpPr>
        <p:spPr>
          <a:xfrm>
            <a:off x="311700" y="1152475"/>
            <a:ext cx="8520600" cy="3138900"/>
          </a:xfrm>
          <a:prstGeom prst="rect">
            <a:avLst/>
          </a:prstGeom>
        </p:spPr>
        <p:txBody>
          <a:bodyPr anchorCtr="0" anchor="t" bIns="91425" lIns="91425" spcFirstLastPara="1" rIns="91425" wrap="square" tIns="91425">
            <a:normAutofit fontScale="62500" lnSpcReduction="20000"/>
          </a:bodyPr>
          <a:lstStyle/>
          <a:p>
            <a:pPr indent="-400050" lvl="0" marL="609600" rtl="0" algn="l">
              <a:spcBef>
                <a:spcPts val="0"/>
              </a:spcBef>
              <a:spcAft>
                <a:spcPts val="0"/>
              </a:spcAft>
              <a:buClr>
                <a:schemeClr val="dk1"/>
              </a:buClr>
              <a:buSzPct val="100000"/>
              <a:buFont typeface="Average"/>
              <a:buChar char="●"/>
            </a:pPr>
            <a:r>
              <a:rPr b="1" lang="en" sz="2400">
                <a:solidFill>
                  <a:schemeClr val="dk1"/>
                </a:solidFill>
                <a:latin typeface="Average"/>
                <a:ea typeface="Average"/>
                <a:cs typeface="Average"/>
                <a:sym typeface="Average"/>
              </a:rPr>
              <a:t>Common Field and Purpose:</a:t>
            </a:r>
            <a:br>
              <a:rPr b="1" lang="en" sz="2400">
                <a:solidFill>
                  <a:schemeClr val="dk1"/>
                </a:solidFill>
                <a:latin typeface="Average"/>
                <a:ea typeface="Average"/>
                <a:cs typeface="Average"/>
                <a:sym typeface="Average"/>
              </a:rPr>
            </a:br>
            <a:r>
              <a:rPr b="1" lang="en" sz="2350">
                <a:solidFill>
                  <a:schemeClr val="dk1"/>
                </a:solidFill>
                <a:latin typeface="Average"/>
                <a:ea typeface="Average"/>
                <a:cs typeface="Average"/>
                <a:sym typeface="Average"/>
              </a:rPr>
              <a:t>Both papers contribute to the advancement of VIO systems, which are pivotal for applications in robotics, autonomous navigation, and augmented reality. Each paper proposes a different methodology to overcome the challenges associated with VIO, such as scale estimation, robustness, and computational efficiency.</a:t>
            </a:r>
            <a:endParaRPr b="1" sz="2350">
              <a:solidFill>
                <a:schemeClr val="dk1"/>
              </a:solidFill>
              <a:latin typeface="Average"/>
              <a:ea typeface="Average"/>
              <a:cs typeface="Average"/>
              <a:sym typeface="Average"/>
            </a:endParaRPr>
          </a:p>
          <a:p>
            <a:pPr indent="0" lvl="0" marL="609600" rtl="0" algn="l">
              <a:spcBef>
                <a:spcPts val="1600"/>
              </a:spcBef>
              <a:spcAft>
                <a:spcPts val="0"/>
              </a:spcAft>
              <a:buClr>
                <a:schemeClr val="dk1"/>
              </a:buClr>
              <a:buSzPct val="55906"/>
              <a:buFont typeface="Arial"/>
              <a:buNone/>
            </a:pPr>
            <a:r>
              <a:t/>
            </a:r>
            <a:endParaRPr b="1" sz="1967">
              <a:solidFill>
                <a:schemeClr val="dk1"/>
              </a:solidFill>
              <a:latin typeface="Average"/>
              <a:ea typeface="Average"/>
              <a:cs typeface="Average"/>
              <a:sym typeface="Average"/>
            </a:endParaRPr>
          </a:p>
          <a:p>
            <a:pPr indent="-400050" lvl="0" marL="609600" rtl="0" algn="l">
              <a:spcBef>
                <a:spcPts val="1600"/>
              </a:spcBef>
              <a:spcAft>
                <a:spcPts val="0"/>
              </a:spcAft>
              <a:buClr>
                <a:schemeClr val="dk1"/>
              </a:buClr>
              <a:buSzPct val="100000"/>
              <a:buFont typeface="Average"/>
              <a:buChar char="●"/>
            </a:pPr>
            <a:r>
              <a:rPr b="1" lang="en" sz="2400">
                <a:solidFill>
                  <a:schemeClr val="dk1"/>
                </a:solidFill>
                <a:latin typeface="Average"/>
                <a:ea typeface="Average"/>
                <a:cs typeface="Average"/>
                <a:sym typeface="Average"/>
              </a:rPr>
              <a:t>Technical Innovations:</a:t>
            </a:r>
            <a:br>
              <a:rPr b="1" lang="en" sz="2400">
                <a:solidFill>
                  <a:schemeClr val="dk1"/>
                </a:solidFill>
                <a:latin typeface="Average"/>
                <a:ea typeface="Average"/>
                <a:cs typeface="Average"/>
                <a:sym typeface="Average"/>
              </a:rPr>
            </a:br>
            <a:r>
              <a:rPr b="1" lang="en" sz="2400">
                <a:solidFill>
                  <a:schemeClr val="dk1"/>
                </a:solidFill>
                <a:latin typeface="Average"/>
                <a:ea typeface="Average"/>
                <a:cs typeface="Average"/>
                <a:sym typeface="Average"/>
              </a:rPr>
              <a:t>"DM-VIO" introduces delayed marginalization and pose graph bundle adjustment in a monocular setup, whereas the "Stereo Visual Inertial Pose Estimation" paper presents a stereo-based system with a novel feedforward-feedback control system approach.</a:t>
            </a:r>
            <a:endParaRPr b="1" sz="2400">
              <a:solidFill>
                <a:schemeClr val="dk1"/>
              </a:solidFill>
              <a:latin typeface="Average"/>
              <a:ea typeface="Average"/>
              <a:cs typeface="Average"/>
              <a:sym typeface="Average"/>
            </a:endParaRPr>
          </a:p>
          <a:p>
            <a:pPr indent="0" lvl="0" marL="609600" rtl="0" algn="l">
              <a:spcBef>
                <a:spcPts val="1600"/>
              </a:spcBef>
              <a:spcAft>
                <a:spcPts val="1600"/>
              </a:spcAft>
              <a:buNone/>
            </a:pPr>
            <a:r>
              <a:t/>
            </a:r>
            <a:endParaRPr sz="136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solidFill>
                  <a:schemeClr val="dk1"/>
                </a:solidFill>
                <a:latin typeface="Oswald"/>
                <a:ea typeface="Oswald"/>
                <a:cs typeface="Oswald"/>
                <a:sym typeface="Oswald"/>
              </a:rPr>
              <a:t>Milestones</a:t>
            </a:r>
            <a:r>
              <a:rPr b="1" lang="en" sz="3000">
                <a:solidFill>
                  <a:schemeClr val="dk1"/>
                </a:solidFill>
                <a:latin typeface="Average"/>
                <a:ea typeface="Average"/>
                <a:cs typeface="Average"/>
                <a:sym typeface="Average"/>
              </a:rPr>
              <a:t>:</a:t>
            </a:r>
            <a:r>
              <a:rPr lang="en" sz="3000">
                <a:solidFill>
                  <a:schemeClr val="dk1"/>
                </a:solidFill>
              </a:rPr>
              <a:t>	</a:t>
            </a:r>
            <a:endParaRPr sz="3000">
              <a:solidFill>
                <a:schemeClr val="dk1"/>
              </a:solidFill>
            </a:endParaRPr>
          </a:p>
        </p:txBody>
      </p:sp>
      <p:sp>
        <p:nvSpPr>
          <p:cNvPr id="136" name="Google Shape;136;p21"/>
          <p:cNvSpPr txBox="1"/>
          <p:nvPr>
            <p:ph idx="1" type="body"/>
          </p:nvPr>
        </p:nvSpPr>
        <p:spPr>
          <a:xfrm>
            <a:off x="-562575" y="1144725"/>
            <a:ext cx="9706800" cy="2667000"/>
          </a:xfrm>
          <a:prstGeom prst="rect">
            <a:avLst/>
          </a:prstGeom>
        </p:spPr>
        <p:txBody>
          <a:bodyPr anchorCtr="0" anchor="t" bIns="91425" lIns="91425" spcFirstLastPara="1" rIns="91425" wrap="square" tIns="91425">
            <a:normAutofit fontScale="25000"/>
          </a:bodyPr>
          <a:lstStyle/>
          <a:p>
            <a:pPr indent="-307022" lvl="0" marL="609600" rtl="0" algn="l">
              <a:lnSpc>
                <a:spcPct val="100000"/>
              </a:lnSpc>
              <a:spcBef>
                <a:spcPts val="0"/>
              </a:spcBef>
              <a:spcAft>
                <a:spcPts val="0"/>
              </a:spcAft>
              <a:buClr>
                <a:schemeClr val="dk1"/>
              </a:buClr>
              <a:buSzPts val="35"/>
              <a:buFont typeface="Average"/>
              <a:buChar char="●"/>
            </a:pPr>
            <a:r>
              <a:rPr b="1" lang="en" sz="6740">
                <a:solidFill>
                  <a:schemeClr val="dk1"/>
                </a:solidFill>
                <a:latin typeface="Average"/>
                <a:ea typeface="Average"/>
                <a:cs typeface="Average"/>
                <a:sym typeface="Average"/>
              </a:rPr>
              <a:t>Reproduce the result of the Primary paper                                       –-—--   Nov 13 - Nov 24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rPr b="1" lang="en" sz="6740">
                <a:solidFill>
                  <a:schemeClr val="dk1"/>
                </a:solidFill>
                <a:latin typeface="Average"/>
                <a:ea typeface="Average"/>
                <a:cs typeface="Average"/>
                <a:sym typeface="Average"/>
              </a:rPr>
              <a:t>Reproduce the result of the Secondary paper                                   –-—--   Nov 25 - Nov 30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rPr b="1" lang="en" sz="6740">
                <a:solidFill>
                  <a:schemeClr val="dk1"/>
                </a:solidFill>
                <a:latin typeface="Average"/>
                <a:ea typeface="Average"/>
                <a:cs typeface="Average"/>
                <a:sym typeface="Average"/>
              </a:rPr>
              <a:t>Carry out hands-on, practical experiments with UAVs.                    –-—--  Dec 1 - Dec 9</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rPr b="1" lang="en" sz="6740">
                <a:solidFill>
                  <a:schemeClr val="dk1"/>
                </a:solidFill>
                <a:latin typeface="Average"/>
                <a:ea typeface="Average"/>
                <a:cs typeface="Average"/>
                <a:sym typeface="Average"/>
              </a:rPr>
              <a:t>Combine the methods and evaluate the performance comparisons  –-—--  Dec 10 - Dec 18</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t/>
            </a:r>
            <a:endParaRPr b="1" sz="6740">
              <a:solidFill>
                <a:schemeClr val="dk1"/>
              </a:solidFill>
              <a:latin typeface="Average"/>
              <a:ea typeface="Average"/>
              <a:cs typeface="Average"/>
              <a:sym typeface="Average"/>
            </a:endParaRPr>
          </a:p>
          <a:p>
            <a:pPr indent="-307022" lvl="0" marL="609600" rtl="0" algn="l">
              <a:lnSpc>
                <a:spcPct val="100000"/>
              </a:lnSpc>
              <a:spcBef>
                <a:spcPts val="0"/>
              </a:spcBef>
              <a:spcAft>
                <a:spcPts val="0"/>
              </a:spcAft>
              <a:buClr>
                <a:schemeClr val="dk1"/>
              </a:buClr>
              <a:buSzPts val="35"/>
              <a:buFont typeface="Average"/>
              <a:buChar char="●"/>
            </a:pPr>
            <a:r>
              <a:rPr b="1" lang="en" sz="6740">
                <a:solidFill>
                  <a:schemeClr val="dk1"/>
                </a:solidFill>
                <a:latin typeface="Average"/>
                <a:ea typeface="Average"/>
                <a:cs typeface="Average"/>
                <a:sym typeface="Average"/>
              </a:rPr>
              <a:t>Analyze the result and prepare for the final presentation                 –-—--  Dec 19 - Dec 21</a:t>
            </a:r>
            <a:endParaRPr b="1" sz="6740">
              <a:solidFill>
                <a:schemeClr val="dk1"/>
              </a:solidFill>
              <a:latin typeface="Average"/>
              <a:ea typeface="Average"/>
              <a:cs typeface="Average"/>
              <a:sym typeface="Average"/>
            </a:endParaRPr>
          </a:p>
          <a:p>
            <a:pPr indent="0" lvl="0" marL="0" rtl="0" algn="l">
              <a:lnSpc>
                <a:spcPct val="105000"/>
              </a:lnSpc>
              <a:spcBef>
                <a:spcPts val="0"/>
              </a:spcBef>
              <a:spcAft>
                <a:spcPts val="1200"/>
              </a:spcAft>
              <a:buSzPct val="68750"/>
              <a:buNone/>
            </a:pPr>
            <a:r>
              <a:t/>
            </a:r>
            <a:endParaRPr sz="13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458950" y="522225"/>
            <a:ext cx="6369000" cy="248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325250" y="616600"/>
            <a:ext cx="6369000" cy="248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r>
              <a:rPr lang="en"/>
              <a:t>	</a:t>
            </a:r>
            <a:endParaRPr/>
          </a:p>
        </p:txBody>
      </p:sp>
      <p:sp>
        <p:nvSpPr>
          <p:cNvPr id="75" name="Google Shape;75;p11"/>
          <p:cNvSpPr txBox="1"/>
          <p:nvPr>
            <p:ph idx="1" type="body"/>
          </p:nvPr>
        </p:nvSpPr>
        <p:spPr>
          <a:xfrm>
            <a:off x="712800" y="2237775"/>
            <a:ext cx="7469100" cy="2218800"/>
          </a:xfrm>
          <a:prstGeom prst="rect">
            <a:avLst/>
          </a:prstGeom>
        </p:spPr>
        <p:txBody>
          <a:bodyPr anchorCtr="0" anchor="t" bIns="91425" lIns="91425" spcFirstLastPara="1" rIns="91425" wrap="square" tIns="91425">
            <a:normAutofit lnSpcReduction="20000"/>
          </a:bodyPr>
          <a:lstStyle/>
          <a:p>
            <a:pPr indent="-418585" lvl="0" marL="609600" rtl="0" algn="l">
              <a:spcBef>
                <a:spcPts val="0"/>
              </a:spcBef>
              <a:spcAft>
                <a:spcPts val="0"/>
              </a:spcAft>
              <a:buClr>
                <a:schemeClr val="dk1"/>
              </a:buClr>
              <a:buSzPts val="1792"/>
              <a:buFont typeface="Average"/>
              <a:buChar char="●"/>
            </a:pPr>
            <a:r>
              <a:rPr lang="en" sz="1791">
                <a:solidFill>
                  <a:schemeClr val="dk1"/>
                </a:solidFill>
                <a:latin typeface="Average"/>
                <a:ea typeface="Average"/>
                <a:cs typeface="Average"/>
                <a:sym typeface="Average"/>
              </a:rPr>
              <a:t>Motivation for this project arises from the challenges in accurately initializing a visual-inertial odometry (VIO) system.</a:t>
            </a:r>
            <a:endParaRPr sz="1791">
              <a:solidFill>
                <a:schemeClr val="dk1"/>
              </a:solidFill>
              <a:latin typeface="Average"/>
              <a:ea typeface="Average"/>
              <a:cs typeface="Average"/>
              <a:sym typeface="Average"/>
            </a:endParaRPr>
          </a:p>
          <a:p>
            <a:pPr indent="-418585" lvl="0" marL="609600" rtl="0" algn="l">
              <a:spcBef>
                <a:spcPts val="0"/>
              </a:spcBef>
              <a:spcAft>
                <a:spcPts val="0"/>
              </a:spcAft>
              <a:buClr>
                <a:schemeClr val="dk1"/>
              </a:buClr>
              <a:buSzPts val="1792"/>
              <a:buFont typeface="Average"/>
              <a:buChar char="●"/>
            </a:pPr>
            <a:r>
              <a:rPr lang="en" sz="1791">
                <a:solidFill>
                  <a:schemeClr val="dk1"/>
                </a:solidFill>
                <a:latin typeface="Average"/>
                <a:ea typeface="Average"/>
                <a:cs typeface="Average"/>
                <a:sym typeface="Average"/>
              </a:rPr>
              <a:t>What is a VIO?</a:t>
            </a:r>
            <a:endParaRPr sz="1791">
              <a:solidFill>
                <a:schemeClr val="dk1"/>
              </a:solidFill>
              <a:latin typeface="Average"/>
              <a:ea typeface="Average"/>
              <a:cs typeface="Average"/>
              <a:sym typeface="Average"/>
            </a:endParaRPr>
          </a:p>
          <a:p>
            <a:pPr indent="-418585" lvl="0" marL="609600" rtl="0" algn="l">
              <a:spcBef>
                <a:spcPts val="0"/>
              </a:spcBef>
              <a:spcAft>
                <a:spcPts val="0"/>
              </a:spcAft>
              <a:buClr>
                <a:schemeClr val="dk1"/>
              </a:buClr>
              <a:buSzPts val="1792"/>
              <a:buFont typeface="Average"/>
              <a:buChar char="●"/>
            </a:pPr>
            <a:r>
              <a:rPr lang="en" sz="1791">
                <a:solidFill>
                  <a:schemeClr val="dk1"/>
                </a:solidFill>
                <a:latin typeface="Average"/>
                <a:ea typeface="Average"/>
                <a:cs typeface="Average"/>
                <a:sym typeface="Average"/>
              </a:rPr>
              <a:t>The importance of VIO for autonomous navigation and mapping.</a:t>
            </a:r>
            <a:endParaRPr sz="1791">
              <a:solidFill>
                <a:schemeClr val="dk1"/>
              </a:solidFill>
              <a:latin typeface="Average"/>
              <a:ea typeface="Average"/>
              <a:cs typeface="Average"/>
              <a:sym typeface="Average"/>
            </a:endParaRPr>
          </a:p>
          <a:p>
            <a:pPr indent="-418585" lvl="0" marL="609600" rtl="0" algn="l">
              <a:spcBef>
                <a:spcPts val="0"/>
              </a:spcBef>
              <a:spcAft>
                <a:spcPts val="0"/>
              </a:spcAft>
              <a:buClr>
                <a:schemeClr val="dk1"/>
              </a:buClr>
              <a:buSzPts val="1792"/>
              <a:buFont typeface="Average"/>
              <a:buChar char="●"/>
            </a:pPr>
            <a:r>
              <a:rPr lang="en" sz="1791">
                <a:solidFill>
                  <a:schemeClr val="dk1"/>
                </a:solidFill>
                <a:latin typeface="Average"/>
                <a:ea typeface="Average"/>
                <a:cs typeface="Average"/>
                <a:sym typeface="Average"/>
              </a:rPr>
              <a:t>Challenges in existing technologies: accuracy-real-time balance, adaptability in dynamic environments, computational constraints.</a:t>
            </a:r>
            <a:endParaRPr sz="1791">
              <a:solidFill>
                <a:schemeClr val="dk1"/>
              </a:solidFill>
              <a:latin typeface="Average"/>
              <a:ea typeface="Average"/>
              <a:cs typeface="Average"/>
              <a:sym typeface="Average"/>
            </a:endParaRPr>
          </a:p>
          <a:p>
            <a:pPr indent="0" lvl="0" marL="0" rtl="0" algn="l">
              <a:spcBef>
                <a:spcPts val="1600"/>
              </a:spcBef>
              <a:spcAft>
                <a:spcPts val="1200"/>
              </a:spcAft>
              <a:buNone/>
            </a:pPr>
            <a:r>
              <a:t/>
            </a:r>
            <a:endParaRPr/>
          </a:p>
        </p:txBody>
      </p:sp>
      <p:pic>
        <p:nvPicPr>
          <p:cNvPr id="76" name="Google Shape;76;p11"/>
          <p:cNvPicPr preferRelativeResize="0"/>
          <p:nvPr/>
        </p:nvPicPr>
        <p:blipFill>
          <a:blip r:embed="rId3">
            <a:alphaModFix/>
          </a:blip>
          <a:stretch>
            <a:fillRect/>
          </a:stretch>
        </p:blipFill>
        <p:spPr>
          <a:xfrm>
            <a:off x="3672225" y="-47958"/>
            <a:ext cx="4260200" cy="2429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193750" y="429275"/>
            <a:ext cx="8892600" cy="10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77">
                <a:solidFill>
                  <a:schemeClr val="dk1"/>
                </a:solidFill>
              </a:rPr>
              <a:t>DM-VIO: </a:t>
            </a:r>
            <a:endParaRPr sz="2777">
              <a:solidFill>
                <a:schemeClr val="dk1"/>
              </a:solidFill>
            </a:endParaRPr>
          </a:p>
          <a:p>
            <a:pPr indent="0" lvl="0" marL="0" rtl="0" algn="l">
              <a:spcBef>
                <a:spcPts val="0"/>
              </a:spcBef>
              <a:spcAft>
                <a:spcPts val="0"/>
              </a:spcAft>
              <a:buNone/>
            </a:pPr>
            <a:r>
              <a:rPr lang="en" sz="2777">
                <a:solidFill>
                  <a:schemeClr val="dk1"/>
                </a:solidFill>
              </a:rPr>
              <a:t>Delayed Marginalization and Pose Graph Bundle Adjustment</a:t>
            </a:r>
            <a:endParaRPr sz="2777">
              <a:solidFill>
                <a:schemeClr val="dk1"/>
              </a:solidFill>
            </a:endParaRPr>
          </a:p>
          <a:p>
            <a:pPr indent="0" lvl="0" marL="0" rtl="0" algn="l">
              <a:spcBef>
                <a:spcPts val="0"/>
              </a:spcBef>
              <a:spcAft>
                <a:spcPts val="0"/>
              </a:spcAft>
              <a:buNone/>
            </a:pPr>
            <a:r>
              <a:t/>
            </a:r>
            <a:endParaRPr sz="4000">
              <a:solidFill>
                <a:schemeClr val="lt1"/>
              </a:solidFill>
              <a:latin typeface="Oswald"/>
              <a:ea typeface="Oswald"/>
              <a:cs typeface="Oswald"/>
              <a:sym typeface="Oswald"/>
            </a:endParaRPr>
          </a:p>
          <a:p>
            <a:pPr indent="0" lvl="0" marL="0" rtl="0" algn="l">
              <a:spcBef>
                <a:spcPts val="0"/>
              </a:spcBef>
              <a:spcAft>
                <a:spcPts val="0"/>
              </a:spcAft>
              <a:buClr>
                <a:schemeClr val="dk1"/>
              </a:buClr>
              <a:buSzPct val="27500"/>
              <a:buFont typeface="Arial"/>
              <a:buNone/>
            </a:pPr>
            <a:r>
              <a:rPr lang="en" sz="4000">
                <a:solidFill>
                  <a:schemeClr val="lt1"/>
                </a:solidFill>
                <a:latin typeface="Oswald"/>
                <a:ea typeface="Oswald"/>
                <a:cs typeface="Oswald"/>
                <a:sym typeface="Oswald"/>
              </a:rPr>
              <a:t>stem:</a:t>
            </a:r>
            <a:endParaRPr sz="4000">
              <a:solidFill>
                <a:schemeClr val="lt1"/>
              </a:solidFill>
              <a:latin typeface="Oswald"/>
              <a:ea typeface="Oswald"/>
              <a:cs typeface="Oswald"/>
              <a:sym typeface="Oswald"/>
            </a:endParaRPr>
          </a:p>
          <a:p>
            <a:pPr indent="0" lvl="0" marL="0" rtl="0" algn="l">
              <a:spcBef>
                <a:spcPts val="0"/>
              </a:spcBef>
              <a:spcAft>
                <a:spcPts val="0"/>
              </a:spcAft>
              <a:buClr>
                <a:schemeClr val="dk1"/>
              </a:buClr>
              <a:buSzPct val="27500"/>
              <a:buFont typeface="Arial"/>
              <a:buNone/>
            </a:pPr>
            <a:r>
              <a:rPr lang="en" sz="4000">
                <a:solidFill>
                  <a:schemeClr val="lt1"/>
                </a:solidFill>
                <a:latin typeface="Oswald"/>
                <a:ea typeface="Oswald"/>
                <a:cs typeface="Oswald"/>
                <a:sym typeface="Oswald"/>
              </a:rPr>
              <a:t>Delayed Marginalization and Pose Graph Bundle Adjustment</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a:t>	</a:t>
            </a:r>
            <a:endParaRPr/>
          </a:p>
        </p:txBody>
      </p:sp>
      <p:sp>
        <p:nvSpPr>
          <p:cNvPr id="82" name="Google Shape;82;p12"/>
          <p:cNvSpPr txBox="1"/>
          <p:nvPr>
            <p:ph idx="1" type="body"/>
          </p:nvPr>
        </p:nvSpPr>
        <p:spPr>
          <a:xfrm>
            <a:off x="256650" y="1577200"/>
            <a:ext cx="8520600" cy="2517600"/>
          </a:xfrm>
          <a:prstGeom prst="rect">
            <a:avLst/>
          </a:prstGeom>
        </p:spPr>
        <p:txBody>
          <a:bodyPr anchorCtr="0" anchor="t" bIns="91425" lIns="91425" spcFirstLastPara="1" rIns="91425" wrap="square" tIns="91425">
            <a:noAutofit/>
          </a:bodyPr>
          <a:lstStyle/>
          <a:p>
            <a:pPr indent="-402590" lvl="0" marL="609600" rtl="0" algn="l">
              <a:lnSpc>
                <a:spcPct val="95000"/>
              </a:lnSpc>
              <a:spcBef>
                <a:spcPts val="0"/>
              </a:spcBef>
              <a:spcAft>
                <a:spcPts val="0"/>
              </a:spcAft>
              <a:buClr>
                <a:schemeClr val="dk1"/>
              </a:buClr>
              <a:buSzPts val="1540"/>
              <a:buFont typeface="Average"/>
              <a:buChar char="●"/>
            </a:pPr>
            <a:r>
              <a:rPr lang="en" sz="1540">
                <a:solidFill>
                  <a:schemeClr val="dk1"/>
                </a:solidFill>
                <a:latin typeface="Average"/>
                <a:ea typeface="Average"/>
                <a:cs typeface="Average"/>
                <a:sym typeface="Average"/>
              </a:rPr>
              <a:t>Delayed Marginalization: Overcomes limitations of traditional marginalization by allowing relinearization and integration of IMU information post-initialization.</a:t>
            </a:r>
            <a:endParaRPr sz="1540">
              <a:solidFill>
                <a:schemeClr val="dk1"/>
              </a:solidFill>
              <a:latin typeface="Average"/>
              <a:ea typeface="Average"/>
              <a:cs typeface="Average"/>
              <a:sym typeface="Average"/>
            </a:endParaRPr>
          </a:p>
          <a:p>
            <a:pPr indent="-402590" lvl="0" marL="609600" rtl="0" algn="l">
              <a:lnSpc>
                <a:spcPct val="95000"/>
              </a:lnSpc>
              <a:spcBef>
                <a:spcPts val="0"/>
              </a:spcBef>
              <a:spcAft>
                <a:spcPts val="0"/>
              </a:spcAft>
              <a:buClr>
                <a:schemeClr val="dk1"/>
              </a:buClr>
              <a:buSzPts val="1540"/>
              <a:buFont typeface="Average"/>
              <a:buChar char="●"/>
            </a:pPr>
            <a:r>
              <a:rPr lang="en" sz="1540">
                <a:solidFill>
                  <a:schemeClr val="dk1"/>
                </a:solidFill>
                <a:latin typeface="Average"/>
                <a:ea typeface="Average"/>
                <a:cs typeface="Average"/>
                <a:sym typeface="Average"/>
              </a:rPr>
              <a:t>Advantages: Maintains the full photometric probability distribution, allowing for updates with IMU data and relinearization of variables within the Markov blanket.</a:t>
            </a:r>
            <a:endParaRPr sz="1540">
              <a:solidFill>
                <a:schemeClr val="dk1"/>
              </a:solidFill>
              <a:latin typeface="Average"/>
              <a:ea typeface="Average"/>
              <a:cs typeface="Average"/>
              <a:sym typeface="Average"/>
            </a:endParaRPr>
          </a:p>
          <a:p>
            <a:pPr indent="-402590" lvl="0" marL="609600" rtl="0" algn="l">
              <a:lnSpc>
                <a:spcPct val="95000"/>
              </a:lnSpc>
              <a:spcBef>
                <a:spcPts val="0"/>
              </a:spcBef>
              <a:spcAft>
                <a:spcPts val="0"/>
              </a:spcAft>
              <a:buClr>
                <a:schemeClr val="dk1"/>
              </a:buClr>
              <a:buSzPts val="1540"/>
              <a:buFont typeface="Average"/>
              <a:buChar char="●"/>
            </a:pPr>
            <a:r>
              <a:rPr lang="en" sz="1540">
                <a:solidFill>
                  <a:schemeClr val="dk1"/>
                </a:solidFill>
                <a:latin typeface="Average"/>
                <a:ea typeface="Average"/>
                <a:cs typeface="Average"/>
                <a:sym typeface="Average"/>
              </a:rPr>
              <a:t>Execution: Performs marginalization with a delay, keeping a second delayed marginalization prior alongside the main graph, which is crucial for quick updates and retaining information.</a:t>
            </a:r>
            <a:endParaRPr sz="1540">
              <a:solidFill>
                <a:schemeClr val="dk1"/>
              </a:solidFill>
              <a:latin typeface="Average"/>
              <a:ea typeface="Average"/>
              <a:cs typeface="Average"/>
              <a:sym typeface="Average"/>
            </a:endParaRPr>
          </a:p>
          <a:p>
            <a:pPr indent="-402590" lvl="0" marL="609600" rtl="0" algn="l">
              <a:lnSpc>
                <a:spcPct val="95000"/>
              </a:lnSpc>
              <a:spcBef>
                <a:spcPts val="0"/>
              </a:spcBef>
              <a:spcAft>
                <a:spcPts val="0"/>
              </a:spcAft>
              <a:buClr>
                <a:schemeClr val="dk1"/>
              </a:buClr>
              <a:buSzPts val="1540"/>
              <a:buFont typeface="Average"/>
              <a:buChar char="●"/>
            </a:pPr>
            <a:r>
              <a:rPr lang="en" sz="1540">
                <a:solidFill>
                  <a:schemeClr val="dk1"/>
                </a:solidFill>
                <a:latin typeface="Average"/>
                <a:ea typeface="Average"/>
                <a:cs typeface="Average"/>
                <a:sym typeface="Average"/>
              </a:rPr>
              <a:t>Pose Graph Bundle Adjustment (PGBA): Utilizes the delayed graph populated with IMU factors for an optimized initialization, balancing accuracy and processing speed.</a:t>
            </a:r>
            <a:endParaRPr sz="1540">
              <a:solidFill>
                <a:schemeClr val="dk1"/>
              </a:solidFill>
              <a:latin typeface="Average"/>
              <a:ea typeface="Average"/>
              <a:cs typeface="Average"/>
              <a:sym typeface="Average"/>
            </a:endParaRPr>
          </a:p>
          <a:p>
            <a:pPr indent="-402590" lvl="0" marL="609600" rtl="0" algn="l">
              <a:lnSpc>
                <a:spcPct val="95000"/>
              </a:lnSpc>
              <a:spcBef>
                <a:spcPts val="0"/>
              </a:spcBef>
              <a:spcAft>
                <a:spcPts val="0"/>
              </a:spcAft>
              <a:buClr>
                <a:schemeClr val="dk1"/>
              </a:buClr>
              <a:buSzPts val="1540"/>
              <a:buFont typeface="Average"/>
              <a:buChar char="●"/>
            </a:pPr>
            <a:r>
              <a:rPr lang="en" sz="1540">
                <a:solidFill>
                  <a:schemeClr val="dk1"/>
                </a:solidFill>
                <a:latin typeface="Average"/>
                <a:ea typeface="Average"/>
                <a:cs typeface="Average"/>
                <a:sym typeface="Average"/>
              </a:rPr>
              <a:t>Optimization Process: Leverages the GTSAM library for efficient optimization, avoiding full BA's computational load while achieving superior accuracy over PGO.</a:t>
            </a:r>
            <a:endParaRPr sz="1540">
              <a:solidFill>
                <a:schemeClr val="dk1"/>
              </a:solidFill>
              <a:latin typeface="Average"/>
              <a:ea typeface="Average"/>
              <a:cs typeface="Average"/>
              <a:sym typeface="Average"/>
            </a:endParaRPr>
          </a:p>
          <a:p>
            <a:pPr indent="0" lvl="0" marL="0" rtl="0" algn="l">
              <a:lnSpc>
                <a:spcPct val="95000"/>
              </a:lnSpc>
              <a:spcBef>
                <a:spcPts val="1600"/>
              </a:spcBef>
              <a:spcAft>
                <a:spcPts val="1200"/>
              </a:spcAft>
              <a:buSzPts val="523"/>
              <a:buNone/>
            </a:pPr>
            <a:r>
              <a:t/>
            </a:r>
            <a:endParaRPr sz="8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3"/>
          <p:cNvPicPr preferRelativeResize="0"/>
          <p:nvPr/>
        </p:nvPicPr>
        <p:blipFill>
          <a:blip r:embed="rId3">
            <a:alphaModFix/>
          </a:blip>
          <a:stretch>
            <a:fillRect/>
          </a:stretch>
        </p:blipFill>
        <p:spPr>
          <a:xfrm>
            <a:off x="852025" y="146800"/>
            <a:ext cx="7289251" cy="404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93750" y="429275"/>
            <a:ext cx="8892600" cy="7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11">
                <a:solidFill>
                  <a:schemeClr val="dk1"/>
                </a:solidFill>
              </a:rPr>
              <a:t>Technical Details</a:t>
            </a:r>
            <a:endParaRPr sz="2222">
              <a:solidFill>
                <a:schemeClr val="dk1"/>
              </a:solidFill>
            </a:endParaRPr>
          </a:p>
          <a:p>
            <a:pPr indent="0" lvl="0" marL="0" rtl="0" algn="l">
              <a:spcBef>
                <a:spcPts val="0"/>
              </a:spcBef>
              <a:spcAft>
                <a:spcPts val="0"/>
              </a:spcAft>
              <a:buNone/>
            </a:pPr>
            <a:r>
              <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stem:</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Delayed Marginalization and Pose Graph Bundle Adjustment</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a:t>	</a:t>
            </a:r>
            <a:endParaRPr/>
          </a:p>
        </p:txBody>
      </p:sp>
      <p:sp>
        <p:nvSpPr>
          <p:cNvPr id="93" name="Google Shape;93;p14"/>
          <p:cNvSpPr txBox="1"/>
          <p:nvPr>
            <p:ph idx="1" type="body"/>
          </p:nvPr>
        </p:nvSpPr>
        <p:spPr>
          <a:xfrm>
            <a:off x="193750" y="1498550"/>
            <a:ext cx="8520600" cy="2517600"/>
          </a:xfrm>
          <a:prstGeom prst="rect">
            <a:avLst/>
          </a:prstGeom>
        </p:spPr>
        <p:txBody>
          <a:bodyPr anchorCtr="0" anchor="t" bIns="91425" lIns="91425" spcFirstLastPara="1" rIns="91425" wrap="square" tIns="91425">
            <a:noAutofit/>
          </a:bodyPr>
          <a:lstStyle/>
          <a:p>
            <a:pPr indent="-431800" lvl="0" marL="6096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Photometric bundle adjustment: handling image features and optimization for dynamic visual tracking.</a:t>
            </a:r>
            <a:endParaRPr sz="2000">
              <a:solidFill>
                <a:schemeClr val="dk1"/>
              </a:solidFill>
              <a:latin typeface="Average"/>
              <a:ea typeface="Average"/>
              <a:cs typeface="Average"/>
              <a:sym typeface="Average"/>
            </a:endParaRPr>
          </a:p>
          <a:p>
            <a:pPr indent="-431800" lvl="0" marL="6096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IMU Initialization: novel approaches to initializing the system using IMU data, enhancing the scale and pose estimation.</a:t>
            </a:r>
            <a:endParaRPr sz="2000">
              <a:solidFill>
                <a:schemeClr val="dk1"/>
              </a:solidFill>
              <a:latin typeface="Average"/>
              <a:ea typeface="Average"/>
              <a:cs typeface="Average"/>
              <a:sym typeface="Average"/>
            </a:endParaRPr>
          </a:p>
          <a:p>
            <a:pPr indent="0" lvl="0" marL="0" rtl="0" algn="l">
              <a:lnSpc>
                <a:spcPct val="95000"/>
              </a:lnSpc>
              <a:spcBef>
                <a:spcPts val="1600"/>
              </a:spcBef>
              <a:spcAft>
                <a:spcPts val="0"/>
              </a:spcAft>
              <a:buNone/>
            </a:pPr>
            <a:r>
              <a:t/>
            </a:r>
            <a:endParaRPr sz="1540">
              <a:solidFill>
                <a:schemeClr val="dk1"/>
              </a:solidFill>
              <a:latin typeface="Average"/>
              <a:ea typeface="Average"/>
              <a:cs typeface="Average"/>
              <a:sym typeface="Average"/>
            </a:endParaRPr>
          </a:p>
          <a:p>
            <a:pPr indent="0" lvl="0" marL="0" rtl="0" algn="l">
              <a:lnSpc>
                <a:spcPct val="95000"/>
              </a:lnSpc>
              <a:spcBef>
                <a:spcPts val="1600"/>
              </a:spcBef>
              <a:spcAft>
                <a:spcPts val="1200"/>
              </a:spcAft>
              <a:buSzPts val="523"/>
              <a:buNone/>
            </a:pPr>
            <a:r>
              <a:t/>
            </a:r>
            <a:endParaRPr sz="8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93750" y="429275"/>
            <a:ext cx="8892600" cy="7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22">
                <a:solidFill>
                  <a:schemeClr val="dk1"/>
                </a:solidFill>
              </a:rPr>
              <a:t>Experimental Results and Evaluation</a:t>
            </a:r>
            <a:endParaRPr sz="3222">
              <a:solidFill>
                <a:schemeClr val="dk1"/>
              </a:solidFill>
            </a:endParaRPr>
          </a:p>
          <a:p>
            <a:pPr indent="0" lvl="0" marL="0" rtl="0" algn="l">
              <a:spcBef>
                <a:spcPts val="0"/>
              </a:spcBef>
              <a:spcAft>
                <a:spcPts val="0"/>
              </a:spcAft>
              <a:buNone/>
            </a:pPr>
            <a:r>
              <a:t/>
            </a:r>
            <a:endParaRPr sz="3111">
              <a:solidFill>
                <a:schemeClr val="dk1"/>
              </a:solidFill>
            </a:endParaRPr>
          </a:p>
          <a:p>
            <a:pPr indent="0" lvl="0" marL="0" rtl="0" algn="l">
              <a:spcBef>
                <a:spcPts val="0"/>
              </a:spcBef>
              <a:spcAft>
                <a:spcPts val="0"/>
              </a:spcAft>
              <a:buNone/>
            </a:pPr>
            <a:r>
              <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stem:</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Delayed Marginalization and Pose Graph Bundle Adjustment</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a:t>	</a:t>
            </a:r>
            <a:endParaRPr/>
          </a:p>
        </p:txBody>
      </p:sp>
      <p:sp>
        <p:nvSpPr>
          <p:cNvPr id="99" name="Google Shape;99;p15"/>
          <p:cNvSpPr txBox="1"/>
          <p:nvPr>
            <p:ph idx="1" type="body"/>
          </p:nvPr>
        </p:nvSpPr>
        <p:spPr>
          <a:xfrm>
            <a:off x="193750" y="1224275"/>
            <a:ext cx="8520600" cy="2791800"/>
          </a:xfrm>
          <a:prstGeom prst="rect">
            <a:avLst/>
          </a:prstGeom>
        </p:spPr>
        <p:txBody>
          <a:bodyPr anchorCtr="0" anchor="t" bIns="91425" lIns="91425" spcFirstLastPara="1" rIns="91425" wrap="square" tIns="91425">
            <a:noAutofit/>
          </a:bodyPr>
          <a:lstStyle/>
          <a:p>
            <a:pPr indent="-393700" lvl="0" marL="609600" rtl="0" algn="l">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EuRoC Dataset Performance: Demonstrated significant improvement over state-of-the-art mono and stereo VIO systems.</a:t>
            </a:r>
            <a:endParaRPr sz="1400">
              <a:solidFill>
                <a:schemeClr val="dk1"/>
              </a:solidFill>
              <a:latin typeface="Average"/>
              <a:ea typeface="Average"/>
              <a:cs typeface="Average"/>
              <a:sym typeface="Average"/>
            </a:endParaRPr>
          </a:p>
          <a:p>
            <a:pPr indent="-393700" lvl="0" marL="609600" rtl="0" algn="l">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TUM-VI Dataset Success: Outperformed state-of-the-art stereo-inertial methods, showcasing the robustness of DM-VIO.</a:t>
            </a:r>
            <a:endParaRPr sz="1400">
              <a:solidFill>
                <a:schemeClr val="dk1"/>
              </a:solidFill>
              <a:latin typeface="Average"/>
              <a:ea typeface="Average"/>
              <a:cs typeface="Average"/>
              <a:sym typeface="Average"/>
            </a:endParaRPr>
          </a:p>
          <a:p>
            <a:pPr indent="-393700" lvl="0" marL="609600" rtl="0" algn="l">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4Seasons Dataset: Achieved strong performance in automotive scenarios, surpassing stereo-inertial methods with monocular setup​​​​.</a:t>
            </a:r>
            <a:endParaRPr sz="1400">
              <a:solidFill>
                <a:schemeClr val="dk1"/>
              </a:solidFill>
              <a:latin typeface="Average"/>
              <a:ea typeface="Average"/>
              <a:cs typeface="Average"/>
              <a:sym typeface="Average"/>
            </a:endParaRPr>
          </a:p>
          <a:p>
            <a:pPr indent="-393700" lvl="0" marL="609600" rtl="0" algn="l">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Notable Achievements: Not only did DM-VIO excel in traditional metrics but also showed the lowest average scale error.</a:t>
            </a:r>
            <a:endParaRPr sz="1400">
              <a:solidFill>
                <a:schemeClr val="dk1"/>
              </a:solidFill>
              <a:latin typeface="Average"/>
              <a:ea typeface="Average"/>
              <a:cs typeface="Average"/>
              <a:sym typeface="Average"/>
            </a:endParaRPr>
          </a:p>
          <a:p>
            <a:pPr indent="-393700" lvl="0" marL="609600" rtl="0" algn="l">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Challenges Overcome: Handled stretches of constant velocity which are typically hard for monocular methods, thanks to the novel IMU initializer.</a:t>
            </a:r>
            <a:endParaRPr sz="1000">
              <a:solidFill>
                <a:schemeClr val="dk1"/>
              </a:solidFill>
              <a:latin typeface="Average"/>
              <a:ea typeface="Average"/>
              <a:cs typeface="Average"/>
              <a:sym typeface="Average"/>
            </a:endParaRPr>
          </a:p>
          <a:p>
            <a:pPr indent="0" lvl="0" marL="0" rtl="0" algn="l">
              <a:lnSpc>
                <a:spcPct val="95000"/>
              </a:lnSpc>
              <a:spcBef>
                <a:spcPts val="1600"/>
              </a:spcBef>
              <a:spcAft>
                <a:spcPts val="0"/>
              </a:spcAft>
              <a:buNone/>
            </a:pPr>
            <a:r>
              <a:t/>
            </a:r>
            <a:endParaRPr sz="1540">
              <a:solidFill>
                <a:schemeClr val="dk1"/>
              </a:solidFill>
              <a:latin typeface="Average"/>
              <a:ea typeface="Average"/>
              <a:cs typeface="Average"/>
              <a:sym typeface="Average"/>
            </a:endParaRPr>
          </a:p>
          <a:p>
            <a:pPr indent="0" lvl="0" marL="0" rtl="0" algn="l">
              <a:lnSpc>
                <a:spcPct val="95000"/>
              </a:lnSpc>
              <a:spcBef>
                <a:spcPts val="1600"/>
              </a:spcBef>
              <a:spcAft>
                <a:spcPts val="1200"/>
              </a:spcAft>
              <a:buSzPts val="523"/>
              <a:buNone/>
            </a:pPr>
            <a:r>
              <a:t/>
            </a:r>
            <a:endParaRPr sz="8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336950" y="170400"/>
            <a:ext cx="3973800" cy="4104399"/>
          </a:xfrm>
          <a:prstGeom prst="rect">
            <a:avLst/>
          </a:prstGeom>
          <a:noFill/>
          <a:ln>
            <a:noFill/>
          </a:ln>
        </p:spPr>
      </p:pic>
      <p:pic>
        <p:nvPicPr>
          <p:cNvPr id="105" name="Google Shape;105;p16"/>
          <p:cNvPicPr preferRelativeResize="0"/>
          <p:nvPr/>
        </p:nvPicPr>
        <p:blipFill>
          <a:blip r:embed="rId4">
            <a:alphaModFix/>
          </a:blip>
          <a:stretch>
            <a:fillRect/>
          </a:stretch>
        </p:blipFill>
        <p:spPr>
          <a:xfrm>
            <a:off x="4831800" y="216475"/>
            <a:ext cx="3680401" cy="4058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93750" y="429275"/>
            <a:ext cx="8892600" cy="7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22">
                <a:solidFill>
                  <a:schemeClr val="dk1"/>
                </a:solidFill>
              </a:rPr>
              <a:t>Conclusion and Future Work</a:t>
            </a:r>
            <a:endParaRPr sz="1444">
              <a:solidFill>
                <a:schemeClr val="dk1"/>
              </a:solidFill>
            </a:endParaRPr>
          </a:p>
          <a:p>
            <a:pPr indent="0" lvl="0" marL="0" rtl="0" algn="l">
              <a:spcBef>
                <a:spcPts val="0"/>
              </a:spcBef>
              <a:spcAft>
                <a:spcPts val="0"/>
              </a:spcAft>
              <a:buNone/>
            </a:pPr>
            <a:r>
              <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stem:</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sz="4000">
                <a:solidFill>
                  <a:schemeClr val="lt1"/>
                </a:solidFill>
                <a:latin typeface="Oswald"/>
                <a:ea typeface="Oswald"/>
                <a:cs typeface="Oswald"/>
                <a:sym typeface="Oswald"/>
              </a:rPr>
              <a:t>Delayed Marginalization and Pose Graph Bundle Adjustment</a:t>
            </a:r>
            <a:endParaRPr sz="4000">
              <a:solidFill>
                <a:schemeClr val="lt1"/>
              </a:solidFill>
              <a:latin typeface="Oswald"/>
              <a:ea typeface="Oswald"/>
              <a:cs typeface="Oswald"/>
              <a:sym typeface="Oswald"/>
            </a:endParaRPr>
          </a:p>
          <a:p>
            <a:pPr indent="0" lvl="0" marL="0" rtl="0" algn="l">
              <a:spcBef>
                <a:spcPts val="0"/>
              </a:spcBef>
              <a:spcAft>
                <a:spcPts val="0"/>
              </a:spcAft>
              <a:buNone/>
            </a:pPr>
            <a:r>
              <a:rPr lang="en"/>
              <a:t>	</a:t>
            </a:r>
            <a:endParaRPr/>
          </a:p>
        </p:txBody>
      </p:sp>
      <p:sp>
        <p:nvSpPr>
          <p:cNvPr id="111" name="Google Shape;111;p17"/>
          <p:cNvSpPr txBox="1"/>
          <p:nvPr>
            <p:ph idx="1" type="body"/>
          </p:nvPr>
        </p:nvSpPr>
        <p:spPr>
          <a:xfrm>
            <a:off x="193750" y="1498550"/>
            <a:ext cx="8520600" cy="2517600"/>
          </a:xfrm>
          <a:prstGeom prst="rect">
            <a:avLst/>
          </a:prstGeom>
        </p:spPr>
        <p:txBody>
          <a:bodyPr anchorCtr="0" anchor="t" bIns="91425" lIns="91425" spcFirstLastPara="1" rIns="91425" wrap="square" tIns="91425">
            <a:noAutofit/>
          </a:bodyPr>
          <a:lstStyle/>
          <a:p>
            <a:pPr indent="-419100" lvl="0" marL="609600" rtl="0" algn="l">
              <a:spcBef>
                <a:spcPts val="0"/>
              </a:spcBef>
              <a:spcAft>
                <a:spcPts val="0"/>
              </a:spcAft>
              <a:buClr>
                <a:schemeClr val="dk1"/>
              </a:buClr>
              <a:buSzPts val="1800"/>
              <a:buFont typeface="Average"/>
              <a:buChar char="●"/>
            </a:pPr>
            <a:r>
              <a:rPr lang="en" sz="1550">
                <a:solidFill>
                  <a:schemeClr val="dk1"/>
                </a:solidFill>
              </a:rPr>
              <a:t>A substantial advancement in visual-inertial odometry. </a:t>
            </a:r>
            <a:endParaRPr sz="1550">
              <a:solidFill>
                <a:schemeClr val="dk1"/>
              </a:solidFill>
            </a:endParaRPr>
          </a:p>
          <a:p>
            <a:pPr indent="-419100" lvl="0" marL="609600" rtl="0" algn="l">
              <a:spcBef>
                <a:spcPts val="0"/>
              </a:spcBef>
              <a:spcAft>
                <a:spcPts val="0"/>
              </a:spcAft>
              <a:buClr>
                <a:schemeClr val="dk1"/>
              </a:buClr>
              <a:buSzPts val="1800"/>
              <a:buFont typeface="Average"/>
              <a:buChar char="●"/>
            </a:pPr>
            <a:r>
              <a:rPr lang="en" sz="1550">
                <a:solidFill>
                  <a:schemeClr val="dk1"/>
                </a:solidFill>
              </a:rPr>
              <a:t>Enhances the performance of monocular VIO</a:t>
            </a:r>
            <a:endParaRPr sz="1550">
              <a:solidFill>
                <a:schemeClr val="dk1"/>
              </a:solidFill>
            </a:endParaRPr>
          </a:p>
          <a:p>
            <a:pPr indent="-419100" lvl="0" marL="609600" rtl="0" algn="l">
              <a:spcBef>
                <a:spcPts val="0"/>
              </a:spcBef>
              <a:spcAft>
                <a:spcPts val="0"/>
              </a:spcAft>
              <a:buClr>
                <a:schemeClr val="dk1"/>
              </a:buClr>
              <a:buSzPts val="1800"/>
              <a:buFont typeface="Average"/>
              <a:buChar char="●"/>
            </a:pPr>
            <a:r>
              <a:rPr lang="en" sz="1550">
                <a:solidFill>
                  <a:schemeClr val="dk1"/>
                </a:solidFill>
              </a:rPr>
              <a:t>Sets the stage for future research directions. </a:t>
            </a:r>
            <a:endParaRPr sz="1550">
              <a:solidFill>
                <a:schemeClr val="dk1"/>
              </a:solidFill>
            </a:endParaRPr>
          </a:p>
          <a:p>
            <a:pPr indent="-419100" lvl="0" marL="609600" rtl="0" algn="l">
              <a:spcBef>
                <a:spcPts val="0"/>
              </a:spcBef>
              <a:spcAft>
                <a:spcPts val="0"/>
              </a:spcAft>
              <a:buClr>
                <a:schemeClr val="dk1"/>
              </a:buClr>
              <a:buSzPts val="1800"/>
              <a:buFont typeface="Average"/>
              <a:buChar char="●"/>
            </a:pPr>
            <a:r>
              <a:rPr lang="en" sz="1550">
                <a:solidFill>
                  <a:schemeClr val="dk1"/>
                </a:solidFill>
              </a:rPr>
              <a:t>Potential applications.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0" lvl="0" marL="0" rtl="0" algn="l">
              <a:lnSpc>
                <a:spcPct val="95000"/>
              </a:lnSpc>
              <a:spcBef>
                <a:spcPts val="1600"/>
              </a:spcBef>
              <a:spcAft>
                <a:spcPts val="0"/>
              </a:spcAft>
              <a:buNone/>
            </a:pPr>
            <a:r>
              <a:t/>
            </a:r>
            <a:endParaRPr sz="1540">
              <a:solidFill>
                <a:schemeClr val="dk1"/>
              </a:solidFill>
              <a:latin typeface="Average"/>
              <a:ea typeface="Average"/>
              <a:cs typeface="Average"/>
              <a:sym typeface="Average"/>
            </a:endParaRPr>
          </a:p>
          <a:p>
            <a:pPr indent="0" lvl="0" marL="0" rtl="0" algn="l">
              <a:lnSpc>
                <a:spcPct val="95000"/>
              </a:lnSpc>
              <a:spcBef>
                <a:spcPts val="1600"/>
              </a:spcBef>
              <a:spcAft>
                <a:spcPts val="1200"/>
              </a:spcAft>
              <a:buSzPts val="523"/>
              <a:buNone/>
            </a:pPr>
            <a:r>
              <a:t/>
            </a:r>
            <a:endParaRPr sz="8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r>
              <a:rPr lang="en"/>
              <a:t>	</a:t>
            </a:r>
            <a:endParaRPr/>
          </a:p>
        </p:txBody>
      </p:sp>
      <p:sp>
        <p:nvSpPr>
          <p:cNvPr id="117" name="Google Shape;117;p18"/>
          <p:cNvSpPr txBox="1"/>
          <p:nvPr>
            <p:ph idx="1" type="body"/>
          </p:nvPr>
        </p:nvSpPr>
        <p:spPr>
          <a:xfrm>
            <a:off x="311700" y="1152475"/>
            <a:ext cx="8520600" cy="2667000"/>
          </a:xfrm>
          <a:prstGeom prst="rect">
            <a:avLst/>
          </a:prstGeom>
        </p:spPr>
        <p:txBody>
          <a:bodyPr anchorCtr="0" anchor="t" bIns="91425" lIns="91425" spcFirstLastPara="1" rIns="91425" wrap="square" tIns="91425">
            <a:normAutofit/>
          </a:bodyPr>
          <a:lstStyle/>
          <a:p>
            <a:pPr indent="-415290" lvl="0" marL="609600" rtl="0" algn="l">
              <a:lnSpc>
                <a:spcPct val="105000"/>
              </a:lnSpc>
              <a:spcBef>
                <a:spcPts val="0"/>
              </a:spcBef>
              <a:spcAft>
                <a:spcPts val="0"/>
              </a:spcAft>
              <a:buClr>
                <a:schemeClr val="dk1"/>
              </a:buClr>
              <a:buSzPts val="1740"/>
              <a:buFont typeface="Average"/>
              <a:buChar char="●"/>
            </a:pPr>
            <a:r>
              <a:rPr lang="en" sz="1740">
                <a:solidFill>
                  <a:schemeClr val="dk1"/>
                </a:solidFill>
                <a:latin typeface="Average"/>
                <a:ea typeface="Average"/>
                <a:cs typeface="Average"/>
                <a:sym typeface="Average"/>
              </a:rPr>
              <a:t>Stereo visual inertial pose estimation based on feedforward-feedback loops (Secondary paper).</a:t>
            </a:r>
            <a:endParaRPr sz="1740">
              <a:solidFill>
                <a:schemeClr val="dk1"/>
              </a:solidFill>
              <a:latin typeface="Average"/>
              <a:ea typeface="Average"/>
              <a:cs typeface="Average"/>
              <a:sym typeface="Average"/>
            </a:endParaRPr>
          </a:p>
          <a:p>
            <a:pPr indent="-415290" lvl="0" marL="609600" rtl="0" algn="l">
              <a:lnSpc>
                <a:spcPct val="105000"/>
              </a:lnSpc>
              <a:spcBef>
                <a:spcPts val="0"/>
              </a:spcBef>
              <a:spcAft>
                <a:spcPts val="0"/>
              </a:spcAft>
              <a:buClr>
                <a:schemeClr val="dk1"/>
              </a:buClr>
              <a:buSzPts val="1740"/>
              <a:buFont typeface="Average"/>
              <a:buChar char="●"/>
            </a:pPr>
            <a:r>
              <a:rPr lang="en" sz="1740">
                <a:solidFill>
                  <a:schemeClr val="dk1"/>
                </a:solidFill>
                <a:latin typeface="Average"/>
                <a:ea typeface="Average"/>
                <a:cs typeface="Average"/>
                <a:sym typeface="Average"/>
              </a:rPr>
              <a:t>Traditional VIO approaches: brief historical context and developments.</a:t>
            </a:r>
            <a:endParaRPr sz="1740">
              <a:solidFill>
                <a:schemeClr val="dk1"/>
              </a:solidFill>
              <a:latin typeface="Average"/>
              <a:ea typeface="Average"/>
              <a:cs typeface="Average"/>
              <a:sym typeface="Average"/>
            </a:endParaRPr>
          </a:p>
          <a:p>
            <a:pPr indent="-415290" lvl="0" marL="609600" rtl="0" algn="l">
              <a:lnSpc>
                <a:spcPct val="105000"/>
              </a:lnSpc>
              <a:spcBef>
                <a:spcPts val="0"/>
              </a:spcBef>
              <a:spcAft>
                <a:spcPts val="0"/>
              </a:spcAft>
              <a:buClr>
                <a:schemeClr val="dk1"/>
              </a:buClr>
              <a:buSzPts val="1740"/>
              <a:buFont typeface="Average"/>
              <a:buChar char="●"/>
            </a:pPr>
            <a:r>
              <a:rPr lang="en" sz="1740">
                <a:solidFill>
                  <a:schemeClr val="dk1"/>
                </a:solidFill>
                <a:latin typeface="Average"/>
                <a:ea typeface="Average"/>
                <a:cs typeface="Average"/>
                <a:sym typeface="Average"/>
              </a:rPr>
              <a:t>The role of deep learning in VIO (if mentioned): a summary of how deep learning has been integrated into VIO systems to enhance performance.</a:t>
            </a:r>
            <a:endParaRPr sz="1740">
              <a:solidFill>
                <a:schemeClr val="dk1"/>
              </a:solidFill>
              <a:latin typeface="Average"/>
              <a:ea typeface="Average"/>
              <a:cs typeface="Average"/>
              <a:sym typeface="Average"/>
            </a:endParaRPr>
          </a:p>
          <a:p>
            <a:pPr indent="-415290" lvl="0" marL="609600" rtl="0" algn="l">
              <a:lnSpc>
                <a:spcPct val="105000"/>
              </a:lnSpc>
              <a:spcBef>
                <a:spcPts val="0"/>
              </a:spcBef>
              <a:spcAft>
                <a:spcPts val="0"/>
              </a:spcAft>
              <a:buClr>
                <a:schemeClr val="dk1"/>
              </a:buClr>
              <a:buSzPts val="1740"/>
              <a:buFont typeface="Average"/>
              <a:buChar char="●"/>
            </a:pPr>
            <a:r>
              <a:rPr lang="en" sz="1740">
                <a:solidFill>
                  <a:schemeClr val="dk1"/>
                </a:solidFill>
                <a:latin typeface="Average"/>
                <a:ea typeface="Average"/>
                <a:cs typeface="Average"/>
                <a:sym typeface="Average"/>
              </a:rPr>
              <a:t> A multi-state constraint Kalman filter for vision-aided inertial navigation, A. I. Mourikis and S. I. Roumeliotis,  in ICRA, 2007.</a:t>
            </a:r>
            <a:endParaRPr sz="1740">
              <a:solidFill>
                <a:schemeClr val="dk1"/>
              </a:solidFill>
              <a:latin typeface="Average"/>
              <a:ea typeface="Average"/>
              <a:cs typeface="Average"/>
              <a:sym typeface="Average"/>
            </a:endParaRPr>
          </a:p>
          <a:p>
            <a:pPr indent="0" lvl="0" marL="0" rtl="0" algn="l">
              <a:lnSpc>
                <a:spcPct val="105000"/>
              </a:lnSpc>
              <a:spcBef>
                <a:spcPts val="1600"/>
              </a:spcBef>
              <a:spcAft>
                <a:spcPts val="1200"/>
              </a:spcAft>
              <a:buSzPts val="935"/>
              <a:buNone/>
            </a:pPr>
            <a:r>
              <a:t/>
            </a:r>
            <a:endParaRPr sz="136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