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40605-B926-4D07-BA4D-186CD531890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12DF-3CE8-42A9-A771-2485A9FFC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BAEC-F7A7-62CB-4D7D-6AE5A701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9A32C-C25E-D3C0-4A2E-B1B38D3EE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7E20-DB80-7E8A-4A24-0B547381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5944-F2FC-87CC-BBF5-724D7878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50326-2798-5CB4-2F4E-D24AB349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72F4-32F6-E209-294B-5A2374EA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EFAA-618C-5E89-DE1D-DA2C8993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C9F5-8010-C504-0FCC-21222A11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D419-0565-3DB7-B6CF-C02FFE59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97B7-1B24-1EE5-0D0C-6466CC79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B8D0E-D08E-345D-18F3-9874EBAB4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A6F4C-9759-FF0C-56A6-0D691B3F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F67D-8239-D4F0-3D49-C9DBE49D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CF85-8B9B-5EC4-863D-01E3C4D2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1819-0448-38D5-4546-A9BC03DA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38CD-F903-8DBA-C345-22085410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2E06-C38D-4271-43D0-E03F7D6F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832F-FC74-11C3-DD0B-BF04827B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F638-D3D6-B0E2-A7A8-625A1BCC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B0CA-1952-9934-D6ED-4733624B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46B-B091-1BCA-9082-BA28FBE3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F5105-83EF-7E32-9673-387F13F5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931F-F3FD-1670-66A2-5B195121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5766-0B6C-A71A-E73F-9BF4566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2B04-B170-8CC4-00B8-9A248759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A4F0-8165-B864-1E85-5644FA79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D1FF-AC8B-451E-5671-B6352E7A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0A1E5-74D4-15BC-1014-C7F61140A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6C06-C8BE-2CFB-CA6E-FC352B44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37AE4-6E66-72D8-886D-DF4678CA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4DF7-B4B6-8EA1-D715-CB5D5FA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F521-8CB6-F687-80B5-C8AD70B5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5D1A-33A1-EDFF-42C1-9CC8A712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34CE3-E656-529E-3570-8A6A8379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B8F5F-45BE-412F-4B13-6FD455E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779C1-77AB-9122-92E7-122079522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A4A72-FEAA-63CE-2AA9-99BC20D2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90BF4-FD41-67B4-F8A9-7864CD7B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B7E69-2AD9-9CBA-423F-008371F6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C393-F63E-8A4C-6BBC-F0081382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11645-870B-0E11-E46B-00DA5812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AF96C-23E5-B720-BB87-DC3B0DE5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A95E5-A12A-ECD8-5980-F4EABDD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8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F5B38-A9AD-EBAD-E4CF-B92E8316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808A0-760A-2387-19CE-B775B201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21D4-0B8A-0A44-9B66-03BADB34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FF5-7E34-FD6C-BE6E-F9D90121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5037-0C6C-7B4E-4C05-606319C3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D5DF-EBF4-6B51-27DE-C1BFCF56A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04533-E329-1FF8-A049-896D040B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5CCAB-E3AD-1CEB-3C47-D44496F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D9CF8-CBCB-E3E1-9042-852BC07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2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B9D3-1CBB-EC78-12FE-0F1CAA7E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0586E-6D83-1595-ED33-25A5101E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3503A-4DE5-BDC1-645A-7E9AACFCA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E3FF-FF09-DB85-DD7B-58B0EB80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D48A-7F7F-4DE1-9E1C-06E2001F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F0D7-C108-F2E0-4268-232E1578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58480-B13B-9D77-2920-5160A796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68D2-4F72-92AB-DADC-F01EAE72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2927-9D04-66D4-4066-A6CF0F80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B4F5-8868-40C9-A829-673F09CDA69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86A6E-2858-59FA-3806-6C225AC85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6170-8B2B-2E78-B4B6-AAEC0B1CE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42B5-F17B-4CE9-8285-251AF0D7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12F10B-E8CF-D84A-F7A7-A6C64F011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871"/>
            <a:ext cx="9144000" cy="1655762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3400" dirty="0"/>
              <a:t>ENSF 645 Final Project</a:t>
            </a:r>
          </a:p>
          <a:p>
            <a:pPr algn="r"/>
            <a:r>
              <a:rPr lang="en-US" sz="3400" dirty="0"/>
              <a:t>April 3, 2023</a:t>
            </a:r>
          </a:p>
          <a:p>
            <a:pPr algn="r"/>
            <a:endParaRPr lang="en-US" dirty="0"/>
          </a:p>
          <a:p>
            <a:pPr algn="r"/>
            <a:r>
              <a:rPr lang="en-US" sz="3200" dirty="0"/>
              <a:t>Steve Andersen, Florian Bache, Eugene Lok, David </a:t>
            </a:r>
            <a:r>
              <a:rPr lang="en-US" sz="3200" dirty="0" err="1"/>
              <a:t>Zarinski</a:t>
            </a:r>
            <a:endParaRPr lang="en-US" sz="3200" dirty="0"/>
          </a:p>
          <a:p>
            <a:pPr algn="r"/>
            <a:r>
              <a:rPr lang="en-US" sz="3200" dirty="0"/>
              <a:t>University of Calgary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6B458-8DBF-D10D-F48B-D28574DA6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11" y="809367"/>
            <a:ext cx="10911016" cy="2700596"/>
          </a:xfrm>
          <a:noFill/>
          <a:ln w="222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algn="l"/>
            <a:r>
              <a:rPr lang="en-CA" sz="4400" b="1" i="0" cap="all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IBEAN PROJECT</a:t>
            </a:r>
            <a:br>
              <a:rPr lang="en-CA" sz="4400" b="1" i="0" cap="all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</a:br>
            <a:br>
              <a:rPr lang="en-CA" sz="4400" b="1" i="0" cap="all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</a:br>
            <a:r>
              <a:rPr lang="en-CA" sz="4000" b="1" i="0" cap="all" dirty="0">
                <a:solidFill>
                  <a:srgbClr val="000000"/>
                </a:solidFill>
                <a:effectLst/>
                <a:latin typeface="Rockwell Condensed" panose="02060603050405020104" pitchFamily="18" charset="0"/>
              </a:rPr>
              <a:t>CLASSIFYING HEALTHY AND DISEASED BEAN PLANTS USING DEEP LEARNING MODEL</a:t>
            </a:r>
            <a:endParaRPr lang="en-US" sz="4000" dirty="0"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95E-14F9-FACD-C931-232C480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6560-29A0-DC53-7AB4-C60A7C8A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95E-14F9-FACD-C931-232C480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6560-29A0-DC53-7AB4-C60A7C8A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95E-14F9-FACD-C931-232C480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6560-29A0-DC53-7AB4-C60A7C8A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95E-14F9-FACD-C931-232C480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6560-29A0-DC53-7AB4-C60A7C8A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95E-14F9-FACD-C931-232C480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Rockwell Condensed" panose="020606030504050201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6560-29A0-DC53-7AB4-C60A7C8A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95E-14F9-FACD-C931-232C4803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73" y="1634481"/>
            <a:ext cx="10515600" cy="2118584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Rockwell Condensed" panose="020606030504050201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6560-29A0-DC53-7AB4-C60A7C8A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173" y="4164227"/>
            <a:ext cx="9920415" cy="729049"/>
          </a:xfrm>
        </p:spPr>
        <p:txBody>
          <a:bodyPr/>
          <a:lstStyle/>
          <a:p>
            <a:r>
              <a:rPr lang="en-US" dirty="0"/>
              <a:t>https://github.com/sandersen007/ENSF645_FinalProject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4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Rockwell Condensed</vt:lpstr>
      <vt:lpstr>Office Theme</vt:lpstr>
      <vt:lpstr>IBEAN PROJECT  CLASSIFYING HEALTHY AND DISEASED BEAN PLANTS USING DEEP LEARNING MODEL</vt:lpstr>
      <vt:lpstr>INTRODUCTION</vt:lpstr>
      <vt:lpstr>RELATED WORK</vt:lpstr>
      <vt:lpstr>MATERIALS AND METHODS</vt:lpstr>
      <vt:lpstr>RESULTS AND 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IBEAN PROJECT  CLASSIFYING HEALTHY AND DISEASED BEAN PLANTS USING DEEP LEARNING MODEL</dc:title>
  <dc:creator>Steve Andersen</dc:creator>
  <cp:lastModifiedBy>Steve Andersen</cp:lastModifiedBy>
  <cp:revision>1</cp:revision>
  <dcterms:created xsi:type="dcterms:W3CDTF">2023-03-30T15:13:21Z</dcterms:created>
  <dcterms:modified xsi:type="dcterms:W3CDTF">2023-03-30T15:32:04Z</dcterms:modified>
</cp:coreProperties>
</file>