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embeddings/textdocument1.docx" ContentType="application/vnd.openxmlformats-officedocument.wordprocessingml.document"/>
  <Override PartName="/ppt/embeddings/textdocument2.docx" ContentType="application/vnd.openxmlformats-officedocument.wordprocessingml.document"/>
  <Override PartName="/ppt/embeddings/textdocument3.docx" ContentType="application/vnd.openxmlformats-officedocument.wordprocessingml.document"/>
  <Override PartName="/ppt/embeddings/textdocument4.docx" ContentType="application/vnd.openxmlformats-officedocument.wordprocessingml.document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2.jpeg" ContentType="image/jpeg"/>
  <Override PartName="/ppt/media/image1.emf" ContentType="image/x-emf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684880" y="685440"/>
            <a:ext cx="4533120" cy="36147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684880" y="685440"/>
            <a:ext cx="453312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684880" y="685440"/>
            <a:ext cx="4533120" cy="36147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684880" y="685440"/>
            <a:ext cx="453312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ubTitle"/>
          </p:nvPr>
        </p:nvSpPr>
        <p:spPr>
          <a:xfrm>
            <a:off x="684360" y="3843720"/>
            <a:ext cx="6400440" cy="1946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bg-BG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subtitle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bg-BG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Димитър Димитров, Димитър Зоин, Илко Вълчев</a:t>
            </a:r>
            <a:endParaRPr/>
          </a:p>
        </p:txBody>
      </p:sp>
      <p:sp>
        <p:nvSpPr>
          <p:cNvPr id="8" name="Line 9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spc="-1"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/>
          </a:p>
          <a:p>
            <a:pPr lvl="3" marL="15429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/>
          </a:p>
          <a:p>
            <a:pPr lvl="4" marL="20001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bg-BG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Димитър Димитров, Димитър Зоин, Илко Вълчев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package" Target="../embeddings/textdocument4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package" Target="../embeddings/textdocument1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package" Target="../embeddings/textdocument2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package" Target="../embeddings/textdocument3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4360" y="685800"/>
            <a:ext cx="8000640" cy="3157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Battle tanks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bg-BG" sz="21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Димитър Димитров</a:t>
            </a:r>
            <a:endParaRPr/>
          </a:p>
          <a:p>
            <a:pPr>
              <a:lnSpc>
                <a:spcPct val="100000"/>
              </a:lnSpc>
            </a:pPr>
            <a:r>
              <a:rPr lang="bg-BG" sz="21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Димитър Зоин</a:t>
            </a:r>
            <a:endParaRPr/>
          </a:p>
          <a:p>
            <a:pPr>
              <a:lnSpc>
                <a:spcPct val="100000"/>
              </a:lnSpc>
            </a:pPr>
            <a:r>
              <a:rPr lang="bg-BG" sz="21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Илко Вълчев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graphicFrame>
        <p:nvGraphicFramePr>
          <p:cNvPr id="109" name="Object 2"/>
          <p:cNvGraphicFramePr/>
          <p:nvPr/>
        </p:nvGraphicFramePr>
        <p:xfrm>
          <a:off x="684360" y="685800"/>
          <a:ext cx="8529480" cy="361116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110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84360" y="685800"/>
                    <a:ext cx="8529480" cy="3611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4360" y="4484160"/>
            <a:ext cx="8534160" cy="1509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Gameplay and specification</a:t>
            </a:r>
            <a:endParaRPr/>
          </a:p>
        </p:txBody>
      </p:sp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684360" y="685800"/>
            <a:ext cx="5064120" cy="379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Object 1"/>
          <p:cNvGraphicFramePr/>
          <p:nvPr/>
        </p:nvGraphicFramePr>
        <p:xfrm>
          <a:off x="432000" y="564840"/>
          <a:ext cx="8529480" cy="361116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9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32000" y="564840"/>
                    <a:ext cx="8529480" cy="3611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architecture</a:t>
            </a:r>
            <a:endParaRPr/>
          </a:p>
        </p:txBody>
      </p:sp>
      <p:pic>
        <p:nvPicPr>
          <p:cNvPr id="97" name="Content Placeholder 3" descr=""/>
          <p:cNvPicPr/>
          <p:nvPr/>
        </p:nvPicPr>
        <p:blipFill>
          <a:blip r:embed="rId1"/>
          <a:stretch/>
        </p:blipFill>
        <p:spPr>
          <a:xfrm>
            <a:off x="684360" y="864000"/>
            <a:ext cx="4423680" cy="362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graphicFrame>
        <p:nvGraphicFramePr>
          <p:cNvPr id="99" name="Object 2"/>
          <p:cNvGraphicFramePr/>
          <p:nvPr/>
        </p:nvGraphicFramePr>
        <p:xfrm>
          <a:off x="684360" y="685800"/>
          <a:ext cx="8529480" cy="361116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100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84360" y="685800"/>
                    <a:ext cx="8529480" cy="3611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External libraries</a:t>
            </a:r>
            <a:endParaRPr/>
          </a:p>
        </p:txBody>
      </p:sp>
      <p:pic>
        <p:nvPicPr>
          <p:cNvPr id="102" name="Content Placeholder 7" descr=""/>
          <p:cNvPicPr/>
          <p:nvPr/>
        </p:nvPicPr>
        <p:blipFill>
          <a:blip r:embed="rId1"/>
          <a:stretch/>
        </p:blipFill>
        <p:spPr>
          <a:xfrm>
            <a:off x="685800" y="1258200"/>
            <a:ext cx="4866840" cy="32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685800" y="2162160"/>
            <a:ext cx="4352400" cy="25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graphicFrame>
        <p:nvGraphicFramePr>
          <p:cNvPr id="105" name="Object 2"/>
          <p:cNvGraphicFramePr/>
          <p:nvPr/>
        </p:nvGraphicFramePr>
        <p:xfrm>
          <a:off x="684360" y="685800"/>
          <a:ext cx="8529480" cy="361116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106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84360" y="685800"/>
                    <a:ext cx="8529480" cy="3611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Content Placeholder 4" descr=""/>
          <p:cNvPicPr/>
          <p:nvPr/>
        </p:nvPicPr>
        <p:blipFill>
          <a:blip r:embed="rId1"/>
          <a:stretch/>
        </p:blipFill>
        <p:spPr>
          <a:xfrm>
            <a:off x="685800" y="2270520"/>
            <a:ext cx="4257000" cy="231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361</TotalTime>
  <Application>LibreOffice/5.0.3.2$Windows_x86 LibreOffice_project/e5f16313668ac592c1bfb310f4390624e3dbfb75</Application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2017-01-07T13:50:09Z</dcterms:created>
  <dc:creator>Dimitar Zoin</dc:creator>
  <dc:language>bg-BG</dc:language>
  <dcterms:modified xsi:type="dcterms:W3CDTF">2017-01-08T15:39:53Z</dcterms:modified>
  <cp:revision>9</cp:revision>
  <dc:title>Battle tanks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