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681"/>
  </p:normalViewPr>
  <p:slideViewPr>
    <p:cSldViewPr snapToGrid="0" snapToObjects="1">
      <p:cViewPr varScale="1">
        <p:scale>
          <a:sx n="251" d="100"/>
          <a:sy n="251" d="100"/>
        </p:scale>
        <p:origin x="11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AF12-D413-6A4D-992D-627F039EE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F2199-846E-B149-A96D-5DDA59C37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3CE08-FDA5-7249-9854-0D50EE57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8A7DB-8DDB-A444-89D0-F0E4EA25A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31EE5-1558-E642-890C-86AC6ED0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4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AC07-044F-3B46-A737-541E33C3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07C9D-C675-404C-9265-0E19A3451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A3232-E0E9-5648-A9BE-B9030AD81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D2782-28CD-C042-90B6-3D9E5AF2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FC25E-13BE-184B-B7E8-54BDFC89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0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64DADB-C433-CD40-8D63-D6959A771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08000-25A0-6440-BAF1-D22FCF9A5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ACA90-20C0-C343-A047-0B9FFB6BE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8778B-21F7-0048-B093-8614B2AE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9049B-7F99-5244-9E65-259F044B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1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8707F-383C-8644-96BE-5E30C9FED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34F96-D39E-014B-9A2B-10FB1C4F8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180DB-68EE-8249-A340-BEB9BD71E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5CC4A-5D12-6248-8DB0-EF3F803B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5CF10-2FA8-1B4E-B757-3B4C8A4D5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2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8F2C0-4241-FA4B-B094-2E71DCC9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5B836-F209-BB49-8C2E-42E176299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A3BA6-744F-9440-B45E-0D50B3AE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73C6D-BA17-F346-9D21-0C40DF47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D26C3-6A7F-544A-A54D-8383C4BF3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25B-46F0-9E43-8B02-B62729D26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216E-F073-D04A-8B80-7FE82B7BE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7E48E-FE0C-4741-AA6D-BF09AB4FF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64A40-D3F7-CF4F-9D98-48035194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65180-1F34-FA49-97D2-B2FA862E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20D08-E339-374C-BD69-75A680B0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8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E082-310D-8A4F-9B1F-B8D196EE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15F2D-D2A8-5B4E-82DF-72A78F824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77B88-BD0C-574A-9FA5-819F3DA36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B353A8-AEA0-7F4B-8A58-C102E16F1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57B30A-1399-5F4F-A38A-B7B128D49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A4B64F-F850-7E40-87A4-0D53F9405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C5650-7894-8C43-9519-1A3B346FD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2B3D50-C5B4-D44C-8A87-3C4F453B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7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0860-E7AB-CE45-B4FF-2206E5E74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DFFA11-14A1-F741-9A17-4BD4DFBEE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0A203-59C5-8E45-9AD7-F29DEE1B5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1DA3AF-DBBE-C344-84D0-391D2A39C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3BC022-CD5D-3F4D-B5EC-B1292ED6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BC261-5679-3844-BFD2-A64C3372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DB869-EFCB-3845-9FB6-B896072B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3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0E60-7071-A74C-AB88-D6D19FEB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8DEE-CF60-B542-BB53-A71602A5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847C4-C361-8B47-B100-7F806EF5B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C4011-96B0-FD47-9693-884AB0F62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8702A-4A54-5443-A249-E0A02699A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A8058-15E5-0E42-81B8-07EEAA0F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97F1-36FD-BB44-9C4C-A6C9AFE7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A66A7-E602-F94D-984F-D186A9754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3CDE9-603C-4640-AC98-C005F76F4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505C3-E75F-3F43-B085-77509164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7045A-6CBE-9449-BAFD-88B4123A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A0D2D-42AB-DB45-9816-981F80FF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8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D9A216-6348-1640-A1FC-9C3A12A51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CCB71-BBF7-0E40-A791-29FBF727C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B3572-7A16-C14A-82AA-3215E207F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85F37-2AAA-B34B-9202-5EEE17E4D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79084-00D9-A441-9DCD-C11C51C79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1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93622-4698-784C-B021-46F53A802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293338"/>
            <a:ext cx="9622221" cy="3274592"/>
          </a:xfrm>
        </p:spPr>
        <p:txBody>
          <a:bodyPr anchor="ctr">
            <a:normAutofit fontScale="90000"/>
          </a:bodyPr>
          <a:lstStyle/>
          <a:p>
            <a:r>
              <a:rPr lang="en-US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Power BI</a:t>
            </a:r>
            <a:br>
              <a:rPr lang="en-US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automatically updated</a:t>
            </a:r>
            <a:br>
              <a:rPr lang="en-US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interactive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AF218-C1E8-634A-BBF2-D0934A16C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 activity on cloud-native platform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38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EB6558-281D-6C42-A383-721E632C7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909"/>
            <a:ext cx="12192000" cy="64610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06C1A4-4AB9-5143-9E39-E62DA2A5E874}"/>
              </a:ext>
            </a:extLst>
          </p:cNvPr>
          <p:cNvSpPr txBox="1"/>
          <p:nvPr/>
        </p:nvSpPr>
        <p:spPr>
          <a:xfrm>
            <a:off x="0" y="137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Clicks analytics</a:t>
            </a:r>
          </a:p>
        </p:txBody>
      </p:sp>
    </p:spTree>
    <p:extLst>
      <p:ext uri="{BB962C8B-B14F-4D97-AF65-F5344CB8AC3E}">
        <p14:creationId xmlns:p14="http://schemas.microsoft.com/office/powerpoint/2010/main" val="3602428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8F6F2876-7937-CA44-A586-833FC9182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01" y="294290"/>
            <a:ext cx="11672797" cy="65637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4E8569-2C82-FC41-A06E-5522FEACBB7E}"/>
              </a:ext>
            </a:extLst>
          </p:cNvPr>
          <p:cNvSpPr txBox="1"/>
          <p:nvPr/>
        </p:nvSpPr>
        <p:spPr>
          <a:xfrm>
            <a:off x="0" y="1370"/>
            <a:ext cx="28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Unique users' analytics</a:t>
            </a:r>
          </a:p>
        </p:txBody>
      </p:sp>
    </p:spTree>
    <p:extLst>
      <p:ext uri="{BB962C8B-B14F-4D97-AF65-F5344CB8AC3E}">
        <p14:creationId xmlns:p14="http://schemas.microsoft.com/office/powerpoint/2010/main" val="61233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CCF6FE0-E6C1-1F46-8127-2EE00769D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0702"/>
            <a:ext cx="12192000" cy="64872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4CF10C-AA6D-C146-808C-F06C3E987E7E}"/>
              </a:ext>
            </a:extLst>
          </p:cNvPr>
          <p:cNvSpPr txBox="1"/>
          <p:nvPr/>
        </p:nvSpPr>
        <p:spPr>
          <a:xfrm>
            <a:off x="0" y="1370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Segmented views</a:t>
            </a:r>
          </a:p>
        </p:txBody>
      </p:sp>
    </p:spTree>
    <p:extLst>
      <p:ext uri="{BB962C8B-B14F-4D97-AF65-F5344CB8AC3E}">
        <p14:creationId xmlns:p14="http://schemas.microsoft.com/office/powerpoint/2010/main" val="2704106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813B46-34B0-004A-A22E-86F77CE54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3628"/>
            <a:ext cx="12192000" cy="6474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D07218-8FE0-354D-A952-7559C2A067FC}"/>
              </a:ext>
            </a:extLst>
          </p:cNvPr>
          <p:cNvSpPr txBox="1"/>
          <p:nvPr/>
        </p:nvSpPr>
        <p:spPr>
          <a:xfrm>
            <a:off x="0" y="1370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Time views</a:t>
            </a:r>
          </a:p>
        </p:txBody>
      </p:sp>
    </p:spTree>
    <p:extLst>
      <p:ext uri="{BB962C8B-B14F-4D97-AF65-F5344CB8AC3E}">
        <p14:creationId xmlns:p14="http://schemas.microsoft.com/office/powerpoint/2010/main" val="400379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25</Words>
  <Application>Microsoft Macintosh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Tahoma</vt:lpstr>
      <vt:lpstr>Office Theme</vt:lpstr>
      <vt:lpstr>Power BI automatically updated  interactive Report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Interactive Report</dc:title>
  <dc:creator>Dmitry Zorikhin</dc:creator>
  <cp:lastModifiedBy>Dmitry Zorikhin</cp:lastModifiedBy>
  <cp:revision>5</cp:revision>
  <dcterms:created xsi:type="dcterms:W3CDTF">2020-06-02T06:28:54Z</dcterms:created>
  <dcterms:modified xsi:type="dcterms:W3CDTF">2020-06-02T18:11:34Z</dcterms:modified>
</cp:coreProperties>
</file>