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D1CD-431E-4703-85A0-6E5E9385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BFC2-48EB-4C1A-91F2-6CEB6A919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1962-02E0-4F89-88D3-CDB1BE08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5E5A-786E-487B-B00C-7BA29048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0D9A-3DD7-41F2-A7AE-D51C063F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91DF-5622-48FF-880B-13E6F28F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54B50-83AD-4D52-8DAB-90D44482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6C33-86DE-4811-8454-81B2624C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333F-D228-4DD8-B0B4-938F07AE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8F6A-740B-4186-9636-ACFEA1B1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1A75-8FB0-4061-858E-A3E74A9D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D110-8455-45F3-9887-B5147753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F68B-F9E8-4219-AFF6-CE83E36F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E8CC-F5A5-4F42-95C9-75D36150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EE61-F865-4B61-8928-3914BDD7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22B5-1C86-47F3-8E25-571E5B05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5DB4-54EF-469D-81BF-7AD04A72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D02C-B456-48E5-8264-B86F6BC4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7691-01DF-4813-8743-38F1ABD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D4EF-5E51-4962-957E-9726147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5DDF-BC1C-4F04-A412-8399B97C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EC9B2-727C-462B-B5AE-F67B4489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AA51-B683-45A2-BCA8-E19B4C9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2B54-1C82-457B-A99F-D2B4DE0B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EFAD-7053-40A3-B372-95CC2B90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9EB4-0CEB-4411-838A-489031E4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897D-CE2A-442C-B9B2-8C2B8883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0501-C353-4287-BCD5-7217265D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64A12-4188-453E-A3BF-9D4BE445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7C6F-30A0-41FF-9409-F6BEDAED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10AD-09B8-4223-9381-A178AD6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17B-3C79-47E5-BFDC-124F814E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C867-BF50-42D0-A48F-28B628A7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8E421-0439-4DAB-B413-8CF3D1F7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A48C-25D3-403E-B780-56895E6D3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00697-5EB1-446F-801F-6C1B532F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38799-A729-4C74-AC80-57E93C23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0218-BFB8-40ED-9C6D-0F9E309A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FE040-E6D0-4D6C-AEFA-4A68881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9680-3765-4CC7-B37D-296AF1B6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EF8D1-5964-454F-9D54-928DF98C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9CE26-82E6-44AF-A6EE-6FCCA32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B5B4-349A-4AE6-8637-3737F36D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D05E3-AA2D-413A-953C-9E50CDAE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6A15-B1D8-48A9-8349-43B876E8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188E-D649-446C-8A47-EE800BE0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A34-9BB9-4B29-A718-62925A7C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AB08-8D80-44D5-9179-58FC2555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E058-7B0E-449C-88E4-DE1B42ED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311C-D0DF-410F-A5BB-8B036844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6706A-C050-4804-BAA4-89038519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3A90D-C10F-4212-9452-E3F86C1B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D113-F3F5-4D9B-A059-2305843E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41EDE-27BF-4704-BD97-8F7BF2D2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42FB-7013-4C6D-90EE-1E1F07022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3A38-6EE0-4512-B5AA-5BD959BB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2AAF-4B13-4516-B572-7E12836C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0AB8-0794-456C-BFC2-AE3ED07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C7DF2-9385-4195-A5E0-93D6D0E2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1C0D-0A70-4C69-B3DE-C35C9941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9DD8-0F83-495D-ADC0-43E864E8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A27C-9114-4091-A5FF-01629FB7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53FD-1C86-407E-8C70-8921C3B37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D25-D877-408B-8EAC-B4F6ABF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 </a:t>
            </a:r>
            <a:r>
              <a:rPr lang="en-US" dirty="0"/>
              <a:t>– Where in the US do federal employees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E6C6-CE16-4510-82DB-33FB7E85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 Find the data source (OPM)</a:t>
            </a:r>
          </a:p>
          <a:p>
            <a:r>
              <a:rPr lang="en-US" dirty="0"/>
              <a:t>Step 2:  Clean the data</a:t>
            </a:r>
          </a:p>
          <a:p>
            <a:pPr lvl="1"/>
            <a:r>
              <a:rPr lang="en-US" dirty="0"/>
              <a:t>.merge() – to merge two files together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– to drop null values</a:t>
            </a:r>
          </a:p>
          <a:p>
            <a:pPr lvl="1"/>
            <a:r>
              <a:rPr lang="en-US" dirty="0"/>
              <a:t>.rename() – to rename column headers</a:t>
            </a:r>
          </a:p>
          <a:p>
            <a:pPr lvl="1"/>
            <a:r>
              <a:rPr lang="en-US" dirty="0"/>
              <a:t>== - to only get info from US</a:t>
            </a:r>
          </a:p>
          <a:p>
            <a:pPr lvl="1"/>
            <a:r>
              <a:rPr lang="en-US" dirty="0"/>
              <a:t>!=  - to weed out “US” locations that had unspecified state information</a:t>
            </a:r>
          </a:p>
          <a:p>
            <a:pPr lvl="1"/>
            <a:r>
              <a:rPr lang="en-US" dirty="0"/>
              <a:t>Combined two columns to create a new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.split() – to remove number and “-” in state name</a:t>
            </a:r>
          </a:p>
          <a:p>
            <a:pPr lvl="1"/>
            <a:r>
              <a:rPr lang="en-US" dirty="0"/>
              <a:t>.get() – to get data after the “-”</a:t>
            </a:r>
          </a:p>
          <a:p>
            <a:pPr lvl="1"/>
            <a:r>
              <a:rPr lang="en-US" dirty="0"/>
              <a:t>.title() – to change CAPS to Title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value_counts</a:t>
            </a:r>
            <a:r>
              <a:rPr lang="en-US" dirty="0"/>
              <a:t>() – to sum employee count by state</a:t>
            </a:r>
          </a:p>
        </p:txBody>
      </p:sp>
    </p:spTree>
    <p:extLst>
      <p:ext uri="{BB962C8B-B14F-4D97-AF65-F5344CB8AC3E}">
        <p14:creationId xmlns:p14="http://schemas.microsoft.com/office/powerpoint/2010/main" val="381768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0B99-D8D5-4B78-8F3D-A8C3EF2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FDED-FEF5-477F-906B-BCFC1113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Step 3:  Getting API information for state longitude and latitude</a:t>
            </a:r>
          </a:p>
          <a:p>
            <a:pPr lvl="1"/>
            <a:r>
              <a:rPr lang="en-US" dirty="0"/>
              <a:t>Create new columns in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Set up empty variable to store API information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iterrows</a:t>
            </a:r>
            <a:r>
              <a:rPr lang="en-US" dirty="0"/>
              <a:t>() – to iterate through API and pull longitude and latitude for each state using </a:t>
            </a:r>
            <a:r>
              <a:rPr lang="en-US" dirty="0" err="1"/>
              <a:t>Gmaps</a:t>
            </a:r>
            <a:r>
              <a:rPr lang="en-US" dirty="0"/>
              <a:t> </a:t>
            </a:r>
            <a:r>
              <a:rPr lang="en-US" dirty="0" err="1"/>
              <a:t>GeoData</a:t>
            </a:r>
            <a:r>
              <a:rPr lang="en-US" dirty="0"/>
              <a:t> library</a:t>
            </a:r>
          </a:p>
          <a:p>
            <a:r>
              <a:rPr lang="en-US" dirty="0"/>
              <a:t>Step 4:  Creating the Heat Map</a:t>
            </a:r>
          </a:p>
          <a:p>
            <a:pPr lvl="1"/>
            <a:r>
              <a:rPr lang="en-US" dirty="0"/>
              <a:t>New variables for longitude and latitude coordinates</a:t>
            </a:r>
          </a:p>
          <a:p>
            <a:pPr lvl="1"/>
            <a:r>
              <a:rPr lang="en-US" dirty="0" err="1"/>
              <a:t>astype</a:t>
            </a:r>
            <a:r>
              <a:rPr lang="en-US" dirty="0"/>
              <a:t>() to make sure employees were set up as a float values</a:t>
            </a:r>
          </a:p>
          <a:p>
            <a:pPr lvl="1"/>
            <a:r>
              <a:rPr lang="en-US" dirty="0" err="1"/>
              <a:t>Gmaps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Add heatmap layer against total number of state employees per state</a:t>
            </a:r>
          </a:p>
        </p:txBody>
      </p:sp>
    </p:spTree>
    <p:extLst>
      <p:ext uri="{BB962C8B-B14F-4D97-AF65-F5344CB8AC3E}">
        <p14:creationId xmlns:p14="http://schemas.microsoft.com/office/powerpoint/2010/main" val="31105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696F-A4F9-47E4-9C94-D75E65A9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8623-C6CE-4C22-B6DE-F6F57674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spent a lot of time on the data manipulation.</a:t>
            </a:r>
          </a:p>
          <a:p>
            <a:r>
              <a:rPr lang="en-US" dirty="0"/>
              <a:t>We were able to clean-up the code by doing things like method chaining.</a:t>
            </a:r>
          </a:p>
          <a:p>
            <a:r>
              <a:rPr lang="en-US" dirty="0"/>
              <a:t>Although outside the scope of our procedures, the data source had interesting information such as level of education of employees and salary of employees. </a:t>
            </a:r>
          </a:p>
          <a:p>
            <a:r>
              <a:rPr lang="en-US" dirty="0"/>
              <a:t>We were surprised that California has more government employees that any other state (the “DMV” has the most, but from an individual state perspective California has the most). </a:t>
            </a:r>
          </a:p>
          <a:p>
            <a:r>
              <a:rPr lang="en-US" dirty="0"/>
              <a:t>The data source had a number of unspecified information which we ignored.</a:t>
            </a:r>
          </a:p>
          <a:p>
            <a:r>
              <a:rPr lang="en-US" dirty="0"/>
              <a:t>Key finding:  There are a lot of federal employees throughout the country not just in the DMV area.</a:t>
            </a:r>
          </a:p>
        </p:txBody>
      </p:sp>
    </p:spTree>
    <p:extLst>
      <p:ext uri="{BB962C8B-B14F-4D97-AF65-F5344CB8AC3E}">
        <p14:creationId xmlns:p14="http://schemas.microsoft.com/office/powerpoint/2010/main" val="4256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Heat Map – Where in the US do federal employees work?</vt:lpstr>
      <vt:lpstr>Heat Map - Continued</vt:lpstr>
      <vt:lpstr>Heat Map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Grimaldi</dc:creator>
  <cp:lastModifiedBy>Andrew Grimaldi</cp:lastModifiedBy>
  <cp:revision>3</cp:revision>
  <dcterms:created xsi:type="dcterms:W3CDTF">2019-01-22T01:56:14Z</dcterms:created>
  <dcterms:modified xsi:type="dcterms:W3CDTF">2019-01-22T02:17:28Z</dcterms:modified>
</cp:coreProperties>
</file>