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 preserve="1">
  <p:cSld name="タイトルとコンテンツ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/>
          <p:nvPr/>
        </p:nvSpPr>
        <p:spPr>
          <a:xfrm>
            <a:off x="0" y="0"/>
            <a:ext cx="12192000" cy="1273629"/>
          </a:xfrm>
          <a:prstGeom prst="rect">
            <a:avLst/>
          </a:prstGeom>
          <a:solidFill>
            <a:srgbClr val="3154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eiryo"/>
              <a:buNone/>
              <a:defRPr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838200" y="1453243"/>
            <a:ext cx="10515600" cy="47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1229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r>
              <a:rPr lang="en-US" altLang="ja-JP" dirty="0"/>
              <a:t>/40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160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 preserve="1">
  <p:cSld name="タイトルのみ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8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 preserve="1">
  <p:cSld name="白紙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79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 preserve="1">
  <p:cSld name="タイトル付きのコンテンツ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7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 preserve="1">
  <p:cSld name="タイトル付きの図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88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 preserve="1">
  <p:cSld name="タイトルと縦書きテキスト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 rot="5400000">
            <a:off x="3734140" y="-1442697"/>
            <a:ext cx="472372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70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 preserve="1">
  <p:cSld name="縦書きタイトルと&#10;縦書きテキスト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4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392E2-A982-FAC9-4B07-C6C101A50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8EDAC-5DA7-0399-CC92-64D75F6B0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82DB5D-B9E6-1704-CD57-E7159987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9140-E5DE-4BC2-91D4-3AD2A5D336F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8C7820-1999-F03A-0672-D79C3350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BEBD0D-4E64-FC7E-64C8-AEF26871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8AA1-E4B2-4A2D-8994-478ED7F4E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71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  <a:defRPr sz="4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453243"/>
            <a:ext cx="10515600" cy="47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Google Shape;24;p10">
            <a:extLst>
              <a:ext uri="{FF2B5EF4-FFF2-40B4-BE49-F238E27FC236}">
                <a16:creationId xmlns:a16="http://schemas.microsoft.com/office/drawing/2014/main" id="{D49BB861-1931-9D15-1CA5-E4D04A61E0AB}"/>
              </a:ext>
            </a:extLst>
          </p:cNvPr>
          <p:cNvSpPr/>
          <p:nvPr userDrawn="1"/>
        </p:nvSpPr>
        <p:spPr>
          <a:xfrm>
            <a:off x="10886174" y="6251028"/>
            <a:ext cx="1003654" cy="606972"/>
          </a:xfrm>
          <a:prstGeom prst="rect">
            <a:avLst/>
          </a:prstGeom>
          <a:solidFill>
            <a:srgbClr val="3154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9146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r>
              <a:rPr lang="en-US" altLang="ja-JP" dirty="0"/>
              <a:t>/40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585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-koubou.jp/magazine/1727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DBEBC-69F0-B124-3396-C6EE9508B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備忘録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3B4977-5A32-BFCF-DEDB-0B130627A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154E-3E56-DCD3-AF01-E586338D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Jetcam</a:t>
            </a:r>
            <a:r>
              <a:rPr kumimoji="1" lang="ja-JP" altLang="en-US" dirty="0"/>
              <a:t>のインストール方法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063684-0C99-7DD8-4771-4039B6D86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Jetcam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Jetson</a:t>
            </a:r>
            <a:r>
              <a:rPr kumimoji="1" lang="ja-JP" altLang="en-US" dirty="0"/>
              <a:t>でカメラを使うためのモジュール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Github</a:t>
            </a:r>
            <a:r>
              <a:rPr kumimoji="1" lang="ja-JP" altLang="en-US" dirty="0"/>
              <a:t>にあるのでダウンロードして使おう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確認するために以下のコードを回そう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98D8B3-E5A5-116D-1FB3-AEEE71802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-JP" smtClean="0"/>
              <a:pPr/>
              <a:t>2</a:t>
            </a:fld>
            <a:r>
              <a:rPr lang="en-US" altLang="ja-JP"/>
              <a:t>/40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5492CC-A728-004D-CBFD-7848AB564DA4}"/>
              </a:ext>
            </a:extLst>
          </p:cNvPr>
          <p:cNvSpPr/>
          <p:nvPr/>
        </p:nvSpPr>
        <p:spPr>
          <a:xfrm>
            <a:off x="1025718" y="2647784"/>
            <a:ext cx="10622280" cy="1272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$ git clone https://github.com/NVIDIA-AI-IOT/jetcam</a:t>
            </a:r>
          </a:p>
          <a:p>
            <a:r>
              <a:rPr kumimoji="1" lang="en-US" altLang="ja-JP" dirty="0"/>
              <a:t>$ cd </a:t>
            </a:r>
            <a:r>
              <a:rPr kumimoji="1" lang="en-US" altLang="ja-JP" dirty="0" err="1"/>
              <a:t>jetcam</a:t>
            </a:r>
            <a:endParaRPr kumimoji="1" lang="en-US" altLang="ja-JP" dirty="0"/>
          </a:p>
          <a:p>
            <a:r>
              <a:rPr kumimoji="1" lang="en-US" altLang="ja-JP" dirty="0"/>
              <a:t>$ pip3 install </a:t>
            </a:r>
            <a:r>
              <a:rPr kumimoji="1" lang="en-US" altLang="ja-JP"/>
              <a:t>traitlets</a:t>
            </a:r>
            <a:endParaRPr kumimoji="1" lang="en-US" altLang="ja-JP" dirty="0"/>
          </a:p>
          <a:p>
            <a:r>
              <a:rPr kumimoji="1" lang="en-US" altLang="ja-JP" dirty="0"/>
              <a:t>$ </a:t>
            </a:r>
            <a:r>
              <a:rPr kumimoji="1" lang="en-US" altLang="ja-JP" dirty="0" err="1"/>
              <a:t>sudo</a:t>
            </a:r>
            <a:r>
              <a:rPr kumimoji="1" lang="en-US" altLang="ja-JP" dirty="0"/>
              <a:t> python3 setup.py install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5873FB-CC77-4396-C48D-B900E9E3A9F9}"/>
              </a:ext>
            </a:extLst>
          </p:cNvPr>
          <p:cNvSpPr/>
          <p:nvPr/>
        </p:nvSpPr>
        <p:spPr>
          <a:xfrm>
            <a:off x="1025718" y="5220666"/>
            <a:ext cx="10622280" cy="758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$ python3</a:t>
            </a:r>
          </a:p>
          <a:p>
            <a:r>
              <a:rPr kumimoji="1" lang="en-US" altLang="ja-JP" dirty="0"/>
              <a:t>$ &gt;&gt;import </a:t>
            </a:r>
            <a:r>
              <a:rPr kumimoji="1" lang="en-US" altLang="ja-JP" dirty="0" err="1"/>
              <a:t>jetcam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07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154E-3E56-DCD3-AF01-E586338D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Camera</a:t>
            </a:r>
            <a:r>
              <a:rPr kumimoji="1" lang="ja-JP" altLang="en-US" dirty="0"/>
              <a:t>認識確認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063684-0C99-7DD8-4771-4039B6D86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カメラの接続方法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https://www.pc-koubou.jp/magazine/17276</a:t>
            </a:r>
            <a:endParaRPr kumimoji="1" lang="en-US" altLang="ja-JP" dirty="0"/>
          </a:p>
          <a:p>
            <a:pPr marL="1016000" lvl="2" indent="0">
              <a:buNone/>
            </a:pPr>
            <a:r>
              <a:rPr kumimoji="1" lang="ja-JP" altLang="en-US" dirty="0"/>
              <a:t>＊</a:t>
            </a:r>
            <a:r>
              <a:rPr kumimoji="1" lang="en-US" altLang="ja-JP" dirty="0"/>
              <a:t>CSI</a:t>
            </a:r>
            <a:r>
              <a:rPr kumimoji="1" lang="ja-JP" altLang="en-US" dirty="0"/>
              <a:t>接続基部に気を付けよう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両端を接続したら認識しているか確認しよう</a:t>
            </a:r>
            <a:endParaRPr kumimoji="1" lang="en-US" altLang="ja-JP" dirty="0"/>
          </a:p>
          <a:p>
            <a:r>
              <a:rPr kumimoji="1" lang="ja-JP" altLang="en-US" dirty="0"/>
              <a:t>カメラ認識確認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カメラ画像確認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98D8B3-E5A5-116D-1FB3-AEEE71802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-JP" smtClean="0"/>
              <a:pPr/>
              <a:t>3</a:t>
            </a:fld>
            <a:r>
              <a:rPr lang="en-US" altLang="ja-JP"/>
              <a:t>/40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6A97FF-6AF1-B97D-6374-75B43C72A1FD}"/>
              </a:ext>
            </a:extLst>
          </p:cNvPr>
          <p:cNvSpPr/>
          <p:nvPr/>
        </p:nvSpPr>
        <p:spPr>
          <a:xfrm>
            <a:off x="731520" y="5324032"/>
            <a:ext cx="10622280" cy="758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$ </a:t>
            </a:r>
            <a:r>
              <a:rPr lang="en-US" altLang="ja-JP" dirty="0" err="1"/>
              <a:t>nvgstcapture</a:t>
            </a:r>
            <a:endParaRPr lang="en-US" altLang="ja-JP" dirty="0"/>
          </a:p>
          <a:p>
            <a:r>
              <a:rPr lang="en-US" altLang="ja-JP" dirty="0"/>
              <a:t>## </a:t>
            </a:r>
            <a:r>
              <a:rPr lang="en-US" altLang="ja-JP" dirty="0" err="1"/>
              <a:t>j+enter</a:t>
            </a:r>
            <a:r>
              <a:rPr lang="ja-JP" altLang="en-US" dirty="0"/>
              <a:t>で静止画保存　</a:t>
            </a:r>
            <a:r>
              <a:rPr lang="en-US" altLang="ja-JP" dirty="0" err="1"/>
              <a:t>Ctrl+C</a:t>
            </a:r>
            <a:r>
              <a:rPr lang="ja-JP" altLang="en-US" dirty="0"/>
              <a:t>で終了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12EAAC-F49F-E3EF-1E28-6753B2AF526A}"/>
              </a:ext>
            </a:extLst>
          </p:cNvPr>
          <p:cNvSpPr/>
          <p:nvPr/>
        </p:nvSpPr>
        <p:spPr>
          <a:xfrm>
            <a:off x="731520" y="3758950"/>
            <a:ext cx="10622280" cy="758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$ ls -al /dev/video*</a:t>
            </a:r>
          </a:p>
          <a:p>
            <a:r>
              <a:rPr lang="en-US" altLang="ja-JP" dirty="0"/>
              <a:t>## video0</a:t>
            </a:r>
            <a:r>
              <a:rPr lang="ja-JP" altLang="en-US" dirty="0"/>
              <a:t>が存在すれば</a:t>
            </a:r>
            <a:r>
              <a:rPr lang="en-US" altLang="ja-JP" dirty="0"/>
              <a:t>OK</a:t>
            </a:r>
            <a:r>
              <a:rPr lang="ja-JP" altLang="en-US" dirty="0"/>
              <a:t>　なければ再起動してみよう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317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154E-3E56-DCD3-AF01-E586338D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Camera</a:t>
            </a:r>
            <a:r>
              <a:rPr kumimoji="1" lang="ja-JP" altLang="en-US" dirty="0"/>
              <a:t>色見修正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063684-0C99-7DD8-4771-4039B6D86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カメラの画像の色味が赤っぽくなってたのでは？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修正すると直るので以下のコード回してください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98D8B3-E5A5-116D-1FB3-AEEE71802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-JP" smtClean="0"/>
              <a:pPr/>
              <a:t>4</a:t>
            </a:fld>
            <a:r>
              <a:rPr lang="en-US" altLang="ja-JP"/>
              <a:t>/40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12EAAC-F49F-E3EF-1E28-6753B2AF526A}"/>
              </a:ext>
            </a:extLst>
          </p:cNvPr>
          <p:cNvSpPr/>
          <p:nvPr/>
        </p:nvSpPr>
        <p:spPr>
          <a:xfrm>
            <a:off x="731520" y="2726206"/>
            <a:ext cx="10622280" cy="1965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$ </a:t>
            </a:r>
            <a:r>
              <a:rPr lang="en-US" altLang="ja-JP" dirty="0" err="1"/>
              <a:t>wget</a:t>
            </a:r>
            <a:r>
              <a:rPr lang="en-US" altLang="ja-JP" dirty="0"/>
              <a:t> https://www.waveshare.com/w/upload/e/eb/Camera_overrides.tar.gz</a:t>
            </a:r>
          </a:p>
          <a:p>
            <a:r>
              <a:rPr lang="en-US" altLang="ja-JP" dirty="0"/>
              <a:t>$ tar </a:t>
            </a:r>
            <a:r>
              <a:rPr lang="en-US" altLang="ja-JP" dirty="0" err="1"/>
              <a:t>zxvf</a:t>
            </a:r>
            <a:r>
              <a:rPr lang="en-US" altLang="ja-JP" dirty="0"/>
              <a:t> Camera_overrides.tar.gz</a:t>
            </a:r>
          </a:p>
          <a:p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cp </a:t>
            </a:r>
            <a:r>
              <a:rPr lang="en-US" altLang="ja-JP" dirty="0" err="1"/>
              <a:t>camera_overrides.isp</a:t>
            </a:r>
            <a:r>
              <a:rPr lang="en-US" altLang="ja-JP" dirty="0"/>
              <a:t> /var/</a:t>
            </a:r>
            <a:r>
              <a:rPr lang="en-US" altLang="ja-JP" dirty="0" err="1"/>
              <a:t>nvidia</a:t>
            </a:r>
            <a:r>
              <a:rPr lang="en-US" altLang="ja-JP" dirty="0"/>
              <a:t>/</a:t>
            </a:r>
            <a:r>
              <a:rPr lang="en-US" altLang="ja-JP" dirty="0" err="1"/>
              <a:t>nvcam</a:t>
            </a:r>
            <a:r>
              <a:rPr lang="en-US" altLang="ja-JP" dirty="0"/>
              <a:t>/settings/</a:t>
            </a:r>
          </a:p>
          <a:p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chmod</a:t>
            </a:r>
            <a:r>
              <a:rPr lang="en-US" altLang="ja-JP" dirty="0"/>
              <a:t> 664 /var/</a:t>
            </a:r>
            <a:r>
              <a:rPr lang="en-US" altLang="ja-JP" dirty="0" err="1"/>
              <a:t>nvidia</a:t>
            </a:r>
            <a:r>
              <a:rPr lang="en-US" altLang="ja-JP" dirty="0"/>
              <a:t>/</a:t>
            </a:r>
            <a:r>
              <a:rPr lang="en-US" altLang="ja-JP" dirty="0" err="1"/>
              <a:t>nvcam</a:t>
            </a:r>
            <a:r>
              <a:rPr lang="en-US" altLang="ja-JP" dirty="0"/>
              <a:t>/settings/</a:t>
            </a:r>
            <a:r>
              <a:rPr lang="en-US" altLang="ja-JP" dirty="0" err="1"/>
              <a:t>camera_overrides.isp</a:t>
            </a:r>
            <a:endParaRPr lang="en-US" altLang="ja-JP" dirty="0"/>
          </a:p>
          <a:p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chown</a:t>
            </a:r>
            <a:r>
              <a:rPr lang="en-US" altLang="ja-JP" dirty="0"/>
              <a:t> </a:t>
            </a:r>
            <a:r>
              <a:rPr lang="en-US" altLang="ja-JP" dirty="0" err="1"/>
              <a:t>root:root</a:t>
            </a:r>
            <a:r>
              <a:rPr lang="en-US" altLang="ja-JP" dirty="0"/>
              <a:t> /var/</a:t>
            </a:r>
            <a:r>
              <a:rPr lang="en-US" altLang="ja-JP" dirty="0" err="1"/>
              <a:t>nvidia</a:t>
            </a:r>
            <a:r>
              <a:rPr lang="en-US" altLang="ja-JP" dirty="0"/>
              <a:t>/</a:t>
            </a:r>
            <a:r>
              <a:rPr lang="en-US" altLang="ja-JP" dirty="0" err="1"/>
              <a:t>nvcam</a:t>
            </a:r>
            <a:r>
              <a:rPr lang="en-US" altLang="ja-JP" dirty="0"/>
              <a:t>/settings/</a:t>
            </a:r>
            <a:r>
              <a:rPr lang="en-US" altLang="ja-JP" dirty="0" err="1"/>
              <a:t>camera_overrides.isp</a:t>
            </a:r>
            <a:endParaRPr lang="en-US" altLang="ja-JP" dirty="0"/>
          </a:p>
          <a:p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rm -R Camera_overrides.tar.gz</a:t>
            </a:r>
          </a:p>
        </p:txBody>
      </p:sp>
    </p:spTree>
    <p:extLst>
      <p:ext uri="{BB962C8B-B14F-4D97-AF65-F5344CB8AC3E}">
        <p14:creationId xmlns:p14="http://schemas.microsoft.com/office/powerpoint/2010/main" val="190799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76FA010-9B5F-1F33-7661-028321C0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ipynb</a:t>
            </a:r>
            <a:r>
              <a:rPr lang="ja-JP" altLang="en-US" dirty="0"/>
              <a:t>を用いた逐次動作確認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55E94A-FD17-CE30-AEB1-9C8360B24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.</a:t>
            </a:r>
            <a:r>
              <a:rPr lang="en-US" altLang="ja-JP" dirty="0" err="1"/>
              <a:t>py</a:t>
            </a:r>
            <a:r>
              <a:rPr lang="ja-JP" altLang="en-US" dirty="0"/>
              <a:t>ファイルで実行して，結果を確認するのは面倒</a:t>
            </a:r>
            <a:endParaRPr lang="en-US" altLang="ja-JP" dirty="0"/>
          </a:p>
          <a:p>
            <a:pPr lvl="1"/>
            <a:r>
              <a:rPr lang="ja-JP" altLang="en-US" dirty="0"/>
              <a:t>コード作成時など，デバッグが必要な時に使おう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VScode</a:t>
            </a:r>
            <a:r>
              <a:rPr lang="ja-JP" altLang="en-US" dirty="0"/>
              <a:t>で使う場合，以下の拡張機能をインストール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312895-C00F-97FB-5EE4-C773D1BEE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70235D6-7081-D9A1-C539-312331BC5579}"/>
              </a:ext>
            </a:extLst>
          </p:cNvPr>
          <p:cNvSpPr/>
          <p:nvPr/>
        </p:nvSpPr>
        <p:spPr>
          <a:xfrm>
            <a:off x="731520" y="2670285"/>
            <a:ext cx="10622280" cy="758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pip3 install </a:t>
            </a:r>
            <a:r>
              <a:rPr lang="en-US" altLang="ja-JP" dirty="0" err="1"/>
              <a:t>jupyter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A8DBA0E-7926-700D-CE14-EF77122D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3" y="4028934"/>
            <a:ext cx="6722533" cy="28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289E8E-C028-B3F1-4C5A-80741434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カメラの解放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8BBACC-81CF-5C22-0324-256689EC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3242"/>
            <a:ext cx="10515600" cy="5201557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カメラを読み込むときの以下のエラーの対処法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メモリ領域を解放する</a:t>
            </a:r>
            <a:endParaRPr lang="en-US" altLang="ja-JP" dirty="0"/>
          </a:p>
          <a:p>
            <a:pPr marL="565150" indent="-514350">
              <a:buFont typeface="+mj-lt"/>
              <a:buAutoNum type="arabicPeriod"/>
            </a:pPr>
            <a:r>
              <a:rPr lang="ja-JP" altLang="en-US" dirty="0"/>
              <a:t>再起動</a:t>
            </a:r>
            <a:r>
              <a:rPr lang="en-US" altLang="ja-JP" dirty="0"/>
              <a:t>(restart)</a:t>
            </a:r>
            <a:r>
              <a:rPr lang="ja-JP" altLang="en-US" dirty="0"/>
              <a:t>を押す　</a:t>
            </a:r>
            <a:r>
              <a:rPr lang="en-US" altLang="ja-JP" dirty="0"/>
              <a:t>(.</a:t>
            </a:r>
            <a:r>
              <a:rPr lang="en-US" altLang="ja-JP" dirty="0" err="1"/>
              <a:t>ipynb</a:t>
            </a:r>
            <a:r>
              <a:rPr lang="ja-JP" altLang="en-US" dirty="0"/>
              <a:t>のみ</a:t>
            </a:r>
            <a:r>
              <a:rPr lang="en-US" altLang="ja-JP" dirty="0"/>
              <a:t>) </a:t>
            </a:r>
          </a:p>
          <a:p>
            <a:pPr marL="565150" indent="-514350">
              <a:buFont typeface="+mj-lt"/>
              <a:buAutoNum type="arabicPeriod"/>
            </a:pPr>
            <a:endParaRPr lang="en-US" altLang="ja-JP" dirty="0"/>
          </a:p>
          <a:p>
            <a:pPr marL="565150" indent="-514350">
              <a:buFont typeface="+mj-lt"/>
              <a:buAutoNum type="arabicPeriod"/>
            </a:pPr>
            <a:r>
              <a:rPr lang="ja-JP" altLang="en-US" dirty="0"/>
              <a:t>プログラムに以下の行を追加する</a:t>
            </a:r>
            <a:endParaRPr lang="en-US" altLang="ja-JP" dirty="0"/>
          </a:p>
          <a:p>
            <a:pPr marL="565150" indent="-514350">
              <a:buFont typeface="+mj-lt"/>
              <a:buAutoNum type="arabicPeriod"/>
            </a:pPr>
            <a:endParaRPr lang="en-US" altLang="ja-JP" dirty="0"/>
          </a:p>
          <a:p>
            <a:pPr marL="565150" indent="-514350">
              <a:buFont typeface="+mj-lt"/>
              <a:buAutoNum type="arabicPeriod"/>
            </a:pPr>
            <a:endParaRPr lang="en-US" altLang="ja-JP" dirty="0"/>
          </a:p>
          <a:p>
            <a:pPr marL="565150" indent="-514350">
              <a:buFont typeface="+mj-lt"/>
              <a:buAutoNum type="arabicPeriod"/>
            </a:pPr>
            <a:r>
              <a:rPr lang="ja-JP" altLang="en-US" dirty="0"/>
              <a:t>それでもだめなら</a:t>
            </a:r>
            <a:r>
              <a:rPr lang="en-US" altLang="ja-JP" dirty="0"/>
              <a:t>jetson</a:t>
            </a:r>
            <a:r>
              <a:rPr lang="ja-JP" altLang="en-US" dirty="0"/>
              <a:t>を再起動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6F9C85-BDC6-D1DC-CDA7-426C3A147C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6186E7-878F-3FF4-FB4B-01D800E603B3}"/>
              </a:ext>
            </a:extLst>
          </p:cNvPr>
          <p:cNvSpPr/>
          <p:nvPr/>
        </p:nvSpPr>
        <p:spPr>
          <a:xfrm>
            <a:off x="421277" y="2129911"/>
            <a:ext cx="10622280" cy="758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 </a:t>
            </a:r>
            <a:r>
              <a:rPr lang="en-US" altLang="ja-JP" dirty="0" err="1"/>
              <a:t>RuntimeError</a:t>
            </a:r>
            <a:r>
              <a:rPr lang="en-US" altLang="ja-JP" dirty="0"/>
              <a:t>: Could not initialize camera. Please see error trace.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E8BB5F-6ACA-615C-3453-430A2B544E63}"/>
              </a:ext>
            </a:extLst>
          </p:cNvPr>
          <p:cNvSpPr/>
          <p:nvPr/>
        </p:nvSpPr>
        <p:spPr>
          <a:xfrm>
            <a:off x="421277" y="4881466"/>
            <a:ext cx="10622280" cy="758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$ import </a:t>
            </a:r>
            <a:r>
              <a:rPr lang="en-US" altLang="ja-JP" dirty="0" err="1"/>
              <a:t>gc</a:t>
            </a:r>
            <a:endParaRPr lang="en-US" altLang="ja-JP" dirty="0"/>
          </a:p>
          <a:p>
            <a:r>
              <a:rPr lang="en-US" altLang="ja-JP" dirty="0"/>
              <a:t>$ </a:t>
            </a:r>
            <a:r>
              <a:rPr lang="en-US" altLang="ja-JP" dirty="0" err="1"/>
              <a:t>gc.collect</a:t>
            </a:r>
            <a:r>
              <a:rPr lang="en-US" altLang="ja-JP" dirty="0"/>
              <a:t>()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A4E67D-DFD2-E58B-1D6E-FDA645043FF3}"/>
              </a:ext>
            </a:extLst>
          </p:cNvPr>
          <p:cNvSpPr/>
          <p:nvPr/>
        </p:nvSpPr>
        <p:spPr>
          <a:xfrm>
            <a:off x="421276" y="6113516"/>
            <a:ext cx="10622280" cy="758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reboot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5FE3AF-AE15-8DA6-F6B2-DAC2591B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4" y="3969375"/>
            <a:ext cx="1021222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94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青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386</Words>
  <Application>Microsoft Office PowerPoint</Application>
  <PresentationFormat>ワイド画面</PresentationFormat>
  <Paragraphs>66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Meiryo</vt:lpstr>
      <vt:lpstr>Arial</vt:lpstr>
      <vt:lpstr>Times New Roman</vt:lpstr>
      <vt:lpstr>1_Office テーマ</vt:lpstr>
      <vt:lpstr>備忘録</vt:lpstr>
      <vt:lpstr>Jetcamのインストール方法</vt:lpstr>
      <vt:lpstr>Camera認識確認</vt:lpstr>
      <vt:lpstr>Camera色見修正</vt:lpstr>
      <vt:lpstr>ipynbを用いた逐次動作確認</vt:lpstr>
      <vt:lpstr>カメラの解放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備忘録</dc:title>
  <dc:creator>SAKAI Hiroki</dc:creator>
  <cp:lastModifiedBy>ITO Sota</cp:lastModifiedBy>
  <cp:revision>7</cp:revision>
  <dcterms:created xsi:type="dcterms:W3CDTF">2023-10-25T05:38:23Z</dcterms:created>
  <dcterms:modified xsi:type="dcterms:W3CDTF">2023-11-09T10:47:34Z</dcterms:modified>
</cp:coreProperties>
</file>