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  <p:sldId id="275" r:id="rId11"/>
    <p:sldId id="277" r:id="rId12"/>
    <p:sldId id="279" r:id="rId13"/>
    <p:sldId id="281" r:id="rId14"/>
    <p:sldId id="284" r:id="rId15"/>
    <p:sldId id="285" r:id="rId16"/>
    <p:sldId id="287" r:id="rId17"/>
    <p:sldId id="289" r:id="rId18"/>
    <p:sldId id="291" r:id="rId19"/>
    <p:sldId id="293" r:id="rId20"/>
    <p:sldId id="295" r:id="rId21"/>
    <p:sldId id="297" r:id="rId22"/>
    <p:sldId id="299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Airquality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875765"/>
          </a:xfrm>
        </p:spPr>
        <p:txBody>
          <a:bodyPr>
            <a:normAutofit/>
          </a:bodyPr>
          <a:lstStyle/>
          <a:p>
            <a:r>
              <a:rPr lang="en-US" dirty="0" smtClean="0"/>
              <a:t>Density plot of Temp(Airquality)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1043190"/>
            <a:ext cx="8435662" cy="5602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759853"/>
          </a:xfrm>
        </p:spPr>
        <p:txBody>
          <a:bodyPr>
            <a:normAutofit/>
          </a:bodyPr>
          <a:lstStyle/>
          <a:p>
            <a:r>
              <a:rPr lang="en-US" dirty="0" smtClean="0"/>
              <a:t>Density plot – quantile Temp Distribution.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8642"/>
            <a:ext cx="8460345" cy="5718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2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643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plot – Ozone (Airquality)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13" y="746976"/>
            <a:ext cx="8809149" cy="5795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3" y="90152"/>
            <a:ext cx="10928797" cy="6568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Multiple boxplot- Temp on Ozone(Airquality)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3" y="746974"/>
            <a:ext cx="9852337" cy="5859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6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954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Histogram of Temp for the Months May, June and July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669700"/>
            <a:ext cx="8834907" cy="5937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3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6053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Scatter plot of Temp on Wind.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2" y="708338"/>
            <a:ext cx="6941713" cy="5808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9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regression model(Temp on Wind)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Call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lm </a:t>
            </a:r>
            <a:r>
              <a:rPr lang="en-US" dirty="0"/>
              <a:t>(formula = Temp ~ Wind, data = airquality)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Coefficients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Intercept)         Wind  </a:t>
            </a:r>
          </a:p>
          <a:p>
            <a:pPr marL="0" indent="0">
              <a:buNone/>
            </a:pPr>
            <a:r>
              <a:rPr lang="en-US" dirty="0"/>
              <a:t>      90.13        </a:t>
            </a:r>
            <a:r>
              <a:rPr lang="en-US" dirty="0" smtClean="0"/>
              <a:t>       -</a:t>
            </a:r>
            <a:r>
              <a:rPr lang="en-US" dirty="0"/>
              <a:t>1.23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55379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Scatter plot of Temp on Wind for the various Months.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656824"/>
            <a:ext cx="7212169" cy="5756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1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3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Multiple scatter plots- plot of Temp on Wind.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4" y="811370"/>
            <a:ext cx="6671257" cy="5731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2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Scatter plot of Temp on Wind for the various Months.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1" y="901521"/>
            <a:ext cx="6903076" cy="5692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dirty="0" smtClean="0"/>
              <a:t>Summary Table(</a:t>
            </a:r>
            <a:r>
              <a:rPr lang="en-US" dirty="0"/>
              <a:t>A</a:t>
            </a:r>
            <a:r>
              <a:rPr lang="en-US" dirty="0" smtClean="0"/>
              <a:t>irquality)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68946" y="1841676"/>
          <a:ext cx="7995679" cy="3953816"/>
        </p:xfrm>
        <a:graphic>
          <a:graphicData uri="http://schemas.openxmlformats.org/drawingml/2006/table">
            <a:tbl>
              <a:tblPr firstRow="1" firstCol="1" bandRow="1"/>
              <a:tblGrid>
                <a:gridCol w="7995679"/>
              </a:tblGrid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Ozone                 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Solar.R            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                  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              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             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Day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 1.00        Min.   :  7.0     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1.700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Min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56.00  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 5.000 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   : 1.0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18.00     1st Qu.: 115.8     1st Qu.: 7.400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1st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Qu.:72.00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Qu.: 6.000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Qu.: 8.0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: 31.50   Median :205.0    Median : 9.700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:79.00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: 7.000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: 16.0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: 42.13    Mean   : 185.9     Mean   : 9.958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Mean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:77.88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: 6.993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: 15.8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3rd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63.25    3rd Qu.: 258.8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3rd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11.500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3rd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Qu.:85.00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3rd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8.000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3rd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23.0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168.00    Max.   : 334.0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  : 20.700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Max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97.00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  : 9.000     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  : 31.0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NA's   :  37            NA's   :7                                                                 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1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2"/>
            <a:ext cx="10515600" cy="502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Scatter plot of Temp on Wind for the various Months.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785610"/>
            <a:ext cx="8860665" cy="5795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553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of Ozone on Temp(</a:t>
            </a:r>
            <a:r>
              <a:rPr lang="en-US" dirty="0" err="1" smtClean="0"/>
              <a:t>Airquality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785611"/>
            <a:ext cx="8306873" cy="5731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0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68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of Distance on Speed.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1004552"/>
            <a:ext cx="7340957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4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Ozone on Temp.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914400"/>
            <a:ext cx="6864440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dirty="0" smtClean="0"/>
              <a:t>Barplot of Temp. Distn.(Airquality)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36372"/>
            <a:ext cx="10353541" cy="5306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2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9"/>
            <a:ext cx="10515600" cy="716700"/>
          </a:xfrm>
        </p:spPr>
        <p:txBody>
          <a:bodyPr/>
          <a:lstStyle/>
          <a:p>
            <a:r>
              <a:rPr lang="en-US" dirty="0" smtClean="0"/>
              <a:t>Barplot of quantile Temp. Distn.(Airquality)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2" y="1068946"/>
            <a:ext cx="10117428" cy="5512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0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502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708338"/>
            <a:ext cx="8641724" cy="5821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0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2"/>
            <a:ext cx="10515600" cy="489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 Component(Airquality)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55" y="708338"/>
            <a:ext cx="7263686" cy="5937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669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Histogram-quantile distribution of Temp(Airquality)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785610"/>
            <a:ext cx="7469746" cy="5769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3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708338"/>
          </a:xfrm>
        </p:spPr>
        <p:txBody>
          <a:bodyPr/>
          <a:lstStyle/>
          <a:p>
            <a:r>
              <a:rPr lang="en-US" dirty="0" smtClean="0"/>
              <a:t>Histogram of Temp(Airquality)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837128"/>
            <a:ext cx="7765960" cy="5679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3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Density – Temperature(Airquality)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202287"/>
          <a:ext cx="8226425" cy="3652901"/>
        </p:xfrm>
        <a:graphic>
          <a:graphicData uri="http://schemas.openxmlformats.org/drawingml/2006/table">
            <a:tbl>
              <a:tblPr firstRow="1" firstCol="1" bandRow="1"/>
              <a:tblGrid>
                <a:gridCol w="8226425"/>
              </a:tblGrid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                          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          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46.66     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   : 0.0000139 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61.58  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Qu.: 0.0032381 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76.50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: 0.0140962 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76.50 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: 0.0167366 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3rd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91.42  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3rd Qu.: 0.0273473 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106.34              </a:t>
                      </a:r>
                      <a:r>
                        <a:rPr lang="en-US" sz="1600" b="0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US" sz="1600" b="0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  : 0.0433547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9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385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Airquality</vt:lpstr>
      <vt:lpstr>Summary Table(Airquality)</vt:lpstr>
      <vt:lpstr>Barplot of Temp. Distn.(Airquality)</vt:lpstr>
      <vt:lpstr>Barplot of quantile Temp. Distn.(Airquality)</vt:lpstr>
      <vt:lpstr>Airquality</vt:lpstr>
      <vt:lpstr>Temperature Component(Airquality)</vt:lpstr>
      <vt:lpstr>Histogram-quantile distribution of Temp(Airquality)</vt:lpstr>
      <vt:lpstr>Histogram of Temp(Airquality) </vt:lpstr>
      <vt:lpstr>Table of Density – Temperature(Airquality)</vt:lpstr>
      <vt:lpstr>Density plot of Temp(Airquality)</vt:lpstr>
      <vt:lpstr>Density plot – quantile Temp Distribution.</vt:lpstr>
      <vt:lpstr>Density plot – Ozone (Airquality)</vt:lpstr>
      <vt:lpstr>Multiple boxplot- Temp on Ozone(Airquality)</vt:lpstr>
      <vt:lpstr>Histogram of Temp for the Months May, June and July</vt:lpstr>
      <vt:lpstr>Scatter plot of Temp on Wind.</vt:lpstr>
      <vt:lpstr>Fitted regression model(Temp on Wind)</vt:lpstr>
      <vt:lpstr>Scatter plot of Temp on Wind for the various Months.</vt:lpstr>
      <vt:lpstr>Multiple scatter plots- plot of Temp on Wind.</vt:lpstr>
      <vt:lpstr>Scatter plot of Temp on Wind for the various Months.</vt:lpstr>
      <vt:lpstr>Scatter plot of Temp on Wind for the various Months.</vt:lpstr>
      <vt:lpstr>Scatter plot of Ozone on Temp(Airquality)</vt:lpstr>
      <vt:lpstr>Scatter plot of Distance on Speed.</vt:lpstr>
      <vt:lpstr>Scatterplot of Ozone on Temp.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kumi</dc:creator>
  <cp:lastModifiedBy>kumi</cp:lastModifiedBy>
  <cp:revision>4</cp:revision>
  <dcterms:created xsi:type="dcterms:W3CDTF">2018-05-02T17:35:13Z</dcterms:created>
  <dcterms:modified xsi:type="dcterms:W3CDTF">2018-08-23T23:06:06Z</dcterms:modified>
</cp:coreProperties>
</file>