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5" r:id="rId6"/>
    <p:sldId id="268" r:id="rId7"/>
    <p:sldId id="270" r:id="rId8"/>
    <p:sldId id="272" r:id="rId9"/>
    <p:sldId id="274" r:id="rId10"/>
    <p:sldId id="276" r:id="rId11"/>
    <p:sldId id="278" r:id="rId12"/>
    <p:sldId id="280" r:id="rId13"/>
    <p:sldId id="282" r:id="rId14"/>
    <p:sldId id="284" r:id="rId15"/>
    <p:sldId id="286" r:id="rId16"/>
    <p:sldId id="288" r:id="rId17"/>
    <p:sldId id="290" r:id="rId18"/>
    <p:sldId id="292" r:id="rId19"/>
    <p:sldId id="294" r:id="rId20"/>
    <p:sldId id="296" r:id="rId21"/>
    <p:sldId id="298" r:id="rId22"/>
    <p:sldId id="300" r:id="rId23"/>
    <p:sldId id="302" r:id="rId24"/>
    <p:sldId id="304" r:id="rId25"/>
    <p:sldId id="306" r:id="rId26"/>
    <p:sldId id="308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2159-45C6-403F-A109-14F1EC814176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64EF-DC7D-45E5-941C-3A338976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7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579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y on x.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50005"/>
            <a:ext cx="9915659" cy="5589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2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618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Hwy on Displ with col=drv.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" y="759854"/>
            <a:ext cx="8268237" cy="5872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76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6053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Hwy on Displ with “loess”.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2" y="772732"/>
            <a:ext cx="7675808" cy="5847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2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5924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Scatterplot of Hwy on Displ with “lm”.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55" y="850006"/>
            <a:ext cx="7688687" cy="566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1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305"/>
            <a:ext cx="10515600" cy="721216"/>
          </a:xfrm>
        </p:spPr>
        <p:txBody>
          <a:bodyPr>
            <a:normAutofit/>
          </a:bodyPr>
          <a:lstStyle/>
          <a:p>
            <a:r>
              <a:rPr lang="en-US" dirty="0" smtClean="0"/>
              <a:t>Histogram of Hwy mileage(mpg).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6" y="991672"/>
            <a:ext cx="7804598" cy="5628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8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154547"/>
            <a:ext cx="10877282" cy="5022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Hwy on Displ conditioned on drv.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3" y="862885"/>
            <a:ext cx="7894749" cy="566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5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184821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Density plot of cyl (mpg).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2" y="798490"/>
            <a:ext cx="7611414" cy="592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2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656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Density plot of hwy (mpg).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1" y="772732"/>
            <a:ext cx="7018986" cy="5847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97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 smtClean="0"/>
              <a:t>Density plot of cty (mpg).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82" y="1068946"/>
            <a:ext cx="7315199" cy="5537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7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4"/>
            <a:ext cx="10515600" cy="528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Density plot of displ (mpg).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9" y="721218"/>
            <a:ext cx="8049294" cy="5898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0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6"/>
            <a:ext cx="10515600" cy="566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waiting on eruptions.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3" y="721217"/>
            <a:ext cx="8371268" cy="5847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5795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hwy on displ with shape=</a:t>
            </a:r>
            <a:r>
              <a:rPr lang="en-US" dirty="0" err="1" smtClean="0"/>
              <a:t>drv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9" y="785611"/>
            <a:ext cx="7233051" cy="589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1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Scatterplot of hwy on displ with shape = manufacturer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35" y="1017431"/>
            <a:ext cx="7078505" cy="5576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5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20"/>
            <a:ext cx="10515600" cy="50227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Scatterplot of hwy on displ with col=manufacturer.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9" y="888642"/>
            <a:ext cx="8100810" cy="5615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4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4546"/>
            <a:ext cx="10971727" cy="605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hwy on displ with shape = model.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8" y="888642"/>
            <a:ext cx="7920507" cy="566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540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Scatterplot of hwy on displ with shape = fl.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9" y="824248"/>
            <a:ext cx="6980348" cy="5743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0158"/>
          </a:xfrm>
        </p:spPr>
        <p:txBody>
          <a:bodyPr>
            <a:normAutofit/>
          </a:bodyPr>
          <a:lstStyle/>
          <a:p>
            <a:r>
              <a:rPr lang="en-US" dirty="0" smtClean="0"/>
              <a:t>Scatterplot of hwy on displ with shape = class.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" y="940159"/>
            <a:ext cx="7572777" cy="5705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3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9" y="128790"/>
            <a:ext cx="11874321" cy="4893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Scatterplot of hwy on displ with col=class plus the various regression lines.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7" y="734096"/>
            <a:ext cx="8293995" cy="597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5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6"/>
            <a:ext cx="10515600" cy="772733"/>
          </a:xfrm>
        </p:spPr>
        <p:txBody>
          <a:bodyPr>
            <a:noAutofit/>
          </a:bodyPr>
          <a:lstStyle/>
          <a:p>
            <a:r>
              <a:rPr lang="en-US" sz="2800" dirty="0" smtClean="0"/>
              <a:t>Scatterplot of hwy on displ with col = </a:t>
            </a:r>
            <a:r>
              <a:rPr lang="en-US" sz="2800" dirty="0" err="1" smtClean="0"/>
              <a:t>fl</a:t>
            </a:r>
            <a:r>
              <a:rPr lang="en-US" sz="2800" dirty="0" smtClean="0"/>
              <a:t> plus the fitted regression line. Facets=.~fl.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" y="927280"/>
            <a:ext cx="10715223" cy="5756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9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3"/>
            <a:ext cx="10515600" cy="6310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Density plot of waiting (faithful)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" y="927279"/>
            <a:ext cx="7791719" cy="5576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1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52803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Boxplot of Faithful.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" y="631066"/>
            <a:ext cx="7585657" cy="5937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4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155" y="365125"/>
            <a:ext cx="1120462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Fitted regression model of Ozone on Wind (Airquality)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Ozone on Wind, Month==5(May)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2124" y="2505075"/>
            <a:ext cx="5585451" cy="3684588"/>
          </a:xfrm>
        </p:spPr>
        <p:txBody>
          <a:bodyPr>
            <a:normAutofit/>
          </a:bodyPr>
          <a:lstStyle/>
          <a:p>
            <a:r>
              <a:rPr lang="en-US" sz="2400" dirty="0"/>
              <a:t>Call:</a:t>
            </a:r>
          </a:p>
          <a:p>
            <a:r>
              <a:rPr lang="en-US" sz="2400" dirty="0"/>
              <a:t>lm (formula = Ozone ~ Wind, data = airquality, subset = Month </a:t>
            </a:r>
            <a:r>
              <a:rPr lang="en-US" sz="2400" dirty="0" smtClean="0"/>
              <a:t>==</a:t>
            </a:r>
            <a:r>
              <a:rPr lang="en-US" sz="2400" dirty="0"/>
              <a:t> 5)</a:t>
            </a:r>
            <a:r>
              <a:rPr lang="en-US" sz="2400" dirty="0" smtClean="0"/>
              <a:t>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 </a:t>
            </a:r>
          </a:p>
          <a:p>
            <a:r>
              <a:rPr lang="en-US" sz="2400" dirty="0" smtClean="0"/>
              <a:t>Coefficients</a:t>
            </a:r>
            <a:r>
              <a:rPr lang="en-US" sz="2400" dirty="0"/>
              <a:t>:</a:t>
            </a:r>
          </a:p>
          <a:p>
            <a:r>
              <a:rPr lang="en-US" sz="2400" dirty="0"/>
              <a:t>(Intercept)         Wind  </a:t>
            </a:r>
          </a:p>
          <a:p>
            <a:r>
              <a:rPr lang="en-US" sz="2400" dirty="0"/>
              <a:t>     50.748       -2.368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Ozone on Wind, Month!=5(not May)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Call:</a:t>
            </a:r>
          </a:p>
          <a:p>
            <a:r>
              <a:rPr lang="en-US" sz="2400" dirty="0"/>
              <a:t>lm(formula = Ozone ~ Wind, data = airquality, subset = Month != 5)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Coefficients:</a:t>
            </a:r>
          </a:p>
          <a:p>
            <a:r>
              <a:rPr lang="en-US" sz="2400" dirty="0"/>
              <a:t>(Intercept)         Wind  </a:t>
            </a:r>
          </a:p>
          <a:p>
            <a:r>
              <a:rPr lang="en-US" sz="2400" dirty="0"/>
              <a:t>    103.730       -5.984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609" y="365125"/>
            <a:ext cx="11333408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Fitted regression model of Ozone and Wind(Airquality)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5155" y="1825625"/>
            <a:ext cx="10838645" cy="4351338"/>
          </a:xfrm>
        </p:spPr>
        <p:txBody>
          <a:bodyPr/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Ozone ~ Wind, data = airquality)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   Wind  </a:t>
            </a:r>
          </a:p>
          <a:p>
            <a:r>
              <a:rPr lang="en-US" dirty="0"/>
              <a:t>     96.873       -5.551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4" y="146184"/>
            <a:ext cx="10515600" cy="9613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Scatterplot of Ozone on Wind, Ozone on Wind for Month==5, and Month!=5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3" y="1107583"/>
            <a:ext cx="7543770" cy="5370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0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5151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base plots. (Panel plots).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69" y="643943"/>
            <a:ext cx="7521262" cy="6014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5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489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base plots. (Panel plots).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97" y="798490"/>
            <a:ext cx="7122017" cy="5834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7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312</Words>
  <Application>Microsoft Office PowerPoint</Application>
  <PresentationFormat>Widescreen</PresentationFormat>
  <Paragraphs>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Mixed</vt:lpstr>
      <vt:lpstr>Scatterplot of waiting on eruptions.</vt:lpstr>
      <vt:lpstr>Density plot of waiting (faithful)</vt:lpstr>
      <vt:lpstr>Boxplot of Faithful.</vt:lpstr>
      <vt:lpstr>Fitted regression model of Ozone on Wind (Airquality)</vt:lpstr>
      <vt:lpstr>Fitted regression model of Ozone and Wind(Airquality)</vt:lpstr>
      <vt:lpstr>Scatterplot of Ozone on Wind, Ozone on Wind for Month==5, and Month!=5</vt:lpstr>
      <vt:lpstr>Multiple base plots. (Panel plots).</vt:lpstr>
      <vt:lpstr>Multiple base plots. (Panel plots).</vt:lpstr>
      <vt:lpstr>Scatterplot of y on x.</vt:lpstr>
      <vt:lpstr>Scatterplot of Hwy on Displ with col=drv.</vt:lpstr>
      <vt:lpstr>Scatterplot of Hwy on Displ with “loess”.</vt:lpstr>
      <vt:lpstr>Scatterplot of Hwy on Displ with “lm”.</vt:lpstr>
      <vt:lpstr>Histogram of Hwy mileage(mpg).</vt:lpstr>
      <vt:lpstr>Scatterplot of Hwy on Displ conditioned on drv.</vt:lpstr>
      <vt:lpstr>Density plot of cyl (mpg).</vt:lpstr>
      <vt:lpstr>Density plot of hwy (mpg).</vt:lpstr>
      <vt:lpstr>Density plot of cty (mpg).</vt:lpstr>
      <vt:lpstr>Density plot of displ (mpg).</vt:lpstr>
      <vt:lpstr>Scatterplot of hwy on displ with shape=drv.</vt:lpstr>
      <vt:lpstr>Scatterplot of hwy on displ with shape = manufacturer.</vt:lpstr>
      <vt:lpstr>Scatterplot of hwy on displ with col=manufacturer.</vt:lpstr>
      <vt:lpstr>Scatterplot of hwy on displ with shape = model.</vt:lpstr>
      <vt:lpstr>Scatterplot of hwy on displ with shape = fl.</vt:lpstr>
      <vt:lpstr>Scatterplot of hwy on displ with shape = class.</vt:lpstr>
      <vt:lpstr>Scatterplot of hwy on displ with col=class plus the various regression lines.</vt:lpstr>
      <vt:lpstr>Scatterplot of hwy on displ with col = fl plus the fitted regression line. Facets=.~fl.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kumi</dc:creator>
  <cp:lastModifiedBy>kumi</cp:lastModifiedBy>
  <cp:revision>6</cp:revision>
  <dcterms:created xsi:type="dcterms:W3CDTF">2018-05-02T17:35:13Z</dcterms:created>
  <dcterms:modified xsi:type="dcterms:W3CDTF">2018-08-25T12:29:29Z</dcterms:modified>
</cp:coreProperties>
</file>