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Diamonds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US" dirty="0" smtClean="0"/>
              <a:t>Frequency Polygon(diamonds)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0" y="1378038"/>
            <a:ext cx="6439436" cy="5164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7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 smtClean="0"/>
              <a:t>Histogram of carat(diamonds)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03" y="1442435"/>
            <a:ext cx="6748529" cy="5112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1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Histogram of price: fill= cut(diamonds)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82" y="940158"/>
            <a:ext cx="7237925" cy="552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6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Frequency polygon of price:col=cut(diamonds)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32" y="1146220"/>
            <a:ext cx="7753081" cy="5318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9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Diamonds</vt:lpstr>
      <vt:lpstr>Frequency Polygon(diamonds)</vt:lpstr>
      <vt:lpstr>Histogram of carat(diamonds)</vt:lpstr>
      <vt:lpstr>Histogram of price: fill= cut(diamonds)</vt:lpstr>
      <vt:lpstr>Frequency polygon of price:col=cut(diamonds)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kumi</dc:creator>
  <cp:lastModifiedBy>kumi</cp:lastModifiedBy>
  <cp:revision>2</cp:revision>
  <dcterms:created xsi:type="dcterms:W3CDTF">2018-05-02T17:35:13Z</dcterms:created>
  <dcterms:modified xsi:type="dcterms:W3CDTF">2018-08-23T11:11:13Z</dcterms:modified>
</cp:coreProperties>
</file>