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5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2159-45C6-403F-A109-14F1EC814176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InsectSprays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794715" y="2099253"/>
          <a:ext cx="6181860" cy="3348513"/>
        </p:xfrm>
        <a:graphic>
          <a:graphicData uri="http://schemas.openxmlformats.org/drawingml/2006/table">
            <a:tbl>
              <a:tblPr firstRow="1" firstCol="1" bandRow="1"/>
              <a:tblGrid>
                <a:gridCol w="6181860"/>
              </a:tblGrid>
              <a:tr h="478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endParaRPr lang="en-US" sz="14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                                                                      spray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               </a:t>
                      </a: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                                                                          A:12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8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1st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               3.00                                                                         </a:t>
                      </a: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B:12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8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             7.00                                                                         </a:t>
                      </a: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C:12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8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  :               </a:t>
                      </a: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9.50                                                                         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D:12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8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3rd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              14.25                                                                        E:12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8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               </a:t>
                      </a:r>
                      <a:r>
                        <a:rPr lang="en-US" sz="14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26.00                                                                         </a:t>
                      </a:r>
                      <a:r>
                        <a:rPr lang="en-US" sz="14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F:12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2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dirty="0" smtClean="0"/>
              <a:t>Boxplot of InsectSprays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88" y="1558344"/>
            <a:ext cx="6709893" cy="4675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5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r>
              <a:rPr lang="en-US" dirty="0" smtClean="0"/>
              <a:t>Boxplot of Counts on Sprays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28" y="1493949"/>
            <a:ext cx="6130343" cy="4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US" dirty="0" smtClean="0"/>
              <a:t>Histogram of counts (InsectSprays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6" y="1455313"/>
            <a:ext cx="7031864" cy="4919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7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036"/>
          </a:xfrm>
        </p:spPr>
        <p:txBody>
          <a:bodyPr/>
          <a:lstStyle/>
          <a:p>
            <a:r>
              <a:rPr lang="en-US" dirty="0" smtClean="0"/>
              <a:t>Density(InsectSprays)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52283" y="1674255"/>
          <a:ext cx="7263684" cy="4353058"/>
        </p:xfrm>
        <a:graphic>
          <a:graphicData uri="http://schemas.openxmlformats.org/drawingml/2006/table">
            <a:tbl>
              <a:tblPr firstRow="1" firstCol="1" bandRow="1"/>
              <a:tblGrid>
                <a:gridCol w="7263684"/>
              </a:tblGrid>
              <a:tr h="6405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</a:t>
                      </a:r>
                      <a:endParaRPr lang="en-US" sz="16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                                                                    y          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</a:t>
                      </a: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  :    -8.269                                          Min.   :     4.783e-05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8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1st </a:t>
                      </a: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  2.366                                          1st Qu.:  4.939e-03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8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Median </a:t>
                      </a: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13.000                                       Median : 2.162e-02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8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  :  13.000                                        Mean   :   2.348e-02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8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3rd </a:t>
                      </a: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Qu.: 23.634                                        3rd Qu.:  3.704e-02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18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cap="all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all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cap="all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  :   34.269                                         Max.   :    6.017e-02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6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US" dirty="0" smtClean="0"/>
              <a:t>Plot of density(InsectSprays)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98" y="1300766"/>
            <a:ext cx="6383046" cy="5138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25792" y="2382592"/>
            <a:ext cx="160985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Mean=Median=13.0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InsectSprays</vt:lpstr>
      <vt:lpstr>Summary Statistics</vt:lpstr>
      <vt:lpstr>Boxplot of InsectSprays</vt:lpstr>
      <vt:lpstr>Boxplot of Counts on Sprays</vt:lpstr>
      <vt:lpstr>Histogram of counts (InsectSprays data)</vt:lpstr>
      <vt:lpstr>Density(InsectSprays)</vt:lpstr>
      <vt:lpstr>Plot of density(InsectSprays)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kumi</dc:creator>
  <cp:lastModifiedBy>kumi</cp:lastModifiedBy>
  <cp:revision>3</cp:revision>
  <dcterms:created xsi:type="dcterms:W3CDTF">2018-05-02T17:35:13Z</dcterms:created>
  <dcterms:modified xsi:type="dcterms:W3CDTF">2018-08-23T10:54:38Z</dcterms:modified>
</cp:coreProperties>
</file>