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0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5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0372F-AB46-444A-9F0B-6804006AEAE3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D52E-C24C-4250-8694-B1BEA58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8255"/>
            <a:ext cx="9144000" cy="1641490"/>
          </a:xfrm>
        </p:spPr>
        <p:txBody>
          <a:bodyPr/>
          <a:lstStyle/>
          <a:p>
            <a:r>
              <a:rPr lang="ru-RU" dirty="0"/>
              <a:t>Мини-приложения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F0C32-1FF2-4C05-8C4B-A56644D5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872732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Подготовил: студент 3 курса </a:t>
            </a:r>
          </a:p>
          <a:p>
            <a:r>
              <a:rPr lang="ru-RU" dirty="0"/>
              <a:t>Ершов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7457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DAF86-26A9-409B-AC9C-45F5AAA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DC48E-1E4F-40C0-B090-F4490F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C88BE-D52F-4A53-9595-14DEED46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429000"/>
            <a:ext cx="3016514" cy="1392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A868A-F4EA-46C3-B1FD-5C296BF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5527818" cy="124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F92D9-3945-4C86-863B-999009E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2" y="4841874"/>
            <a:ext cx="3489213" cy="167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/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/>
              <a:t>Dock</a:t>
            </a:r>
            <a:r>
              <a:rPr lang="en-US" sz="3200" dirty="0"/>
              <a:t> </a:t>
            </a:r>
            <a:r>
              <a:rPr lang="ru-RU" sz="3200" dirty="0"/>
              <a:t>в свойствах позволяет </a:t>
            </a:r>
          </a:p>
          <a:p>
            <a:r>
              <a:rPr lang="ru-RU" sz="3200" dirty="0"/>
              <a:t>заполнить всю форму</a:t>
            </a:r>
          </a:p>
          <a:p>
            <a:r>
              <a:rPr lang="ru-RU" sz="3200" dirty="0"/>
              <a:t>Свойство </a:t>
            </a:r>
            <a:r>
              <a:rPr lang="en-US" sz="3200" b="1" dirty="0" err="1"/>
              <a:t>tabPages</a:t>
            </a:r>
            <a:r>
              <a:rPr lang="en-US" sz="3200" dirty="0"/>
              <a:t> </a:t>
            </a:r>
            <a:r>
              <a:rPr lang="ru-RU" sz="3200" dirty="0"/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r>
              <a:rPr lang="en-US" dirty="0"/>
              <a:t> </a:t>
            </a:r>
            <a:r>
              <a:rPr lang="ru-RU" dirty="0"/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панели элементов </a:t>
            </a:r>
            <a:r>
              <a:rPr lang="en-US" dirty="0"/>
              <a:t>&gt; Button </a:t>
            </a:r>
            <a:r>
              <a:rPr lang="ru-RU" dirty="0"/>
              <a:t>добавим</a:t>
            </a:r>
            <a:r>
              <a:rPr lang="en-US" dirty="0"/>
              <a:t> </a:t>
            </a:r>
            <a:r>
              <a:rPr lang="ru-RU" dirty="0"/>
              <a:t>3 кнопки и </a:t>
            </a:r>
            <a:r>
              <a:rPr lang="en-US" dirty="0"/>
              <a:t>Label - </a:t>
            </a:r>
            <a:r>
              <a:rPr lang="ru-RU" dirty="0"/>
              <a:t>текст</a:t>
            </a:r>
            <a:endParaRPr lang="en-US" dirty="0"/>
          </a:p>
          <a:p>
            <a:r>
              <a:rPr lang="ru-RU" dirty="0"/>
              <a:t>В их свойствах зададим им название и текст</a:t>
            </a:r>
            <a:endParaRPr lang="en-US" dirty="0"/>
          </a:p>
          <a:p>
            <a:r>
              <a:rPr lang="ru-RU" dirty="0"/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/>
              <a:t>элементам, выделим их, удерживая </a:t>
            </a:r>
            <a:r>
              <a:rPr lang="en-US" dirty="0"/>
              <a:t>CTRL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/>
              <a:t>Теперь перейдем к коду и внутри класса </a:t>
            </a:r>
            <a:r>
              <a:rPr lang="en-US" dirty="0" err="1"/>
              <a:t>MainForm</a:t>
            </a:r>
            <a:r>
              <a:rPr lang="ru-RU" dirty="0"/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добавим обработчик событий на кнопку </a:t>
            </a:r>
            <a:r>
              <a:rPr lang="en-US" dirty="0"/>
              <a:t>‘</a:t>
            </a:r>
            <a:r>
              <a:rPr lang="ru-RU" dirty="0"/>
              <a:t>+</a:t>
            </a:r>
            <a:r>
              <a:rPr lang="en-US" dirty="0"/>
              <a:t>’</a:t>
            </a:r>
            <a:r>
              <a:rPr lang="ru-RU" dirty="0"/>
              <a:t> и присвоим нашему тексту </a:t>
            </a:r>
            <a:r>
              <a:rPr lang="en-US" i="1" dirty="0" err="1"/>
              <a:t>lblCount</a:t>
            </a:r>
            <a:r>
              <a:rPr lang="en-US" dirty="0"/>
              <a:t> </a:t>
            </a:r>
            <a:r>
              <a:rPr lang="ru-RU" dirty="0"/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/>
              <a:t>При нажатии на кнопку + мы видим что значение </a:t>
            </a:r>
            <a:r>
              <a:rPr lang="en-US" dirty="0"/>
              <a:t>label </a:t>
            </a:r>
            <a:r>
              <a:rPr lang="ru-RU" dirty="0"/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Расставим все по своим местам и запустим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аналогично добавим событие на кнопку </a:t>
            </a:r>
            <a:r>
              <a:rPr lang="en-US" dirty="0"/>
              <a:t>‘-’</a:t>
            </a:r>
            <a:r>
              <a:rPr lang="ru-RU" dirty="0"/>
              <a:t>, которое будет уменьшать значение нашей переменной, а для кнопки </a:t>
            </a:r>
            <a:r>
              <a:rPr lang="en-US" dirty="0"/>
              <a:t>Reset</a:t>
            </a:r>
            <a:r>
              <a:rPr lang="ru-RU" dirty="0"/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3 </a:t>
            </a:r>
            <a:r>
              <a:rPr lang="en-US" dirty="0"/>
              <a:t>label</a:t>
            </a:r>
            <a:r>
              <a:rPr lang="ru-RU" dirty="0"/>
              <a:t>, кнопку и </a:t>
            </a:r>
            <a:r>
              <a:rPr lang="en-US" dirty="0" err="1"/>
              <a:t>NumericUpDown</a:t>
            </a:r>
            <a:r>
              <a:rPr lang="en-US" dirty="0"/>
              <a:t> </a:t>
            </a:r>
            <a:r>
              <a:rPr lang="ru-RU" dirty="0"/>
              <a:t>с помощью панели элементов.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Зададим им имена и текст, по желанию изменим параметры шрифта. Далее расположим</a:t>
            </a:r>
            <a:r>
              <a:rPr lang="en-US" dirty="0"/>
              <a:t> </a:t>
            </a:r>
            <a:r>
              <a:rPr lang="ru-RU" dirty="0"/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numericUpDown</a:t>
            </a:r>
            <a:r>
              <a:rPr lang="ru-RU" dirty="0"/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генерации случайных чисел нам необходимо объявить переменную класса </a:t>
            </a:r>
            <a:r>
              <a:rPr lang="en-US" dirty="0"/>
              <a:t>Random </a:t>
            </a:r>
            <a:r>
              <a:rPr lang="ru-RU" dirty="0"/>
              <a:t>и создаем экземпляр</a:t>
            </a:r>
            <a:r>
              <a:rPr lang="en-US" dirty="0"/>
              <a:t> </a:t>
            </a:r>
            <a:r>
              <a:rPr lang="ru-RU" dirty="0"/>
              <a:t>(с помощью метода </a:t>
            </a:r>
            <a:r>
              <a:rPr lang="en-US" dirty="0"/>
              <a:t>new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977-6B8A-4746-8686-CE028EB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1:</a:t>
            </a:r>
            <a:br>
              <a:rPr lang="ru-RU" dirty="0"/>
            </a:br>
            <a:r>
              <a:rPr lang="ru-RU" dirty="0"/>
              <a:t>«Подготовка рабочей среды»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47639-631C-419B-84CB-69EFA8C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0900" cy="727075"/>
          </a:xfrm>
        </p:spPr>
        <p:txBody>
          <a:bodyPr/>
          <a:lstStyle/>
          <a:p>
            <a:r>
              <a:rPr lang="ru-RU" dirty="0"/>
              <a:t>Для создания приложения нам потребуется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C7E4A-8C17-42E2-803B-1D459D8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/>
          <a:stretch/>
        </p:blipFill>
        <p:spPr>
          <a:xfrm>
            <a:off x="2859087" y="2687637"/>
            <a:ext cx="6448425" cy="38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5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/>
              <a:t>Int</a:t>
            </a:r>
            <a:r>
              <a:rPr lang="ru-RU" dirty="0"/>
              <a:t> и присваиваем ей случайное целое число с заданным диапазоном, в который входят значения </a:t>
            </a:r>
            <a:r>
              <a:rPr lang="en-US" dirty="0"/>
              <a:t>numericUpDown1</a:t>
            </a:r>
            <a:r>
              <a:rPr lang="ru-RU" dirty="0"/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/>
              <a:t>label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и проверим наш генератор.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F511-B3CD-4436-9FB6-8E1BCAF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EFB1-F8D2-4C4B-8C07-49332AB4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ABACD-EB1D-4570-A387-E73A31F0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0" y="2400300"/>
            <a:ext cx="8092100" cy="4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3B0B-6565-4F06-B571-E5C38C7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Подготовка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64F1-FA64-4A29-8A77-D5C505C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Настраиваем «Панель управления», Панель «Свойства» и «Обозреватель решений»</a:t>
            </a:r>
            <a:br>
              <a:rPr lang="ru-RU" b="1" dirty="0"/>
            </a:br>
            <a:r>
              <a:rPr lang="ru-RU" b="1" dirty="0"/>
              <a:t>Их наличие важно.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Вид</a:t>
            </a:r>
            <a:r>
              <a:rPr lang="en-US" dirty="0"/>
              <a:t> &gt; </a:t>
            </a:r>
            <a:r>
              <a:rPr lang="ru-RU" dirty="0"/>
              <a:t>Панель элементов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1B0B33-9052-4EAA-91D7-534AA8D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/>
          <a:stretch/>
        </p:blipFill>
        <p:spPr>
          <a:xfrm>
            <a:off x="1396999" y="4001294"/>
            <a:ext cx="8383633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AAD8-DC2D-4917-ACB2-1DF693F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</a:t>
            </a:r>
            <a:r>
              <a:rPr lang="en-US" dirty="0"/>
              <a:t>2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«Подготовка</a:t>
            </a:r>
            <a:r>
              <a:rPr lang="en-US" dirty="0"/>
              <a:t> </a:t>
            </a:r>
            <a:r>
              <a:rPr lang="ru-RU" dirty="0"/>
              <a:t>формы»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D79F1-10B5-4CA6-9842-2A27E5D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наш основной код будет находиться в Form1.cs. </a:t>
            </a:r>
          </a:p>
          <a:p>
            <a:r>
              <a:rPr lang="ru-RU" dirty="0"/>
              <a:t>Перейти к коду формы можно с помощью нажатия горячей клавиши F7 или нажав правой кнопкой мыши по форме и далее выбрать «Перейти к коду»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9D4F7-0FC4-41A3-9DF5-90F69DA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614737"/>
            <a:ext cx="7586276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9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0DCD2-0D38-4EAB-A9DA-ED65453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38C50-BB30-4E48-9810-DCC0CCC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730375"/>
          </a:xfrm>
        </p:spPr>
        <p:txBody>
          <a:bodyPr/>
          <a:lstStyle/>
          <a:p>
            <a:r>
              <a:rPr lang="ru-RU" dirty="0"/>
              <a:t>Перейдём в панель «Свойства» и попробуем поменять некоторые параметры, например «</a:t>
            </a:r>
            <a:r>
              <a:rPr lang="ru-RU" dirty="0" err="1"/>
              <a:t>Name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Таким образом изменяем параметр «</a:t>
            </a:r>
            <a:r>
              <a:rPr lang="ru-RU" dirty="0" err="1"/>
              <a:t>Name</a:t>
            </a:r>
            <a:r>
              <a:rPr lang="ru-RU" dirty="0"/>
              <a:t>»  на «</a:t>
            </a:r>
            <a:r>
              <a:rPr lang="ru-RU" dirty="0" err="1"/>
              <a:t>MainForm</a:t>
            </a:r>
            <a:r>
              <a:rPr lang="ru-RU" dirty="0"/>
              <a:t>» вы также  можете попробовать изменить и другие параметры.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671ED9-485F-42DE-867B-D05BBD4D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359693" y="3492500"/>
            <a:ext cx="6755607" cy="3272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A07AB-07BF-4256-A4C0-1B52255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829050"/>
            <a:ext cx="5972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7F9D-244B-4D02-9825-6B1AFB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433C5-C649-4817-8F5B-22044E0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«Панели элементов» добавляем в нашу форму </a:t>
            </a:r>
            <a:r>
              <a:rPr lang="ru-RU" dirty="0" err="1"/>
              <a:t>MenuStrip</a:t>
            </a:r>
            <a:endParaRPr lang="en-US" dirty="0"/>
          </a:p>
          <a:p>
            <a:r>
              <a:rPr lang="ru-RU" dirty="0"/>
              <a:t>И получаем следующее: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FFC405-2E1D-46F7-A26C-DD346C26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5432424" y="2908300"/>
            <a:ext cx="3419475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26DE-FA63-4A5C-AE5D-EEC7DA5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63F8B-2B68-4B74-A0CB-8034BB2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кнопка </a:t>
            </a:r>
            <a:r>
              <a:rPr lang="en-US" dirty="0"/>
              <a:t>Exit </a:t>
            </a:r>
            <a:r>
              <a:rPr lang="ru-RU" dirty="0"/>
              <a:t>работала нам нужно задать так называемое «событие». </a:t>
            </a:r>
          </a:p>
          <a:p>
            <a:r>
              <a:rPr lang="ru-RU" dirty="0"/>
              <a:t>Выбираем следующее и переходим в  обработчик событий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76B0D-0C8D-41E2-A963-0AA6B88B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224212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7C60D-5BEC-4AC3-BCE0-DD345880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4212"/>
            <a:ext cx="29908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9427F-2E58-4D5D-9080-677FB7EFA621}"/>
              </a:ext>
            </a:extLst>
          </p:cNvPr>
          <p:cNvSpPr txBox="1"/>
          <p:nvPr/>
        </p:nvSpPr>
        <p:spPr>
          <a:xfrm>
            <a:off x="1333500" y="47752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Дабл</a:t>
            </a:r>
            <a:r>
              <a:rPr lang="en-US" dirty="0"/>
              <a:t>-</a:t>
            </a:r>
            <a:r>
              <a:rPr lang="ru-RU" dirty="0"/>
              <a:t>кликом выбираем параметр </a:t>
            </a:r>
            <a:r>
              <a:rPr lang="en-US" dirty="0"/>
              <a:t>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8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4504-9D3D-40ED-B6C4-C683380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93476-F692-4E67-A3A1-9A13D64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25475"/>
          </a:xfrm>
        </p:spPr>
        <p:txBody>
          <a:bodyPr/>
          <a:lstStyle/>
          <a:p>
            <a:r>
              <a:rPr lang="ru-RU" dirty="0"/>
              <a:t>В итоге мы попадаем в файл с кодом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04EF-A81D-4394-9A4C-5BD68ECE884B}"/>
              </a:ext>
            </a:extLst>
          </p:cNvPr>
          <p:cNvSpPr txBox="1"/>
          <p:nvPr/>
        </p:nvSpPr>
        <p:spPr>
          <a:xfrm>
            <a:off x="6667500" y="245110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Прописываем всего одну команду: </a:t>
            </a:r>
            <a:r>
              <a:rPr lang="ru-RU" sz="2400" dirty="0" err="1"/>
              <a:t>this.Close</a:t>
            </a:r>
            <a:r>
              <a:rPr lang="ru-RU" sz="2400" dirty="0"/>
              <a:t>();</a:t>
            </a:r>
            <a:br>
              <a:rPr lang="ru-RU" sz="2400" dirty="0"/>
            </a:br>
            <a:r>
              <a:rPr lang="ru-RU" sz="2400" dirty="0"/>
              <a:t>Теперь, после нажатия на вкладку </a:t>
            </a:r>
            <a:r>
              <a:rPr lang="ru-RU" sz="2400" dirty="0" err="1"/>
              <a:t>Exit</a:t>
            </a:r>
            <a:r>
              <a:rPr lang="ru-RU" sz="2400" dirty="0"/>
              <a:t> 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D1607-2321-401F-8988-26CFB65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5"/>
            <a:ext cx="5275263" cy="41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848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217</TotalTime>
  <Words>523</Words>
  <Application>Microsoft Office PowerPoint</Application>
  <PresentationFormat>Широкоэкранный</PresentationFormat>
  <Paragraphs>61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Corbel</vt:lpstr>
      <vt:lpstr>Times New Roman</vt:lpstr>
      <vt:lpstr>Глубина</vt:lpstr>
      <vt:lpstr>Мини-приложения C#</vt:lpstr>
      <vt:lpstr>Урок 1: «Подготовка рабочей среды»</vt:lpstr>
      <vt:lpstr>Создание проекта</vt:lpstr>
      <vt:lpstr>Подготовка среды</vt:lpstr>
      <vt:lpstr>Урок 2: «Подготовка формы»</vt:lpstr>
      <vt:lpstr>Свойства конструктора</vt:lpstr>
      <vt:lpstr>Конструктор</vt:lpstr>
      <vt:lpstr>Конструктор</vt:lpstr>
      <vt:lpstr>Конструктор</vt:lpstr>
      <vt:lpstr>Конструктор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Мини-приложения C#</dc:title>
  <dc:creator>Администратор</dc:creator>
  <cp:lastModifiedBy>Администратор</cp:lastModifiedBy>
  <cp:revision>20</cp:revision>
  <dcterms:created xsi:type="dcterms:W3CDTF">2021-10-14T07:13:18Z</dcterms:created>
  <dcterms:modified xsi:type="dcterms:W3CDTF">2021-10-20T06:47:43Z</dcterms:modified>
</cp:coreProperties>
</file>