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0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70568-2A93-478F-86F0-890418BA5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E3A590-BDC8-4FCC-B589-369F478DC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DDF9FF-87AF-49AB-9135-1E857FB4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262A3A-DC97-47B8-AE80-9300E0BA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146AA4-A277-4CEA-8DD2-0053D761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36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80C85-F005-462D-8805-92CDD18B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95D645-3391-4677-BCB9-9650AD04F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9C7C7F-6856-4D6F-B45B-32F2D7A6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718EC-DF46-4D15-BEA1-4D3DD8D7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DF93D7-02A2-4AD6-8B54-FBFA8684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25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6AEE4B-A4AD-4761-9EEE-916500D80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15A65A-75F7-4B0D-82C8-ED0E8F60D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0E6C96-4CAB-43CB-BA0C-944FA94F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8CA4D7-3188-47D7-9BD9-B1631459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D03180-E54E-4152-88B0-1B622213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86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CD87-063F-4400-902C-921D1C75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BA3F4E-61E7-45D8-8B1E-2968A42C9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51F746-AF7D-420C-B058-D1FDBFEF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EC62BD-67B6-4A47-9F28-2FF574C6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61BA3F-5B26-453A-BE5A-636BD387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93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CAF70-2E14-434C-9A38-108A2FFA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D9FA96-2BA3-4723-B391-4021D6B40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37B8D0-122F-4128-9AF0-7C93CB3A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232684-B0F0-4FE4-BCC3-E7D72636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6C57BE-1E43-4C8E-8B58-341503CC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31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9C615-5C73-429B-8189-FA0F0ADE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867E02-78AA-4C84-9957-39F40903E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EE6940-7FAE-4D95-AC81-FC30130F5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597F02-CECA-423A-9AB7-0000CF72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7F51EF-D850-4F4D-A6EC-21D8DD85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655869-4269-48FA-8CEE-5BD8BC0E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02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D3F9F5-7CD3-4E0F-A236-09A1EC53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E85319-7482-4FC7-A17F-BE49B1702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D7B7A8-3BB7-48FC-A87D-CD30DA058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7E1A82-F7D3-4D30-8C3E-68B948783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42B324-2F8C-4DAE-926D-0C1D535B9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3B3435-5CCE-4F78-AE63-DC80C1BC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5E46897-F7B1-466A-98F0-08A003A6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D8AA3A8-EAD4-446A-BFAB-8D525523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23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0A640-FFC8-4101-85D0-FEBBE80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3CE07B-A67D-48B4-AD35-1496793C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F1783D-56C6-48D4-AA87-3D388E0D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EE87FB-B6FC-4C8C-9A0A-1CC6AAA3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11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499162D-80A4-47CE-98E6-0FC2C4CC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2676CE-728C-4E17-B896-4214BE79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3942E4-5401-4F71-8C75-A1E32DE6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77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75C5C-FCF4-4093-A053-A47924A6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4C77D0-A839-4315-A1B5-3E98112AD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38502D-EF96-44B2-AC73-CD34B1A2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166F76-32CD-45B4-AF61-56810EB2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3FC896-49CA-4E0C-9E89-1A2AFE4C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E25ED-212F-46B9-86B6-A575FDFE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5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62FC9-2F2A-4565-BFAD-A007E2D1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65641D-1151-429D-8D75-33F78E640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F9DDBD-52F2-47A5-BDCD-E8D3A5CCD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A0E65A-4CEC-4F1D-B0D5-CFCBEAD4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3C3B22-A52A-4844-A81A-41A992FE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EEC0C2-F467-42CA-A27A-659D9D01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35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112E6-9442-43D3-87F2-40723879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B3A810-4C5E-4910-8230-C494DA49E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81F4BE-55C1-4894-8102-AFA9EA9CC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F5486-B423-4A54-973B-DFBEC2F62C5A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666D1C-C6CF-46F6-83CD-D4C6E7A95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C43797-A4DF-45B1-83AD-83383395F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62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07A15656-1D7C-4AFA-B673-49AC9FD98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5D40468-BF20-4E2D-8110-610BB65B22EE}"/>
              </a:ext>
            </a:extLst>
          </p:cNvPr>
          <p:cNvSpPr/>
          <p:nvPr/>
        </p:nvSpPr>
        <p:spPr>
          <a:xfrm>
            <a:off x="160420" y="236621"/>
            <a:ext cx="3657600" cy="27111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С#. Мини-программы</a:t>
            </a:r>
            <a:br>
              <a:rPr lang="ru-RU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1-2</a:t>
            </a:r>
          </a:p>
          <a:p>
            <a:pPr algn="ctr"/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23AC973-6DD8-4DF2-B4C0-6F18D8CD826F}"/>
              </a:ext>
            </a:extLst>
          </p:cNvPr>
          <p:cNvSpPr/>
          <p:nvPr/>
        </p:nvSpPr>
        <p:spPr>
          <a:xfrm>
            <a:off x="8213558" y="3641558"/>
            <a:ext cx="3785937" cy="30319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 Меринов Дмитрий, студент 195 группы</a:t>
            </a:r>
          </a:p>
        </p:txBody>
      </p:sp>
    </p:spTree>
    <p:extLst>
      <p:ext uri="{BB962C8B-B14F-4D97-AF65-F5344CB8AC3E}">
        <p14:creationId xmlns:p14="http://schemas.microsoft.com/office/powerpoint/2010/main" val="2217992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57C2FE42-3CCB-4194-9C4B-1E6BA391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AADBAA2-C778-47F4-9D9B-A62F2CE1A427}"/>
              </a:ext>
            </a:extLst>
          </p:cNvPr>
          <p:cNvSpPr/>
          <p:nvPr/>
        </p:nvSpPr>
        <p:spPr>
          <a:xfrm>
            <a:off x="1820779" y="92242"/>
            <a:ext cx="8550442" cy="27792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Перейдём в панель «Свойства» и попробуем поменять некоторые параметры, например «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 изменяем параметр «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 на «</a:t>
            </a:r>
            <a:r>
              <a:rPr lang="en-US" sz="2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MainForm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 также  можете попробовать изменить и другие параметры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024E68-C25D-42DF-8F37-07A9170A5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587" y="3212808"/>
            <a:ext cx="2790825" cy="1547312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8509A7D-AC16-425B-8170-3E4D30249893}"/>
              </a:ext>
            </a:extLst>
          </p:cNvPr>
          <p:cNvCxnSpPr>
            <a:cxnSpLocks/>
          </p:cNvCxnSpPr>
          <p:nvPr/>
        </p:nvCxnSpPr>
        <p:spPr>
          <a:xfrm>
            <a:off x="4170947" y="2871537"/>
            <a:ext cx="673769" cy="802106"/>
          </a:xfrm>
          <a:prstGeom prst="straightConnector1">
            <a:avLst/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63B02EA-B197-413A-BEF8-B25AD70E4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36" y="3212808"/>
            <a:ext cx="2809875" cy="1581150"/>
          </a:xfrm>
          <a:prstGeom prst="rect">
            <a:avLst/>
          </a:prstGeom>
        </p:spPr>
      </p:pic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DAF9E12F-3DE7-4A5F-8AA6-BFF759597855}"/>
              </a:ext>
            </a:extLst>
          </p:cNvPr>
          <p:cNvCxnSpPr/>
          <p:nvPr/>
        </p:nvCxnSpPr>
        <p:spPr>
          <a:xfrm flipH="1" flipV="1">
            <a:off x="2573630" y="4604084"/>
            <a:ext cx="1324602" cy="1633977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DE29DAA9-ECED-4247-A2B9-DE7184B7C9C0}"/>
              </a:ext>
            </a:extLst>
          </p:cNvPr>
          <p:cNvSpPr/>
          <p:nvPr/>
        </p:nvSpPr>
        <p:spPr>
          <a:xfrm>
            <a:off x="3723502" y="5061436"/>
            <a:ext cx="4744994" cy="151096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Здесь мы изменили текст формы, грубо говоря - 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3671797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A10876DD-EBFB-44D3-A6F0-7FEDA66E9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6701FCF1-6D04-4ADC-BEFA-78C45879A887}"/>
              </a:ext>
            </a:extLst>
          </p:cNvPr>
          <p:cNvSpPr/>
          <p:nvPr/>
        </p:nvSpPr>
        <p:spPr>
          <a:xfrm>
            <a:off x="2735179" y="208548"/>
            <a:ext cx="6721642" cy="279132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«Панели элементов» добавляем в нашу форму </a:t>
            </a:r>
            <a:r>
              <a:rPr lang="en-US" sz="2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MenuStrip</a:t>
            </a:r>
            <a:endParaRPr lang="ru-RU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EED1A3-F873-43A8-A4F1-5800319CC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821" y="593558"/>
            <a:ext cx="2724150" cy="594059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31093D1-4612-4684-BC4B-214CB6A23D4F}"/>
              </a:ext>
            </a:extLst>
          </p:cNvPr>
          <p:cNvCxnSpPr/>
          <p:nvPr/>
        </p:nvCxnSpPr>
        <p:spPr>
          <a:xfrm flipV="1">
            <a:off x="8967537" y="890587"/>
            <a:ext cx="786063" cy="1708234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94FEB13-B5D6-4EC4-8E35-1A3F0FCCA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576" y="3208422"/>
            <a:ext cx="6894847" cy="3504950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3DB74AE-7B1F-4D11-B4C6-6897B0501151}"/>
              </a:ext>
            </a:extLst>
          </p:cNvPr>
          <p:cNvCxnSpPr/>
          <p:nvPr/>
        </p:nvCxnSpPr>
        <p:spPr>
          <a:xfrm flipV="1">
            <a:off x="1540042" y="3858127"/>
            <a:ext cx="1331495" cy="1179094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A2BA6CD-4DD3-42B6-9B2B-533A56CD9C0E}"/>
              </a:ext>
            </a:extLst>
          </p:cNvPr>
          <p:cNvSpPr/>
          <p:nvPr/>
        </p:nvSpPr>
        <p:spPr>
          <a:xfrm>
            <a:off x="80427" y="3858127"/>
            <a:ext cx="2125362" cy="182879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Должно получиться следующим образом</a:t>
            </a:r>
          </a:p>
        </p:txBody>
      </p:sp>
    </p:spTree>
    <p:extLst>
      <p:ext uri="{BB962C8B-B14F-4D97-AF65-F5344CB8AC3E}">
        <p14:creationId xmlns:p14="http://schemas.microsoft.com/office/powerpoint/2010/main" val="282847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4B1EB9AE-DE48-4E91-8513-0E52C65B5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5940DE-A44F-4BFD-BEC2-B3ACACA50A71}"/>
              </a:ext>
            </a:extLst>
          </p:cNvPr>
          <p:cNvSpPr/>
          <p:nvPr/>
        </p:nvSpPr>
        <p:spPr>
          <a:xfrm>
            <a:off x="2817341" y="0"/>
            <a:ext cx="6746789" cy="29161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Далее нам нужно задать так называемое «событие» вкладке «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нашем </a:t>
            </a:r>
            <a:r>
              <a:rPr lang="en-US" sz="2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MenuStrip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Добавим событие закрытия программы по нажатию на вкладку «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8F0A40-A4E1-470B-B389-0A9F20359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71" y="2639712"/>
            <a:ext cx="3095625" cy="4000500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D639C70-56C0-49D7-BF68-89541C2523F7}"/>
              </a:ext>
            </a:extLst>
          </p:cNvPr>
          <p:cNvCxnSpPr/>
          <p:nvPr/>
        </p:nvCxnSpPr>
        <p:spPr>
          <a:xfrm flipH="1" flipV="1">
            <a:off x="1260389" y="3188043"/>
            <a:ext cx="3484606" cy="939114"/>
          </a:xfrm>
          <a:prstGeom prst="straightConnector1">
            <a:avLst/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4B56BCC-B028-49D3-89EC-F7518A17D2D5}"/>
              </a:ext>
            </a:extLst>
          </p:cNvPr>
          <p:cNvSpPr/>
          <p:nvPr/>
        </p:nvSpPr>
        <p:spPr>
          <a:xfrm>
            <a:off x="4682310" y="3428999"/>
            <a:ext cx="4881820" cy="2625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Нажимаем на «молнию» и выбираем действие «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двойным нажатием</a:t>
            </a:r>
          </a:p>
        </p:txBody>
      </p:sp>
    </p:spTree>
    <p:extLst>
      <p:ext uri="{BB962C8B-B14F-4D97-AF65-F5344CB8AC3E}">
        <p14:creationId xmlns:p14="http://schemas.microsoft.com/office/powerpoint/2010/main" val="652064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B3999162-693B-4D6D-BDB4-76AD8BC7C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2FB8E7C-FC29-419C-8A25-D6A0B1EFDDC5}"/>
              </a:ext>
            </a:extLst>
          </p:cNvPr>
          <p:cNvSpPr/>
          <p:nvPr/>
        </p:nvSpPr>
        <p:spPr>
          <a:xfrm>
            <a:off x="201827" y="162184"/>
            <a:ext cx="11788346" cy="159247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 перебрасывает в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Form1.cs. 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этом файле создаётся метод нажатия на нашу вкладку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Exit. 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Прописываем всего одну команду: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Теперь, после нажатия на вкладку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 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наша программа будет завершаться.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EAE656-818B-4ED3-9F86-B34829968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373" y="2218810"/>
            <a:ext cx="7735330" cy="4175039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F1AD66A-05A5-431B-A79C-012D5072BACD}"/>
              </a:ext>
            </a:extLst>
          </p:cNvPr>
          <p:cNvCxnSpPr>
            <a:cxnSpLocks/>
          </p:cNvCxnSpPr>
          <p:nvPr/>
        </p:nvCxnSpPr>
        <p:spPr>
          <a:xfrm flipH="1">
            <a:off x="4716379" y="1482811"/>
            <a:ext cx="4279340" cy="3891294"/>
          </a:xfrm>
          <a:prstGeom prst="straightConnector1">
            <a:avLst/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F0B53BE-858B-4AC1-8E3B-0633E4C8CEF8}"/>
              </a:ext>
            </a:extLst>
          </p:cNvPr>
          <p:cNvSpPr/>
          <p:nvPr/>
        </p:nvSpPr>
        <p:spPr>
          <a:xfrm>
            <a:off x="9615616" y="3078376"/>
            <a:ext cx="2475470" cy="267446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FFFF00"/>
                </a:solidFill>
              </a:rPr>
              <a:t>Запускаем программу и проверяем!</a:t>
            </a:r>
          </a:p>
        </p:txBody>
      </p:sp>
    </p:spTree>
    <p:extLst>
      <p:ext uri="{BB962C8B-B14F-4D97-AF65-F5344CB8AC3E}">
        <p14:creationId xmlns:p14="http://schemas.microsoft.com/office/powerpoint/2010/main" val="974519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2F75E9C2-31C6-48C3-88B2-6A845F8D4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FD33120-D6C1-4A8A-9A7E-00E6B78C102B}"/>
              </a:ext>
            </a:extLst>
          </p:cNvPr>
          <p:cNvSpPr/>
          <p:nvPr/>
        </p:nvSpPr>
        <p:spPr>
          <a:xfrm>
            <a:off x="0" y="247134"/>
            <a:ext cx="7092778" cy="29161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Далее создадим обработку события вкладке «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program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Нажимаем дважды на нашу вкладку. Нас перебрасывает в файл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Form1.cs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прописываем методу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AboutProgramm_Click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вывод сообщения о программе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DE9AF9-3F40-41AA-B799-C939F50D7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5" y="3694671"/>
            <a:ext cx="7493181" cy="2310713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FB290FB-4D9C-4701-9672-3438412BE00F}"/>
              </a:ext>
            </a:extLst>
          </p:cNvPr>
          <p:cNvCxnSpPr/>
          <p:nvPr/>
        </p:nvCxnSpPr>
        <p:spPr>
          <a:xfrm flipH="1">
            <a:off x="1925053" y="2459970"/>
            <a:ext cx="481263" cy="1700463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B353726-FAF3-4F0B-8132-AAA8FFEE82C5}"/>
              </a:ext>
            </a:extLst>
          </p:cNvPr>
          <p:cNvSpPr/>
          <p:nvPr/>
        </p:nvSpPr>
        <p:spPr>
          <a:xfrm>
            <a:off x="9866870" y="247135"/>
            <a:ext cx="2100648" cy="200179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же добавим через запятую заголовок «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program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DD9552-E591-454B-AB0B-91747C7EB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257" y="3694671"/>
            <a:ext cx="3829050" cy="2310713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10241E3-25CB-4AF8-B07F-DC61B4B532C6}"/>
              </a:ext>
            </a:extLst>
          </p:cNvPr>
          <p:cNvCxnSpPr>
            <a:cxnSpLocks/>
          </p:cNvCxnSpPr>
          <p:nvPr/>
        </p:nvCxnSpPr>
        <p:spPr>
          <a:xfrm flipH="1">
            <a:off x="8923096" y="1927655"/>
            <a:ext cx="1375936" cy="2002661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169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BCB6CF1E-FA00-47BD-B5E1-C824C5C62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AB49B-F800-4405-B3CB-933BB7A2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Урок 3: Счетчик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257D0B-3E0B-4A59-947A-A36155BBE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8455800" cy="574675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С помощью панели элементов добавляем форму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A62C23-FB93-43EC-8246-D66762F6C4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4" t="9252" b="15701"/>
          <a:stretch/>
        </p:blipFill>
        <p:spPr>
          <a:xfrm>
            <a:off x="1120000" y="2502988"/>
            <a:ext cx="4252100" cy="622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A1A786-D95C-4976-B358-63B59AC19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3228476"/>
            <a:ext cx="5588000" cy="329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36071173-4365-46E2-BCEB-ABB24072E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8501C-6DFB-4243-B753-D0FB7871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Добавление и настройка формы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019889A-DD60-4903-A3F7-0D385E99E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0775" y="3429000"/>
            <a:ext cx="2943225" cy="2886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4E6363-1031-4258-827F-181EE95BBA68}"/>
              </a:ext>
            </a:extLst>
          </p:cNvPr>
          <p:cNvSpPr txBox="1"/>
          <p:nvPr/>
        </p:nvSpPr>
        <p:spPr>
          <a:xfrm>
            <a:off x="4064000" y="3454400"/>
            <a:ext cx="70072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Параметр </a:t>
            </a:r>
            <a:r>
              <a:rPr lang="en-US" sz="3200" b="1" dirty="0">
                <a:solidFill>
                  <a:srgbClr val="FF0000"/>
                </a:solidFill>
              </a:rPr>
              <a:t>Dock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</a:rPr>
              <a:t>в свойствах позволяет </a:t>
            </a:r>
          </a:p>
          <a:p>
            <a:r>
              <a:rPr lang="ru-RU" sz="3200" dirty="0">
                <a:solidFill>
                  <a:srgbClr val="FF0000"/>
                </a:solidFill>
              </a:rPr>
              <a:t>заполнить всю форму</a:t>
            </a:r>
          </a:p>
          <a:p>
            <a:r>
              <a:rPr lang="ru-RU" sz="3200" dirty="0">
                <a:solidFill>
                  <a:srgbClr val="FF0000"/>
                </a:solidFill>
              </a:rPr>
              <a:t>Свойство </a:t>
            </a:r>
            <a:r>
              <a:rPr lang="en-US" sz="3200" b="1" dirty="0" err="1">
                <a:solidFill>
                  <a:srgbClr val="FF0000"/>
                </a:solidFill>
              </a:rPr>
              <a:t>tabPages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</a:rPr>
              <a:t>отвечает за свойства страницы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1095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C9DF6C77-93F4-40A8-AA47-B09FD8693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98C06-CD36-410F-B832-A28ACB87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Добавление кнопки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и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7C4FE-7295-44E7-A3A7-FBF739373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С помощью панели элементов </a:t>
            </a:r>
            <a:r>
              <a:rPr lang="en-US" dirty="0">
                <a:solidFill>
                  <a:srgbClr val="FF0000"/>
                </a:solidFill>
              </a:rPr>
              <a:t>&gt; Button </a:t>
            </a:r>
            <a:r>
              <a:rPr lang="ru-RU" dirty="0">
                <a:solidFill>
                  <a:srgbClr val="FF0000"/>
                </a:solidFill>
              </a:rPr>
              <a:t>добавим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3 кнопки и </a:t>
            </a:r>
            <a:r>
              <a:rPr lang="en-US" dirty="0">
                <a:solidFill>
                  <a:srgbClr val="FF0000"/>
                </a:solidFill>
              </a:rPr>
              <a:t>Label - </a:t>
            </a:r>
            <a:r>
              <a:rPr lang="ru-RU" dirty="0">
                <a:solidFill>
                  <a:srgbClr val="FF0000"/>
                </a:solidFill>
              </a:rPr>
              <a:t>текст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В их свойствах зададим им название и текст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Далее, чтобы задать свойства стиля всем 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элементам, выделим их, удерживая </a:t>
            </a:r>
            <a:r>
              <a:rPr lang="en-US" dirty="0">
                <a:solidFill>
                  <a:srgbClr val="FF0000"/>
                </a:solidFill>
              </a:rPr>
              <a:t>CTRL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AD8B30-65EF-4D57-8051-BB1CEFD98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475" y="2438400"/>
            <a:ext cx="3259050" cy="291544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269974-B964-4164-852D-58443481E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137" y="4438930"/>
            <a:ext cx="2962275" cy="1390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2F779A-47C7-48A3-9052-6A1279A09866}"/>
              </a:ext>
            </a:extLst>
          </p:cNvPr>
          <p:cNvSpPr txBox="1"/>
          <p:nvPr/>
        </p:nvSpPr>
        <p:spPr>
          <a:xfrm>
            <a:off x="1120000" y="4001295"/>
            <a:ext cx="333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И заменим шрифт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138ED7-72C0-49BE-B3BB-BDF890921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000" y="5134255"/>
            <a:ext cx="3966738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95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C4C1CD5B-AF4F-4450-BF6D-6974B121D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8E1C3-E740-42A3-8A89-5F04BA8F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Добавление переменной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70615B-D272-4961-B796-ABE72F20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6"/>
            <a:ext cx="6644462" cy="1978026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Теперь перейдем к коду и внутри класса </a:t>
            </a:r>
            <a:r>
              <a:rPr lang="en-US" dirty="0" err="1">
                <a:solidFill>
                  <a:srgbClr val="FF0000"/>
                </a:solidFill>
              </a:rPr>
              <a:t>MainForm</a:t>
            </a:r>
            <a:r>
              <a:rPr lang="ru-RU" dirty="0">
                <a:solidFill>
                  <a:srgbClr val="FF0000"/>
                </a:solidFill>
              </a:rPr>
              <a:t> объявим переменную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4B4A5F-6364-4844-BE64-C397C8DD8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462" y="1825625"/>
            <a:ext cx="2886075" cy="1228725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80051449-A099-4527-9872-BFBEF54CAAC6}"/>
              </a:ext>
            </a:extLst>
          </p:cNvPr>
          <p:cNvSpPr txBox="1">
            <a:spLocks/>
          </p:cNvSpPr>
          <p:nvPr/>
        </p:nvSpPr>
        <p:spPr>
          <a:xfrm>
            <a:off x="1105308" y="2814638"/>
            <a:ext cx="6644462" cy="1978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0000"/>
                </a:solidFill>
              </a:rPr>
              <a:t>Далее добавим обработчик событий на кнопку </a:t>
            </a:r>
            <a:r>
              <a:rPr lang="en-US" dirty="0">
                <a:solidFill>
                  <a:srgbClr val="FF0000"/>
                </a:solidFill>
              </a:rPr>
              <a:t>‘</a:t>
            </a:r>
            <a:r>
              <a:rPr lang="ru-RU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’</a:t>
            </a:r>
            <a:r>
              <a:rPr lang="ru-RU" dirty="0">
                <a:solidFill>
                  <a:srgbClr val="FF0000"/>
                </a:solidFill>
              </a:rPr>
              <a:t> и присвоим нашему тексту </a:t>
            </a:r>
            <a:r>
              <a:rPr lang="en-US" i="1" dirty="0" err="1">
                <a:solidFill>
                  <a:srgbClr val="FF0000"/>
                </a:solidFill>
              </a:rPr>
              <a:t>lblCount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значение новой переменной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D54E78-AB4E-42E0-96C5-4C9E70B0D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629" y="4287839"/>
            <a:ext cx="6257204" cy="149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60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BB7E5EBC-6407-4072-8351-01AF9252D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768C5-360C-4CA4-9C4B-730FDC81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Проверка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9532A3-C572-4E24-AE81-3BD13DFF0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014" y="2472531"/>
            <a:ext cx="6476185" cy="3362326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При нажатии на кнопку + мы видим что значение </a:t>
            </a:r>
            <a:r>
              <a:rPr lang="en-US" dirty="0">
                <a:solidFill>
                  <a:srgbClr val="FF0000"/>
                </a:solidFill>
              </a:rPr>
              <a:t>label </a:t>
            </a:r>
            <a:r>
              <a:rPr lang="ru-RU" dirty="0">
                <a:solidFill>
                  <a:srgbClr val="FF0000"/>
                </a:solidFill>
              </a:rPr>
              <a:t>увеличивается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4515CB-BBB9-4B2E-B69B-3C709FBFA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400" y="2624137"/>
            <a:ext cx="3381375" cy="2295525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225DAD20-0086-4FE8-8346-43D4613F10C4}"/>
              </a:ext>
            </a:extLst>
          </p:cNvPr>
          <p:cNvSpPr txBox="1">
            <a:spLocks/>
          </p:cNvSpPr>
          <p:nvPr/>
        </p:nvSpPr>
        <p:spPr>
          <a:xfrm>
            <a:off x="1272400" y="19780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0000"/>
                </a:solidFill>
              </a:rPr>
              <a:t>Расставим все по своим местам и запустим программу:</a:t>
            </a:r>
          </a:p>
          <a:p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43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6197CEFA-E419-479B-97C0-99B2C08BE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09A37D-64F1-45E9-8D54-3D065C7FE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14" y="2744078"/>
            <a:ext cx="4430209" cy="40007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3BE4E6-FC14-48E2-B2BB-90C7E95CE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477" y="2744078"/>
            <a:ext cx="4430209" cy="400075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5B8F888-6227-4E8B-93B0-230523C15FDA}"/>
              </a:ext>
            </a:extLst>
          </p:cNvPr>
          <p:cNvSpPr/>
          <p:nvPr/>
        </p:nvSpPr>
        <p:spPr>
          <a:xfrm>
            <a:off x="7642477" y="112295"/>
            <a:ext cx="4430209" cy="2358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Символ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можно составить из 4-х символов «+»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DE0BFAF-135A-415C-BF22-8BA8DE0D093C}"/>
              </a:ext>
            </a:extLst>
          </p:cNvPr>
          <p:cNvSpPr/>
          <p:nvPr/>
        </p:nvSpPr>
        <p:spPr>
          <a:xfrm>
            <a:off x="119314" y="112294"/>
            <a:ext cx="4430209" cy="2358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 С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относится к «СИ» подобным языкам(Похож на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C++)</a:t>
            </a:r>
            <a:endParaRPr lang="ru-RU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681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A2649209-AF2B-46FA-BF41-1B6291A94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C7E69-6FFF-412C-941E-C9BC7C79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Настройка кнопок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B1172-D930-4AA5-83C3-2B0709D7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Теперь аналогично добавим событие на кнопку </a:t>
            </a:r>
            <a:r>
              <a:rPr lang="en-US" dirty="0">
                <a:solidFill>
                  <a:srgbClr val="FF0000"/>
                </a:solidFill>
              </a:rPr>
              <a:t>‘-’</a:t>
            </a:r>
            <a:r>
              <a:rPr lang="ru-RU" dirty="0">
                <a:solidFill>
                  <a:srgbClr val="FF0000"/>
                </a:solidFill>
              </a:rPr>
              <a:t>, которое будет уменьшать значение нашей переменной, а для кнопки </a:t>
            </a:r>
            <a:r>
              <a:rPr lang="en-US" dirty="0">
                <a:solidFill>
                  <a:srgbClr val="FF0000"/>
                </a:solidFill>
              </a:rPr>
              <a:t>Reset</a:t>
            </a:r>
            <a:r>
              <a:rPr lang="ru-RU" dirty="0">
                <a:solidFill>
                  <a:srgbClr val="FF0000"/>
                </a:solidFill>
              </a:rPr>
              <a:t> – обнуление переменной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6F271C-7BAA-46F6-8D07-F69FF2FE8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00" y="3290887"/>
            <a:ext cx="49911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01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CAAECD24-016E-4116-959F-EAD3C4828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255D8-6D25-4D66-83BF-D822F044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Урок 4: Генератор случайных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DC301C-16CB-4C26-973A-F2054146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Создадим 3 </a:t>
            </a:r>
            <a:r>
              <a:rPr lang="en-US" dirty="0">
                <a:solidFill>
                  <a:srgbClr val="FF0000"/>
                </a:solidFill>
              </a:rPr>
              <a:t>label</a:t>
            </a:r>
            <a:r>
              <a:rPr lang="ru-RU" dirty="0">
                <a:solidFill>
                  <a:srgbClr val="FF0000"/>
                </a:solidFill>
              </a:rPr>
              <a:t>, кнопку и </a:t>
            </a:r>
            <a:r>
              <a:rPr lang="en-US" dirty="0" err="1">
                <a:solidFill>
                  <a:srgbClr val="FF0000"/>
                </a:solidFill>
              </a:rPr>
              <a:t>NumericUpDown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с помощью панели элементов.</a:t>
            </a:r>
          </a:p>
          <a:p>
            <a:endParaRPr lang="ru-RU" dirty="0">
              <a:solidFill>
                <a:srgbClr val="FF0000"/>
              </a:solidFill>
            </a:endParaRPr>
          </a:p>
          <a:p>
            <a:endParaRPr lang="ru-RU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Зададим им имена и текст, по желанию изменим параметры шрифта. Далее расположим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так, как нам нужно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33F2AE-D0FD-4BD5-80A4-23752B754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58" y="2710431"/>
            <a:ext cx="2813829" cy="8213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770E82-28FA-468B-8BBD-D58D02437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58" y="4700033"/>
            <a:ext cx="2385489" cy="146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8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46812580-1188-435F-8350-694DE9445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05E6D-CF63-4192-B952-828951C1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Создание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849F5-C5FE-4AA8-90B7-CA6BA354D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Для </a:t>
            </a:r>
            <a:r>
              <a:rPr lang="en-US" dirty="0" err="1">
                <a:solidFill>
                  <a:srgbClr val="FF0000"/>
                </a:solidFill>
              </a:rPr>
              <a:t>numericUpDown</a:t>
            </a:r>
            <a:r>
              <a:rPr lang="ru-RU" dirty="0">
                <a:solidFill>
                  <a:srgbClr val="FF0000"/>
                </a:solidFill>
              </a:rPr>
              <a:t> можно установить максимальные и минимальные значения в свойствах 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00738D-AE28-412C-8999-CC1F970AC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15" y="2782094"/>
            <a:ext cx="2895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4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3BB4DA07-5018-46E0-9EF4-AE7E91610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70A62-2317-41A3-8A79-7997DF80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Создание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9D557C-1C8A-45EA-9B28-16CEFB84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Для генерации случайных чисел нам необходимо объявить переменную класса </a:t>
            </a:r>
            <a:r>
              <a:rPr lang="en-US" dirty="0">
                <a:solidFill>
                  <a:srgbClr val="FF0000"/>
                </a:solidFill>
              </a:rPr>
              <a:t>Random </a:t>
            </a:r>
            <a:r>
              <a:rPr lang="ru-RU" dirty="0">
                <a:solidFill>
                  <a:srgbClr val="FF0000"/>
                </a:solidFill>
              </a:rPr>
              <a:t>и создаем экземпляр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(с помощью метода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ru-RU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3ABC74-245E-4356-B5FC-DE2338C6B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429000"/>
            <a:ext cx="35242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49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FC541159-BCF2-4F14-96B1-B49E8A8EB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612CB-786F-4BDC-9776-228EA45A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Создание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A0379B-E8B4-4E26-A33F-4D0924B93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Следующим шагом мы создаем обработчик событий на созданную кнопку, где добавляем новую переменную типа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ru-RU" dirty="0">
                <a:solidFill>
                  <a:srgbClr val="FF0000"/>
                </a:solidFill>
              </a:rPr>
              <a:t> и присваиваем ей случайное целое число с заданным диапазоном, в который входят значения </a:t>
            </a:r>
            <a:r>
              <a:rPr lang="en-US" dirty="0">
                <a:solidFill>
                  <a:srgbClr val="FF0000"/>
                </a:solidFill>
              </a:rPr>
              <a:t>numericUpDown1</a:t>
            </a:r>
            <a:r>
              <a:rPr lang="ru-RU" dirty="0">
                <a:solidFill>
                  <a:srgbClr val="FF0000"/>
                </a:solidFill>
              </a:rPr>
              <a:t>, заданные пользователем. К последнему значению добавим +1, чтобы крайнее значение тоже входило в диапазон. И выведем результат в наш </a:t>
            </a:r>
            <a:r>
              <a:rPr lang="en-US" dirty="0">
                <a:solidFill>
                  <a:srgbClr val="FF0000"/>
                </a:solidFill>
              </a:rPr>
              <a:t>label</a:t>
            </a:r>
            <a:r>
              <a:rPr lang="ru-RU" dirty="0">
                <a:solidFill>
                  <a:srgbClr val="FF0000"/>
                </a:solidFill>
              </a:rPr>
              <a:t>.</a:t>
            </a:r>
          </a:p>
          <a:p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1B7198-ECFC-49FE-8AA5-D8CA0B557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598" y="4605302"/>
            <a:ext cx="73437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61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EF1D94D0-FEDB-437F-9FA9-5FEF9DD6E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71498-9607-4D36-9AC7-01ECCEB6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Проверка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A2D858-E8B7-4570-9593-C1CDD27C3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Запустим и проверим наш генератор.</a:t>
            </a:r>
          </a:p>
          <a:p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5E7D8D-F91D-4EB2-9BB4-2758F802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133" y="2354902"/>
            <a:ext cx="51911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4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C7365717-BEEE-4D40-BF75-9ABEB8EE0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16F43D7-030C-4760-A415-3B0800670566}"/>
              </a:ext>
            </a:extLst>
          </p:cNvPr>
          <p:cNvSpPr/>
          <p:nvPr/>
        </p:nvSpPr>
        <p:spPr>
          <a:xfrm>
            <a:off x="1764631" y="4219074"/>
            <a:ext cx="8662737" cy="24544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нашего первого приложения нам потребуется приложение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Studio(</a:t>
            </a:r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минимум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Express, </a:t>
            </a:r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чем выше – тем лучше)</a:t>
            </a:r>
          </a:p>
        </p:txBody>
      </p:sp>
      <p:pic>
        <p:nvPicPr>
          <p:cNvPr id="2052" name="Picture 4" descr="https://i0.wp.com/msoffice-prowork.com/wp-content/uploads/2019/05/visual_studio_2015.jpg?fit=1200%2C674&amp;ssl=1">
            <a:extLst>
              <a:ext uri="{FF2B5EF4-FFF2-40B4-BE49-F238E27FC236}">
                <a16:creationId xmlns:a16="http://schemas.microsoft.com/office/drawing/2014/main" id="{60A1B4D6-E972-43C6-8137-0E3930B46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525" y="184484"/>
            <a:ext cx="4961021" cy="278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vmhistory.ru/images/programming/msvs_1.jpg">
            <a:extLst>
              <a:ext uri="{FF2B5EF4-FFF2-40B4-BE49-F238E27FC236}">
                <a16:creationId xmlns:a16="http://schemas.microsoft.com/office/drawing/2014/main" id="{0780F9DE-A149-4E7C-8195-9AB4044E0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54" y="184484"/>
            <a:ext cx="4961021" cy="278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1348610-0DEA-4834-99FD-A9F33BDE05B4}"/>
              </a:ext>
            </a:extLst>
          </p:cNvPr>
          <p:cNvSpPr/>
          <p:nvPr/>
        </p:nvSpPr>
        <p:spPr>
          <a:xfrm>
            <a:off x="3352799" y="3160295"/>
            <a:ext cx="5486400" cy="8742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1:</a:t>
            </a:r>
            <a:b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«Подготовка рабочей среды»</a:t>
            </a:r>
          </a:p>
        </p:txBody>
      </p:sp>
    </p:spTree>
    <p:extLst>
      <p:ext uri="{BB962C8B-B14F-4D97-AF65-F5344CB8AC3E}">
        <p14:creationId xmlns:p14="http://schemas.microsoft.com/office/powerpoint/2010/main" val="142195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46EFFBCB-FB25-462E-BBB6-89F8EA477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84F781-1D54-42A1-BFFB-0A3F5C187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2646948"/>
            <a:ext cx="9020175" cy="4058651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28560E3-6288-4FC8-9EBC-10FC17990DAA}"/>
              </a:ext>
            </a:extLst>
          </p:cNvPr>
          <p:cNvSpPr/>
          <p:nvPr/>
        </p:nvSpPr>
        <p:spPr>
          <a:xfrm>
            <a:off x="2261937" y="256674"/>
            <a:ext cx="7379368" cy="2133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Создаём проект. Выбираем приложение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Forms</a:t>
            </a:r>
            <a:endParaRPr lang="ru-RU" sz="3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EF22B91-1C18-4B85-99D6-C2BF49356287}"/>
              </a:ext>
            </a:extLst>
          </p:cNvPr>
          <p:cNvCxnSpPr>
            <a:cxnSpLocks/>
          </p:cNvCxnSpPr>
          <p:nvPr/>
        </p:nvCxnSpPr>
        <p:spPr>
          <a:xfrm flipH="1">
            <a:off x="7860633" y="3641558"/>
            <a:ext cx="898356" cy="182880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5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DE3716BC-E50F-4287-A26A-1E25057B1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9548EB-BB8B-4CA1-BF47-C7B5106E3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4749"/>
            <a:ext cx="12192000" cy="5513251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B2937A0-4313-422A-AAB9-CF06523150CC}"/>
              </a:ext>
            </a:extLst>
          </p:cNvPr>
          <p:cNvSpPr/>
          <p:nvPr/>
        </p:nvSpPr>
        <p:spPr>
          <a:xfrm>
            <a:off x="112294" y="144379"/>
            <a:ext cx="11758863" cy="10559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Настраиваем «Панель управления», Панель «Свойства» и «Обозреватель решений»</a:t>
            </a:r>
          </a:p>
          <a:p>
            <a:pPr algn="ctr"/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(как показано на скриншоте). Нам важно их наличие.</a:t>
            </a:r>
          </a:p>
        </p:txBody>
      </p:sp>
    </p:spTree>
    <p:extLst>
      <p:ext uri="{BB962C8B-B14F-4D97-AF65-F5344CB8AC3E}">
        <p14:creationId xmlns:p14="http://schemas.microsoft.com/office/powerpoint/2010/main" val="220509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96A6B480-9B36-497E-B5A5-D76DC2821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FBD9584-F561-427B-A8D1-F368FBCC118D}"/>
              </a:ext>
            </a:extLst>
          </p:cNvPr>
          <p:cNvSpPr/>
          <p:nvPr/>
        </p:nvSpPr>
        <p:spPr>
          <a:xfrm>
            <a:off x="3272589" y="160422"/>
            <a:ext cx="5646821" cy="149191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2:  Подготовка формы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0FAECD5-B674-4685-AD07-D6A4B78F2A23}"/>
              </a:ext>
            </a:extLst>
          </p:cNvPr>
          <p:cNvSpPr/>
          <p:nvPr/>
        </p:nvSpPr>
        <p:spPr>
          <a:xfrm>
            <a:off x="256673" y="1973179"/>
            <a:ext cx="5839325" cy="149191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Создаём проект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«приложение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Form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23B649-CB29-4090-ACCA-1B5920A14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74" y="3723775"/>
            <a:ext cx="5839326" cy="2660984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C785FD7-F906-4D2F-9989-1ACACB772EBB}"/>
              </a:ext>
            </a:extLst>
          </p:cNvPr>
          <p:cNvSpPr/>
          <p:nvPr/>
        </p:nvSpPr>
        <p:spPr>
          <a:xfrm>
            <a:off x="6192251" y="1937084"/>
            <a:ext cx="5743075" cy="149191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Называем проект «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MyUtilites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Мои утилиты)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9D1884A-AB0C-4E07-A50E-D20110DF4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251" y="3723774"/>
            <a:ext cx="5743075" cy="266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7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550C95B2-4633-44E9-B829-02AB7B86E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384CD3-3027-4026-9A04-01697A1F4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926" y="2165683"/>
            <a:ext cx="7036147" cy="4547937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94A8863-5E44-4F92-B24B-3C86E2A715C8}"/>
              </a:ext>
            </a:extLst>
          </p:cNvPr>
          <p:cNvSpPr/>
          <p:nvPr/>
        </p:nvSpPr>
        <p:spPr>
          <a:xfrm>
            <a:off x="352926" y="320842"/>
            <a:ext cx="10924674" cy="170046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Весь наш основной код будет находиться в 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Form1.cs. 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Перейти к коду формы можно с помощью нажатия горячей клавиши 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F7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нажав правой кнопкой мыши по форме и далее выбрать «Перейти к коду»</a:t>
            </a:r>
          </a:p>
        </p:txBody>
      </p:sp>
    </p:spTree>
    <p:extLst>
      <p:ext uri="{BB962C8B-B14F-4D97-AF65-F5344CB8AC3E}">
        <p14:creationId xmlns:p14="http://schemas.microsoft.com/office/powerpoint/2010/main" val="347977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DB64748F-C70C-4FF3-9D97-7B20A8A62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01E94F-6178-4019-B253-5235352F6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345" y="1879433"/>
            <a:ext cx="8419310" cy="4978567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957CE63-0D0C-45AC-B9C4-B1FCD28CF531}"/>
              </a:ext>
            </a:extLst>
          </p:cNvPr>
          <p:cNvSpPr/>
          <p:nvPr/>
        </p:nvSpPr>
        <p:spPr>
          <a:xfrm>
            <a:off x="721895" y="160421"/>
            <a:ext cx="10523621" cy="13796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 нами откроется следующий код</a:t>
            </a:r>
          </a:p>
        </p:txBody>
      </p:sp>
    </p:spTree>
    <p:extLst>
      <p:ext uri="{BB962C8B-B14F-4D97-AF65-F5344CB8AC3E}">
        <p14:creationId xmlns:p14="http://schemas.microsoft.com/office/powerpoint/2010/main" val="403752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75F104CF-989A-4A08-9580-BA1D1FABB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6518E01-89F2-441D-8F43-FEDC06C1470E}"/>
              </a:ext>
            </a:extLst>
          </p:cNvPr>
          <p:cNvSpPr/>
          <p:nvPr/>
        </p:nvSpPr>
        <p:spPr>
          <a:xfrm>
            <a:off x="2598821" y="160421"/>
            <a:ext cx="6513095" cy="242235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Рекомендую ознакомиться и с другими файлами кода</a:t>
            </a:r>
            <a:b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Form1.Designer,</a:t>
            </a:r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C17EBC-A052-49BE-9727-9150A3EAE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820" y="2743200"/>
            <a:ext cx="6513095" cy="3617997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534FE2F-2A7F-4B81-93C1-7938F24C9C4C}"/>
              </a:ext>
            </a:extLst>
          </p:cNvPr>
          <p:cNvCxnSpPr/>
          <p:nvPr/>
        </p:nvCxnSpPr>
        <p:spPr>
          <a:xfrm flipV="1">
            <a:off x="1331495" y="5165558"/>
            <a:ext cx="1732547" cy="1195639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4001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653</Words>
  <Application>Microsoft Office PowerPoint</Application>
  <PresentationFormat>Широкоэкранный</PresentationFormat>
  <Paragraphs>58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Урок 3: Счетчик</vt:lpstr>
      <vt:lpstr>Добавление и настройка формы</vt:lpstr>
      <vt:lpstr>Добавление кнопки и текста</vt:lpstr>
      <vt:lpstr>Добавление переменной</vt:lpstr>
      <vt:lpstr>Проверка</vt:lpstr>
      <vt:lpstr>Настройка кнопок</vt:lpstr>
      <vt:lpstr>Урок 4: Генератор случайных чисел</vt:lpstr>
      <vt:lpstr>Создание событий</vt:lpstr>
      <vt:lpstr>Создание событий</vt:lpstr>
      <vt:lpstr>Создание событий</vt:lpstr>
      <vt:lpstr>Проверка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Администратор</cp:lastModifiedBy>
  <cp:revision>13</cp:revision>
  <dcterms:created xsi:type="dcterms:W3CDTF">2021-10-12T06:03:16Z</dcterms:created>
  <dcterms:modified xsi:type="dcterms:W3CDTF">2021-10-20T07:00:49Z</dcterms:modified>
</cp:coreProperties>
</file>