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9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9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337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0613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608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902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260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753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73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89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45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80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1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46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1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94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372F-AB46-444A-9F0B-6804006AEAE3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09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420372F-AB46-444A-9F0B-6804006AEAE3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E793990-1566-4F9F-8BE9-60AC4DCFF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476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4D52E-C24C-4250-8694-B1BEA58C5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608255"/>
            <a:ext cx="9144000" cy="1641490"/>
          </a:xfrm>
        </p:spPr>
        <p:txBody>
          <a:bodyPr/>
          <a:lstStyle/>
          <a:p>
            <a:r>
              <a:rPr lang="ru-RU" dirty="0"/>
              <a:t>Мини-приложения </a:t>
            </a:r>
            <a:r>
              <a:rPr lang="en-US" dirty="0"/>
              <a:t>C#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0F0C32-1FF2-4C05-8C4B-A56644D52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3872732"/>
            <a:ext cx="9144000" cy="754025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Подготовил: студент 3 курса </a:t>
            </a:r>
          </a:p>
          <a:p>
            <a:r>
              <a:rPr lang="ru-RU" dirty="0"/>
              <a:t>Ершов Владислав</a:t>
            </a:r>
          </a:p>
        </p:txBody>
      </p:sp>
    </p:spTree>
    <p:extLst>
      <p:ext uri="{BB962C8B-B14F-4D97-AF65-F5344CB8AC3E}">
        <p14:creationId xmlns:p14="http://schemas.microsoft.com/office/powerpoint/2010/main" val="1745777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DAF86-26A9-409B-AC9C-45F5AAA1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0DC48E-1E4F-40C0-B090-F4490F5E5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Далее создадим обработку события вкладке «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Прописываем методу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AboutProgramm_Click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вывод сообщения о программе.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FC88BE-D52F-4A53-9595-14DEED46C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025" y="3429000"/>
            <a:ext cx="3016514" cy="13922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7A868A-F4EA-46C3-B1FD-5C296BF59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3429000"/>
            <a:ext cx="5527818" cy="1244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6F92D9-3945-4C86-863B-999009E64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162" y="4841874"/>
            <a:ext cx="3489213" cy="16716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82278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AB49B-F800-4405-B3CB-933BB7A2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Урок 3: Счетчик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257D0B-3E0B-4A59-947A-A36155BBE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8455800" cy="574675"/>
          </a:xfrm>
        </p:spPr>
        <p:txBody>
          <a:bodyPr/>
          <a:lstStyle/>
          <a:p>
            <a:r>
              <a:rPr lang="ru-RU" dirty="0"/>
              <a:t>С помощью панели элементов добавляем форму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A62C23-FB93-43EC-8246-D66762F6C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4" t="9252" b="15701"/>
          <a:stretch/>
        </p:blipFill>
        <p:spPr>
          <a:xfrm>
            <a:off x="1120000" y="2502988"/>
            <a:ext cx="4252100" cy="6228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A1A786-D95C-4976-B358-63B59AC19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3228476"/>
            <a:ext cx="5588000" cy="329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7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D8501C-6DFB-4243-B753-D0FB7871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и настройка формы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019889A-DD60-4903-A3F7-0D385E99E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775" y="3429000"/>
            <a:ext cx="2943225" cy="2886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4E6363-1031-4258-827F-181EE95BBA68}"/>
              </a:ext>
            </a:extLst>
          </p:cNvPr>
          <p:cNvSpPr txBox="1"/>
          <p:nvPr/>
        </p:nvSpPr>
        <p:spPr>
          <a:xfrm>
            <a:off x="4064000" y="3454400"/>
            <a:ext cx="70072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Параметр </a:t>
            </a:r>
            <a:r>
              <a:rPr lang="en-US" sz="3200" b="1" dirty="0"/>
              <a:t>Dock</a:t>
            </a:r>
            <a:r>
              <a:rPr lang="en-US" sz="3200" dirty="0"/>
              <a:t> </a:t>
            </a:r>
            <a:r>
              <a:rPr lang="ru-RU" sz="3200" dirty="0"/>
              <a:t>в свойствах позволяет </a:t>
            </a:r>
          </a:p>
          <a:p>
            <a:r>
              <a:rPr lang="ru-RU" sz="3200" dirty="0"/>
              <a:t>заполнить всю форму</a:t>
            </a:r>
          </a:p>
          <a:p>
            <a:r>
              <a:rPr lang="ru-RU" sz="3200" dirty="0"/>
              <a:t>Свойство </a:t>
            </a:r>
            <a:r>
              <a:rPr lang="en-US" sz="3200" b="1" dirty="0" err="1"/>
              <a:t>tabPages</a:t>
            </a:r>
            <a:r>
              <a:rPr lang="en-US" sz="3200" dirty="0"/>
              <a:t> </a:t>
            </a:r>
            <a:r>
              <a:rPr lang="ru-RU" sz="3200" dirty="0"/>
              <a:t>отвечает за свойства страницы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10958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98C06-CD36-410F-B832-A28ACB87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кнопки</a:t>
            </a:r>
            <a:r>
              <a:rPr lang="en-US" dirty="0"/>
              <a:t> </a:t>
            </a:r>
            <a:r>
              <a:rPr lang="ru-RU" dirty="0"/>
              <a:t>и текста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7C4FE-7295-44E7-A3A7-FBF739373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помощью панели элементов </a:t>
            </a:r>
            <a:r>
              <a:rPr lang="en-US" dirty="0"/>
              <a:t>&gt; Button </a:t>
            </a:r>
            <a:r>
              <a:rPr lang="ru-RU" dirty="0"/>
              <a:t>добавим</a:t>
            </a:r>
            <a:r>
              <a:rPr lang="en-US" dirty="0"/>
              <a:t> </a:t>
            </a:r>
            <a:r>
              <a:rPr lang="ru-RU" dirty="0"/>
              <a:t>3 кнопки и </a:t>
            </a:r>
            <a:r>
              <a:rPr lang="en-US" dirty="0"/>
              <a:t>Label - </a:t>
            </a:r>
            <a:r>
              <a:rPr lang="ru-RU" dirty="0"/>
              <a:t>текст</a:t>
            </a:r>
            <a:endParaRPr lang="en-US" dirty="0"/>
          </a:p>
          <a:p>
            <a:r>
              <a:rPr lang="ru-RU" dirty="0"/>
              <a:t>В их свойствах зададим им название и текст</a:t>
            </a:r>
            <a:endParaRPr lang="en-US" dirty="0"/>
          </a:p>
          <a:p>
            <a:r>
              <a:rPr lang="ru-RU" dirty="0"/>
              <a:t>Далее, чтобы задать свойства стиля всем </a:t>
            </a:r>
          </a:p>
          <a:p>
            <a:pPr marL="0" indent="0">
              <a:buNone/>
            </a:pPr>
            <a:r>
              <a:rPr lang="ru-RU" dirty="0"/>
              <a:t>элементам, выделим их, удерживая </a:t>
            </a:r>
            <a:r>
              <a:rPr lang="en-US" dirty="0"/>
              <a:t>CTRL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AD8B30-65EF-4D57-8051-BB1CEFD98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475" y="2438400"/>
            <a:ext cx="3259050" cy="291544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269974-B964-4164-852D-58443481E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137" y="4438930"/>
            <a:ext cx="2962275" cy="1390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2F779A-47C7-48A3-9052-6A1279A09866}"/>
              </a:ext>
            </a:extLst>
          </p:cNvPr>
          <p:cNvSpPr txBox="1"/>
          <p:nvPr/>
        </p:nvSpPr>
        <p:spPr>
          <a:xfrm>
            <a:off x="1120000" y="4001295"/>
            <a:ext cx="333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И заменим шрифт</a:t>
            </a:r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138ED7-72C0-49BE-B3BB-BDF890921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000" y="5134255"/>
            <a:ext cx="3966738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95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8E1C3-E740-42A3-8A89-5F04BA8F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переменной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70615B-D272-4961-B796-ABE72F20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6"/>
            <a:ext cx="6644462" cy="1978026"/>
          </a:xfrm>
        </p:spPr>
        <p:txBody>
          <a:bodyPr/>
          <a:lstStyle/>
          <a:p>
            <a:r>
              <a:rPr lang="ru-RU" dirty="0"/>
              <a:t>Теперь перейдем к коду и внутри класса </a:t>
            </a:r>
            <a:r>
              <a:rPr lang="en-US" dirty="0" err="1"/>
              <a:t>MainForm</a:t>
            </a:r>
            <a:r>
              <a:rPr lang="ru-RU" dirty="0"/>
              <a:t> объявим переменную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4B4A5F-6364-4844-BE64-C397C8DD8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462" y="1825625"/>
            <a:ext cx="2886075" cy="1228725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80051449-A099-4527-9872-BFBEF54CAAC6}"/>
              </a:ext>
            </a:extLst>
          </p:cNvPr>
          <p:cNvSpPr txBox="1">
            <a:spLocks/>
          </p:cNvSpPr>
          <p:nvPr/>
        </p:nvSpPr>
        <p:spPr>
          <a:xfrm>
            <a:off x="1105308" y="2814638"/>
            <a:ext cx="6644462" cy="1978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Далее добавим обработчик событий на кнопку </a:t>
            </a:r>
            <a:r>
              <a:rPr lang="en-US" dirty="0"/>
              <a:t>‘</a:t>
            </a:r>
            <a:r>
              <a:rPr lang="ru-RU" dirty="0"/>
              <a:t>+</a:t>
            </a:r>
            <a:r>
              <a:rPr lang="en-US" dirty="0"/>
              <a:t>’</a:t>
            </a:r>
            <a:r>
              <a:rPr lang="ru-RU" dirty="0"/>
              <a:t> и присвоим нашему тексту </a:t>
            </a:r>
            <a:r>
              <a:rPr lang="en-US" i="1" dirty="0" err="1"/>
              <a:t>lblCount</a:t>
            </a:r>
            <a:r>
              <a:rPr lang="en-US" dirty="0"/>
              <a:t> </a:t>
            </a:r>
            <a:r>
              <a:rPr lang="ru-RU" dirty="0"/>
              <a:t>значение новой переменной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D54E78-AB4E-42E0-96C5-4C9E70B0D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629" y="4287839"/>
            <a:ext cx="6257204" cy="149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60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768C5-360C-4CA4-9C4B-730FDC812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9532A3-C572-4E24-AE81-3BD13DFF0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014" y="2472531"/>
            <a:ext cx="6476185" cy="3362326"/>
          </a:xfrm>
        </p:spPr>
        <p:txBody>
          <a:bodyPr/>
          <a:lstStyle/>
          <a:p>
            <a:r>
              <a:rPr lang="ru-RU" dirty="0"/>
              <a:t>При нажатии на кнопку + мы видим что значение </a:t>
            </a:r>
            <a:r>
              <a:rPr lang="en-US" dirty="0"/>
              <a:t>label </a:t>
            </a:r>
            <a:r>
              <a:rPr lang="ru-RU" dirty="0"/>
              <a:t>увеличивается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4515CB-BBB9-4B2E-B69B-3C709FBF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400" y="2624137"/>
            <a:ext cx="3381375" cy="2295525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225DAD20-0086-4FE8-8346-43D4613F10C4}"/>
              </a:ext>
            </a:extLst>
          </p:cNvPr>
          <p:cNvSpPr txBox="1">
            <a:spLocks/>
          </p:cNvSpPr>
          <p:nvPr/>
        </p:nvSpPr>
        <p:spPr>
          <a:xfrm>
            <a:off x="1272400" y="19780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Расставим все по своим местам и запустим программу: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0436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C7E69-6FFF-412C-941E-C9BC7C79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кнопок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2B1172-D930-4AA5-83C3-2B0709D76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Теперь аналогично добавим событие на кнопку </a:t>
            </a:r>
            <a:r>
              <a:rPr lang="en-US" dirty="0"/>
              <a:t>‘-’</a:t>
            </a:r>
            <a:r>
              <a:rPr lang="ru-RU" dirty="0"/>
              <a:t>, которое будет уменьшать значение нашей переменной, а для кнопки </a:t>
            </a:r>
            <a:r>
              <a:rPr lang="en-US" dirty="0"/>
              <a:t>Reset</a:t>
            </a:r>
            <a:r>
              <a:rPr lang="ru-RU" dirty="0"/>
              <a:t> – обнуление переменной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46F271C-7BAA-46F6-8D07-F69FF2FE8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00" y="3290887"/>
            <a:ext cx="49911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01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255D8-6D25-4D66-83BF-D822F044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Урок 4: Генератор случайных чисел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DC301C-16CB-4C26-973A-F2054146F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Создадим 3 </a:t>
            </a:r>
            <a:r>
              <a:rPr lang="en-US" dirty="0"/>
              <a:t>label</a:t>
            </a:r>
            <a:r>
              <a:rPr lang="ru-RU" dirty="0"/>
              <a:t>, кнопку и </a:t>
            </a:r>
            <a:r>
              <a:rPr lang="en-US" dirty="0" err="1"/>
              <a:t>NumericUpDown</a:t>
            </a:r>
            <a:r>
              <a:rPr lang="en-US" dirty="0"/>
              <a:t> </a:t>
            </a:r>
            <a:r>
              <a:rPr lang="ru-RU" dirty="0"/>
              <a:t>с помощью панели элементов.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Зададим им имена и текст, по желанию изменим параметры шрифта. Далее расположим</a:t>
            </a:r>
            <a:r>
              <a:rPr lang="en-US" dirty="0"/>
              <a:t> </a:t>
            </a:r>
            <a:r>
              <a:rPr lang="ru-RU" dirty="0"/>
              <a:t>так, как нам нужно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33F2AE-D0FD-4BD5-80A4-23752B754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058" y="2710431"/>
            <a:ext cx="2813829" cy="82133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770E82-28FA-468B-8BBD-D58D02437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58" y="4700033"/>
            <a:ext cx="2385489" cy="146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8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05E6D-CF63-4192-B952-828951C1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событий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7849F5-C5FE-4AA8-90B7-CA6BA354D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</a:t>
            </a:r>
            <a:r>
              <a:rPr lang="en-US" dirty="0" err="1"/>
              <a:t>numericUpDown</a:t>
            </a:r>
            <a:r>
              <a:rPr lang="ru-RU" dirty="0"/>
              <a:t> можно установить максимальные и минимальные значения в свойствах 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00738D-AE28-412C-8999-CC1F970AC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15" y="2782094"/>
            <a:ext cx="2895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84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B70A62-2317-41A3-8A79-7997DF80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событий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9D557C-1C8A-45EA-9B28-16CEFB84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генерации случайных чисел нам необходимо объявить переменную класса </a:t>
            </a:r>
            <a:r>
              <a:rPr lang="en-US" dirty="0"/>
              <a:t>Random </a:t>
            </a:r>
            <a:r>
              <a:rPr lang="ru-RU" dirty="0"/>
              <a:t>и создаем экземпляр</a:t>
            </a:r>
            <a:r>
              <a:rPr lang="en-US" dirty="0"/>
              <a:t> </a:t>
            </a:r>
            <a:r>
              <a:rPr lang="ru-RU" dirty="0"/>
              <a:t>(с помощью метода </a:t>
            </a:r>
            <a:r>
              <a:rPr lang="en-US" dirty="0"/>
              <a:t>new</a:t>
            </a:r>
            <a:r>
              <a:rPr lang="ru-RU" dirty="0"/>
              <a:t>)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3ABC74-245E-4356-B5FC-DE2338C6B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3429000"/>
            <a:ext cx="35242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4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452977-6B8A-4746-8686-CE028EB2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Урок 1:</a:t>
            </a:r>
            <a:br>
              <a:rPr lang="ru-RU" dirty="0"/>
            </a:br>
            <a:r>
              <a:rPr lang="ru-RU" dirty="0"/>
              <a:t>«Подготовка рабочей среды»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F47639-631C-419B-84CB-69EFA8C69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9890900" cy="727075"/>
          </a:xfrm>
        </p:spPr>
        <p:txBody>
          <a:bodyPr/>
          <a:lstStyle/>
          <a:p>
            <a:r>
              <a:rPr lang="ru-RU" dirty="0"/>
              <a:t>Для создания приложения нам потребуется </a:t>
            </a:r>
            <a:r>
              <a:rPr lang="en-US" dirty="0"/>
              <a:t>IDE</a:t>
            </a:r>
            <a:r>
              <a:rPr lang="ru-RU" dirty="0"/>
              <a:t>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4C7E4A-8C17-42E2-803B-1D459D8329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65"/>
          <a:stretch/>
        </p:blipFill>
        <p:spPr>
          <a:xfrm>
            <a:off x="2859087" y="2687637"/>
            <a:ext cx="6448425" cy="38750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75518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612CB-786F-4BDC-9776-228EA45A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событий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A0379B-E8B4-4E26-A33F-4D0924B93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Следующим шагом мы создаем обработчик событий на созданную кнопку, где добавляем новую переменную типа </a:t>
            </a:r>
            <a:r>
              <a:rPr lang="en-US" dirty="0"/>
              <a:t>Int</a:t>
            </a:r>
            <a:r>
              <a:rPr lang="ru-RU" dirty="0"/>
              <a:t> и присваиваем ей случайное целое число с заданным диапазоном, в который входят значения </a:t>
            </a:r>
            <a:r>
              <a:rPr lang="en-US" dirty="0"/>
              <a:t>numericUpDown1</a:t>
            </a:r>
            <a:r>
              <a:rPr lang="ru-RU" dirty="0"/>
              <a:t>, заданные пользователем. К последнему значению добавим +1, чтобы крайнее значение тоже входило в диапазон. И выведем результат в наш </a:t>
            </a:r>
            <a:r>
              <a:rPr lang="en-US" dirty="0"/>
              <a:t>label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1B7198-ECFC-49FE-8AA5-D8CA0B557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598" y="4605302"/>
            <a:ext cx="73437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61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971498-9607-4D36-9AC7-01ECCEB6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A2D858-E8B7-4570-9593-C1CDD27C3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Запустим и проверим наш генератор.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5E7D8D-F91D-4EB2-9BB4-2758F8025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133" y="2354902"/>
            <a:ext cx="51911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46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5AB2D-99B8-4A35-BCB1-88658FB7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Урок 5: Генератор случайных чисел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9C08CA-BDAD-42AC-9CC9-4BAF3F6C3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Создадим </a:t>
            </a:r>
            <a:r>
              <a:rPr lang="en-US" dirty="0" err="1"/>
              <a:t>textBox</a:t>
            </a:r>
            <a:r>
              <a:rPr lang="en-US" dirty="0"/>
              <a:t> </a:t>
            </a:r>
            <a:r>
              <a:rPr lang="ru-RU" dirty="0"/>
              <a:t>для того чтобы запомнить выпадающие числа</a:t>
            </a:r>
            <a:r>
              <a:rPr lang="en-US" dirty="0"/>
              <a:t>. </a:t>
            </a:r>
            <a:r>
              <a:rPr lang="ru-RU" dirty="0"/>
              <a:t>Расположим его и переименуем в свойствах элемента.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После этого необходимо переключить его в многострочный и включим </a:t>
            </a:r>
            <a:r>
              <a:rPr lang="en-US" dirty="0" err="1"/>
              <a:t>ReadOnly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85D251-CF5D-43F6-A384-981E11F447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67"/>
          <a:stretch/>
        </p:blipFill>
        <p:spPr>
          <a:xfrm>
            <a:off x="1371600" y="2959100"/>
            <a:ext cx="3975354" cy="9398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C5C641-CBDD-4A27-B18C-31E8204E5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700" y="5372100"/>
            <a:ext cx="3850148" cy="9398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2A6E46-278D-4933-A2C6-357E9F37A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573" y="5386388"/>
            <a:ext cx="3419513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62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D05AED-63D6-481E-A576-70D761DD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Обработчик событий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6E4259-F7C6-4E91-BD51-9DD67CC13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того чтобы созданные числа записывались в наше новое поле, нужно добавить в обработчик событий для кнопки следующее: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4E9FD9-807A-4622-805B-130485507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3429000"/>
            <a:ext cx="70485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24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35874-E3F3-4329-B8BA-55347188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20D3496-63CA-482B-9B90-60A6572A1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276636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8867CF-06BF-4A14-A95B-8CCAADE9FE2D}"/>
              </a:ext>
            </a:extLst>
          </p:cNvPr>
          <p:cNvSpPr txBox="1"/>
          <p:nvPr/>
        </p:nvSpPr>
        <p:spPr>
          <a:xfrm>
            <a:off x="5776868" y="1690688"/>
            <a:ext cx="4914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Также можем добавить возможность прокручивать список с помощью слайдера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F279AE-BF0D-4A2B-A382-52495A3C4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868" y="3161507"/>
            <a:ext cx="5284832" cy="126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80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6CB8A8-7D30-410F-A459-C34EC863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Очистка списка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507A85-5184-4E53-B587-CAAF908AA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Создаем кнопку, задаем ей параметры и переходим в обработчик событий, где прописываем следующее: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7C0E2B4-CF81-469E-8B55-66753F51B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3005137"/>
            <a:ext cx="6827894" cy="128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82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2732DE-1A69-405A-B1BA-5BA1C56F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Копируем результаты из списка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D4DC4A-A031-4860-947F-ADC8F6324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Создадим</a:t>
            </a:r>
            <a:r>
              <a:rPr lang="en-US" dirty="0"/>
              <a:t> </a:t>
            </a:r>
            <a:r>
              <a:rPr lang="ru-RU" dirty="0"/>
              <a:t>очередную кнопку с название </a:t>
            </a:r>
            <a:r>
              <a:rPr lang="en-US" dirty="0" err="1"/>
              <a:t>btnRandomCopy</a:t>
            </a:r>
            <a:r>
              <a:rPr lang="en-US" dirty="0"/>
              <a:t> </a:t>
            </a:r>
            <a:r>
              <a:rPr lang="ru-RU" dirty="0"/>
              <a:t>и в обработчике событий с помощью класса </a:t>
            </a:r>
            <a:r>
              <a:rPr lang="en-US" dirty="0"/>
              <a:t>Clipboard </a:t>
            </a:r>
            <a:r>
              <a:rPr lang="ru-RU" dirty="0"/>
              <a:t>выполним метод </a:t>
            </a:r>
            <a:r>
              <a:rPr lang="en-US" dirty="0" err="1"/>
              <a:t>SetText</a:t>
            </a:r>
            <a:r>
              <a:rPr lang="en-US" dirty="0"/>
              <a:t>(</a:t>
            </a:r>
            <a:r>
              <a:rPr lang="ru-RU" dirty="0"/>
              <a:t>переменная</a:t>
            </a:r>
            <a:r>
              <a:rPr lang="en-US" dirty="0"/>
              <a:t>.</a:t>
            </a:r>
            <a:r>
              <a:rPr lang="ru-RU" dirty="0"/>
              <a:t>свойство</a:t>
            </a:r>
            <a:r>
              <a:rPr lang="en-US" dirty="0"/>
              <a:t>)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9DC0E9-B3FA-4547-9C30-4A5CD565D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3328194"/>
            <a:ext cx="44577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92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3C9D3B-6872-45B6-BFAF-197F66462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Создание случайных чисел без повторений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6F86D0-0D6D-4259-92C5-D9475CE2B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обработчике событий кнопки генерации пропишем условие с методом </a:t>
            </a:r>
            <a:r>
              <a:rPr lang="en-US" dirty="0" err="1"/>
              <a:t>IndexOf</a:t>
            </a:r>
            <a:r>
              <a:rPr lang="ru-RU" dirty="0"/>
              <a:t>, который пытается найти строчку в тексте  и если она не найдена, то добавляет.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1972C4-0513-47E3-934D-3530B15B5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4117975"/>
            <a:ext cx="72771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30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AC59A-FB00-4A96-B8DC-EFA6C637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57174-7676-4445-AE06-175B35E95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Создадим возможность </a:t>
            </a:r>
            <a:r>
              <a:rPr lang="ru-RU" dirty="0" err="1"/>
              <a:t>вкл</a:t>
            </a:r>
            <a:r>
              <a:rPr lang="en-US" dirty="0"/>
              <a:t>/</a:t>
            </a:r>
            <a:r>
              <a:rPr lang="ru-RU" dirty="0" err="1"/>
              <a:t>выкл</a:t>
            </a:r>
            <a:r>
              <a:rPr lang="ru-RU" dirty="0"/>
              <a:t> предыдущей функции.</a:t>
            </a:r>
          </a:p>
          <a:p>
            <a:r>
              <a:rPr lang="ru-RU" dirty="0"/>
              <a:t>Для этого добавим элемент </a:t>
            </a:r>
            <a:r>
              <a:rPr lang="en-US" dirty="0" err="1"/>
              <a:t>CheckBox</a:t>
            </a:r>
            <a:r>
              <a:rPr lang="en-US" dirty="0"/>
              <a:t> </a:t>
            </a:r>
            <a:r>
              <a:rPr lang="ru-RU" dirty="0"/>
              <a:t>и в обработчике </a:t>
            </a:r>
            <a:r>
              <a:rPr lang="ru-RU" dirty="0" err="1"/>
              <a:t>событй</a:t>
            </a:r>
            <a:r>
              <a:rPr lang="ru-RU" dirty="0"/>
              <a:t> кнопки генерации пропишем еще одно условие: 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8E42D1-C98B-48C6-9375-8F50C6F03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3258344"/>
            <a:ext cx="9588077" cy="218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50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DEA80-FBAA-43A5-BBA0-0923B809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цикла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E13EC3-7FD9-453F-93B0-CC9347BA1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Вместо условия проверки создадим цикл </a:t>
            </a:r>
            <a:r>
              <a:rPr lang="en-US" dirty="0"/>
              <a:t>while</a:t>
            </a:r>
            <a:r>
              <a:rPr lang="ru-RU" dirty="0"/>
              <a:t> в котором число будет генерироваться до тех пор, пока они все не переберутся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C54EC5-3AE3-4315-AB6E-D76E3DBA1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2997200"/>
            <a:ext cx="76581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8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EFF511-B3CD-4436-9FB6-8E1BCAF5D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Создание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E4EFB1-F8D2-4C4B-8C07-49332AB4F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Выбираем приложение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Forms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2ABACD-EB1D-4570-A387-E73A31F06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950" y="2400300"/>
            <a:ext cx="8092100" cy="400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56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2ED22-C354-4121-9373-9E41AD55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Избавляемся от проблем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0FD0B3-1A46-4160-BD3A-F47365844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все числа уже будут записаны в </a:t>
            </a:r>
            <a:r>
              <a:rPr lang="en-US" dirty="0" err="1"/>
              <a:t>TextBox</a:t>
            </a:r>
            <a:r>
              <a:rPr lang="ru-RU" dirty="0"/>
              <a:t>, из-за цикла программа зависнет.</a:t>
            </a:r>
          </a:p>
          <a:p>
            <a:r>
              <a:rPr lang="ru-RU" dirty="0"/>
              <a:t>Для того чтобы этого избежать, добавим счетчик, который считает количество попыток сгенерировать новое число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A3B45D-C880-4F48-B4E8-00B1222A0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3689479"/>
            <a:ext cx="5382400" cy="248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28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1109C-480B-463C-91F9-0F967383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D13FF6-B6CD-45CD-B07B-FA23A1782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Теперь у нас есть параметр, который позволяет избежать повторений сгенерированных чисел в списке и который не позволит генерировать уже существующие в этом списке числа до тех пор, пока не переберет весь диапазон.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9D3131-03D8-4B71-AC2B-771D73DD1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3522027"/>
            <a:ext cx="4649788" cy="278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86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66719-9E25-433C-8128-D02E6CBA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Урок 6: Создание Блокнота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4C6B13-01B3-4082-8168-EBA608B0D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r>
              <a:rPr lang="ru-RU" dirty="0"/>
              <a:t>Создадим 3 вкладку в </a:t>
            </a:r>
            <a:r>
              <a:rPr lang="en-US" dirty="0" err="1"/>
              <a:t>tabControl</a:t>
            </a:r>
            <a:r>
              <a:rPr lang="en-US" dirty="0"/>
              <a:t> </a:t>
            </a:r>
            <a:r>
              <a:rPr lang="ru-RU" dirty="0"/>
              <a:t>и переименуем свойство </a:t>
            </a:r>
            <a:r>
              <a:rPr lang="en-US" dirty="0"/>
              <a:t>text.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9E3AE9-9845-44CD-94DB-EE79D7977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999" y="2591594"/>
            <a:ext cx="4573769" cy="218360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5F7652-0A0D-4C5E-B740-6EF794807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346" y="2568575"/>
            <a:ext cx="54768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40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2A35B-4AC8-4218-87BA-B5BA65C8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9BEA8-4653-4D6C-84F9-BD0862D11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Добавим</a:t>
            </a:r>
            <a:r>
              <a:rPr lang="en-US" dirty="0"/>
              <a:t>				</a:t>
            </a:r>
            <a:r>
              <a:rPr lang="ru-RU" dirty="0"/>
              <a:t>и растянем его на все окно.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Создадим подпункт «блокнот»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342654-89D3-4F79-AFAE-4FC1D8869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25625"/>
            <a:ext cx="2773947" cy="7905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AB3C11-2FE8-44CC-8246-AA657E704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986256"/>
            <a:ext cx="3772482" cy="8312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E30B9C7-4CAA-4975-8BCA-24230A83E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900" y="4489222"/>
            <a:ext cx="3569890" cy="146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72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44445-93F9-4F0B-98BC-B1D19A9E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времени и даты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4D9A7-7E32-40CC-BB7A-48905305A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обработчике событий прописываем структуру </a:t>
            </a:r>
            <a:r>
              <a:rPr lang="en-US" dirty="0" err="1"/>
              <a:t>DateTime</a:t>
            </a:r>
            <a:r>
              <a:rPr lang="en-US" dirty="0"/>
              <a:t>, </a:t>
            </a:r>
            <a:r>
              <a:rPr lang="ru-RU" dirty="0"/>
              <a:t>которая выведет текущую дату в кратком формате.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Проверим: </a:t>
            </a:r>
            <a:r>
              <a:rPr lang="en-US" dirty="0"/>
              <a:t>				</a:t>
            </a:r>
            <a:r>
              <a:rPr lang="ru-RU" dirty="0"/>
              <a:t>*Также можем добавить </a:t>
            </a:r>
            <a:r>
              <a:rPr lang="en-US" dirty="0"/>
              <a:t>“\n”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3D7D69-2D4D-4D0F-A0DD-78CE52669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3049587"/>
            <a:ext cx="7522985" cy="195421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794D497-3978-4F48-AC5D-34353C2B4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337" y="4996605"/>
            <a:ext cx="2760663" cy="134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315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44445-93F9-4F0B-98BC-B1D19A9E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времени и даты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4D9A7-7E32-40CC-BB7A-48905305A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r>
              <a:rPr lang="ru-RU" dirty="0"/>
              <a:t>По аналогии добавляем обработчик событий на вставку времени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B59ED8-94F1-461B-AA96-47755BEA2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2782094"/>
            <a:ext cx="6353974" cy="149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85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B66AC4-9FDE-446D-B5D3-F41D2C2B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Горячие клавиши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183389-EC58-44E7-8FC2-4E60EE4B1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>
            <a:normAutofit/>
          </a:bodyPr>
          <a:lstStyle/>
          <a:p>
            <a:r>
              <a:rPr lang="ru-RU" dirty="0"/>
              <a:t>Для удобства в свойствах меню включим </a:t>
            </a:r>
            <a:r>
              <a:rPr lang="en-US" dirty="0" err="1"/>
              <a:t>ShortCutKeys</a:t>
            </a:r>
            <a:r>
              <a:rPr lang="ru-RU" dirty="0"/>
              <a:t> и добавим комбинацию на вставку времени и даты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Теперь при нажатии сочетания клавиш</a:t>
            </a:r>
          </a:p>
          <a:p>
            <a:pPr marL="0" indent="0">
              <a:buNone/>
            </a:pPr>
            <a:r>
              <a:rPr lang="en-US" dirty="0" err="1"/>
              <a:t>Ctrl+Shift+D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Ctrl+Shift+T</a:t>
            </a:r>
            <a:r>
              <a:rPr lang="en-US" dirty="0"/>
              <a:t> </a:t>
            </a:r>
            <a:r>
              <a:rPr lang="ru-RU" dirty="0"/>
              <a:t> будут вставлять дата и время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9F5FB7-1088-4D41-9176-C0DB85F87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2797174"/>
            <a:ext cx="3284333" cy="20161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1D7E03-20E5-4899-AE8A-AA4373B06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187" y="2797174"/>
            <a:ext cx="3669180" cy="168751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DCEE90-6601-46FE-9FE2-1BB159BAA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477" y="4784723"/>
            <a:ext cx="31813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3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D98CE0-CE13-4CDA-BC39-C0521AE6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Сохранить</a:t>
            </a:r>
            <a:r>
              <a:rPr lang="en-US" dirty="0"/>
              <a:t>/</a:t>
            </a:r>
            <a:r>
              <a:rPr lang="ru-RU" dirty="0"/>
              <a:t>загрузить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C3673B-2AAA-4CC6-B167-ADFA13E7E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r>
              <a:rPr lang="ru-RU" dirty="0"/>
              <a:t>Для добавления разделителя пишем </a:t>
            </a:r>
            <a:r>
              <a:rPr lang="en-US" dirty="0"/>
              <a:t>“</a:t>
            </a:r>
            <a:r>
              <a:rPr lang="ru-RU" dirty="0"/>
              <a:t>–</a:t>
            </a:r>
            <a:r>
              <a:rPr lang="en-US" dirty="0"/>
              <a:t>”</a:t>
            </a:r>
            <a:r>
              <a:rPr lang="ru-RU" dirty="0"/>
              <a:t>:</a:t>
            </a:r>
            <a:endParaRPr lang="en-US" dirty="0"/>
          </a:p>
          <a:p>
            <a:endParaRPr lang="en-US" dirty="0"/>
          </a:p>
          <a:p>
            <a:r>
              <a:rPr lang="ru-RU" dirty="0"/>
              <a:t> Добавляем «сохранить» и «загрузить»</a:t>
            </a:r>
          </a:p>
          <a:p>
            <a:r>
              <a:rPr lang="ru-RU" dirty="0"/>
              <a:t>В обработчике событий</a:t>
            </a:r>
            <a:r>
              <a:rPr lang="en-US" dirty="0"/>
              <a:t>: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F9A36D-0143-4855-B7F4-9DA215D8A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725" y="1927225"/>
            <a:ext cx="3162546" cy="89376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7918CD-70CA-4832-A2A6-B51F65AA1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437" y="2955925"/>
            <a:ext cx="2693168" cy="17684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750C4AD-196B-486F-A8F1-F629D4D14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000" y="4001294"/>
            <a:ext cx="4095750" cy="9239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A57D9E-9A41-48EA-B91D-8319928C8D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2400"/>
          <a:stretch/>
        </p:blipFill>
        <p:spPr>
          <a:xfrm>
            <a:off x="1120000" y="5016897"/>
            <a:ext cx="40957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153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52D8D1-6B80-4841-B173-42965984A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Сохранить</a:t>
            </a:r>
            <a:r>
              <a:rPr lang="en-US" dirty="0"/>
              <a:t>/</a:t>
            </a:r>
            <a:r>
              <a:rPr lang="ru-RU" dirty="0"/>
              <a:t>загрузить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2F909C-59AE-46A8-B430-83E0FC5E5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Файл сохранился в папке. Его можно и загрузить.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Добавим горячие клавиши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1F17BC-3FB0-4960-A119-8477B565D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50" y="2486025"/>
            <a:ext cx="3619500" cy="9429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BAF9A6-CCB1-42E4-BA3F-8131DE4B7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675" y="2486025"/>
            <a:ext cx="3143250" cy="15525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7D07F4-8420-41C7-8C73-36BBEB59C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025" y="4492624"/>
            <a:ext cx="4033308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09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52C66-330F-48D5-A86C-97EADB8C9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исключений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4CAC37-3250-4ED4-9C95-16D3BA6D4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r>
              <a:rPr lang="ru-RU" dirty="0"/>
              <a:t>В блок </a:t>
            </a:r>
            <a:r>
              <a:rPr lang="en-US" dirty="0"/>
              <a:t>try </a:t>
            </a:r>
            <a:r>
              <a:rPr lang="ru-RU" dirty="0"/>
              <a:t>заключим наше действие, а в </a:t>
            </a:r>
            <a:r>
              <a:rPr lang="en-US" dirty="0"/>
              <a:t>catch </a:t>
            </a:r>
            <a:r>
              <a:rPr lang="ru-RU" dirty="0"/>
              <a:t>последствия ошибки.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Попробуем открыть несуществующий файл: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303C0F-36B4-4C42-B306-BBD9D34DC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406" y="4738688"/>
            <a:ext cx="1771650" cy="14382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D94C87-9DE3-449E-82B0-128C2A695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2709861"/>
            <a:ext cx="70580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3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B3B0B-6565-4F06-B571-E5C38C7B0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/>
              <a:t>Подготовка среды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D564F1-FA64-4A29-8A77-D5C505CD5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Настраиваем «Панель управления», Панель «Свойства» и «Обозреватель решений»</a:t>
            </a:r>
            <a:br>
              <a:rPr lang="ru-RU" b="1" dirty="0"/>
            </a:br>
            <a:r>
              <a:rPr lang="ru-RU" b="1" dirty="0"/>
              <a:t>Их наличие важно.</a:t>
            </a:r>
            <a:br>
              <a:rPr lang="ru-RU" b="1" dirty="0"/>
            </a:br>
            <a:endParaRPr lang="ru-RU" b="1" dirty="0"/>
          </a:p>
          <a:p>
            <a:r>
              <a:rPr lang="ru-RU" dirty="0"/>
              <a:t>Вид</a:t>
            </a:r>
            <a:r>
              <a:rPr lang="en-US" dirty="0"/>
              <a:t> &gt; </a:t>
            </a:r>
            <a:r>
              <a:rPr lang="ru-RU" dirty="0"/>
              <a:t>Панель элементов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51B0B33-9052-4EAA-91D7-534AA8DB0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6"/>
          <a:stretch/>
        </p:blipFill>
        <p:spPr>
          <a:xfrm>
            <a:off x="1396999" y="4001294"/>
            <a:ext cx="8383633" cy="138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787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D6EFA-9FEE-4F68-9E1A-C9F59475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метода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382FB8D-DDA5-40D1-B4CE-DFD820E5A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150" y="1690688"/>
            <a:ext cx="71532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58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BFD24F-64A7-4CCF-B487-2095277D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Автоматическая загрузка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08D781-FBD5-4D79-A79E-63A3B8E89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Сделаем так, чтобы при запуске программы, у нас автоматически загружался готовый файл с текстом в наш блокнот. </a:t>
            </a:r>
          </a:p>
          <a:p>
            <a:r>
              <a:rPr lang="ru-RU" dirty="0"/>
              <a:t>Для этого с помощью нашего блокнота создадим файл и что-нибудь напишем.</a:t>
            </a:r>
            <a:endParaRPr lang="en-US" dirty="0"/>
          </a:p>
          <a:p>
            <a:r>
              <a:rPr lang="ru-RU" dirty="0"/>
              <a:t>В обработчике событий основной </a:t>
            </a:r>
          </a:p>
          <a:p>
            <a:pPr marL="0" indent="0">
              <a:buNone/>
            </a:pPr>
            <a:r>
              <a:rPr lang="ru-RU" dirty="0"/>
              <a:t>формы добавим событие </a:t>
            </a:r>
            <a:r>
              <a:rPr lang="en-US" dirty="0"/>
              <a:t>Load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6729FA-1E59-427E-9EA3-788BD33D1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72" y="5081588"/>
            <a:ext cx="3057525" cy="10953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4E97240-5858-4DBA-AD54-9A3A5BECA7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0"/>
          <a:stretch/>
        </p:blipFill>
        <p:spPr>
          <a:xfrm>
            <a:off x="7378700" y="3623643"/>
            <a:ext cx="3975100" cy="182545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BC02788-2DDD-4139-9AFA-CBA6A227C1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583"/>
          <a:stretch/>
        </p:blipFill>
        <p:spPr>
          <a:xfrm>
            <a:off x="4293469" y="5449094"/>
            <a:ext cx="4143375" cy="72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1AAD8-DC2D-4917-ACB2-1DF693F1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Урок </a:t>
            </a:r>
            <a:r>
              <a:rPr lang="en-US" dirty="0"/>
              <a:t>2</a:t>
            </a:r>
            <a:r>
              <a:rPr lang="ru-RU" dirty="0"/>
              <a:t>:</a:t>
            </a:r>
            <a:br>
              <a:rPr lang="ru-RU" dirty="0"/>
            </a:br>
            <a:r>
              <a:rPr lang="ru-RU" dirty="0"/>
              <a:t>«Подготовка</a:t>
            </a:r>
            <a:r>
              <a:rPr lang="en-US" dirty="0"/>
              <a:t> </a:t>
            </a:r>
            <a:r>
              <a:rPr lang="ru-RU" dirty="0"/>
              <a:t>формы»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D79F1-10B5-4CA6-9842-2A27E5D60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Весь наш основной код будет находиться в Form1.cs. </a:t>
            </a:r>
          </a:p>
          <a:p>
            <a:r>
              <a:rPr lang="ru-RU" dirty="0"/>
              <a:t>Перейти к коду формы можно с помощью нажатия горячей клавиши F7 или нажав правой кнопкой мыши по форме и далее выбрать «Перейти к коду»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39D4F7-0FC4-41A3-9DF5-90F69DA93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3614737"/>
            <a:ext cx="7586276" cy="21717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40937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0DCD2-0D38-4EAB-A9DA-ED65453FE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конструктора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038C50-BB30-4E48-9810-DCC0CCCE0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730375"/>
          </a:xfrm>
        </p:spPr>
        <p:txBody>
          <a:bodyPr/>
          <a:lstStyle/>
          <a:p>
            <a:r>
              <a:rPr lang="ru-RU" dirty="0"/>
              <a:t>Перейдём в панель «Свойства» и попробуем поменять некоторые параметры, например «</a:t>
            </a:r>
            <a:r>
              <a:rPr lang="ru-RU" dirty="0" err="1"/>
              <a:t>Name</a:t>
            </a:r>
            <a:r>
              <a:rPr lang="ru-RU" dirty="0"/>
              <a:t>»</a:t>
            </a:r>
            <a:br>
              <a:rPr lang="ru-RU" dirty="0"/>
            </a:br>
            <a:r>
              <a:rPr lang="ru-RU" dirty="0"/>
              <a:t>Таким образом изменяем параметр «</a:t>
            </a:r>
            <a:r>
              <a:rPr lang="ru-RU" dirty="0" err="1"/>
              <a:t>Name</a:t>
            </a:r>
            <a:r>
              <a:rPr lang="ru-RU" dirty="0"/>
              <a:t>»  на «</a:t>
            </a:r>
            <a:r>
              <a:rPr lang="ru-RU" dirty="0" err="1"/>
              <a:t>MainForm</a:t>
            </a:r>
            <a:r>
              <a:rPr lang="ru-RU" dirty="0"/>
              <a:t>» вы также  можете попробовать изменить и другие параметры.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671ED9-485F-42DE-867B-D05BBD4DEC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48"/>
          <a:stretch/>
        </p:blipFill>
        <p:spPr>
          <a:xfrm>
            <a:off x="1359693" y="3492500"/>
            <a:ext cx="6755607" cy="327209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8A07AB-07BF-4256-A4C0-1B522555B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3829050"/>
            <a:ext cx="59721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58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47F9D-244B-4D02-9825-6B1AFB93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1433C5-C649-4817-8F5B-22044E050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помощью «Панели элементов» добавляем в нашу форму </a:t>
            </a:r>
            <a:r>
              <a:rPr lang="ru-RU" dirty="0" err="1"/>
              <a:t>MenuStrip</a:t>
            </a:r>
            <a:endParaRPr lang="en-US" dirty="0"/>
          </a:p>
          <a:p>
            <a:r>
              <a:rPr lang="ru-RU" dirty="0"/>
              <a:t>И получаем следующее: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FFC405-2E1D-46F7-A26C-DD346C268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79"/>
          <a:stretch/>
        </p:blipFill>
        <p:spPr>
          <a:xfrm>
            <a:off x="5432424" y="2908300"/>
            <a:ext cx="3419475" cy="172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F26DE-FA63-4A5C-AE5D-EEC7DA582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B63F8B-2B68-4B74-A0CB-8034BB214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того, чтобы кнопка </a:t>
            </a:r>
            <a:r>
              <a:rPr lang="en-US" dirty="0"/>
              <a:t>Exit </a:t>
            </a:r>
            <a:r>
              <a:rPr lang="ru-RU" dirty="0"/>
              <a:t>работала нам нужно задать так называемое «событие». </a:t>
            </a:r>
          </a:p>
          <a:p>
            <a:r>
              <a:rPr lang="ru-RU" dirty="0"/>
              <a:t>Выбираем следующее и переходим в  обработчик событий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A76B0D-0C8D-41E2-A963-0AA6B88B9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3224212"/>
            <a:ext cx="3619500" cy="9429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97C60D-5BEC-4AC3-BCE0-DD345880A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24212"/>
            <a:ext cx="2990850" cy="1724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C9427F-2E58-4D5D-9080-677FB7EFA621}"/>
              </a:ext>
            </a:extLst>
          </p:cNvPr>
          <p:cNvSpPr txBox="1"/>
          <p:nvPr/>
        </p:nvSpPr>
        <p:spPr>
          <a:xfrm>
            <a:off x="1333500" y="4775200"/>
            <a:ext cx="361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Дабл</a:t>
            </a:r>
            <a:r>
              <a:rPr lang="en-US" dirty="0"/>
              <a:t>-</a:t>
            </a:r>
            <a:r>
              <a:rPr lang="ru-RU" dirty="0"/>
              <a:t>кликом выбираем параметр </a:t>
            </a:r>
            <a:r>
              <a:rPr lang="en-US" dirty="0"/>
              <a:t>Click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6806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34504-9D3D-40ED-B6C4-C6833806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F93476-F692-4E67-A3A1-9A13D6427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625475"/>
          </a:xfrm>
        </p:spPr>
        <p:txBody>
          <a:bodyPr/>
          <a:lstStyle/>
          <a:p>
            <a:r>
              <a:rPr lang="ru-RU" dirty="0"/>
              <a:t>В итоге мы попадаем в файл с кодом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C404EF-A81D-4394-9A4C-5BD68ECE884B}"/>
              </a:ext>
            </a:extLst>
          </p:cNvPr>
          <p:cNvSpPr txBox="1"/>
          <p:nvPr/>
        </p:nvSpPr>
        <p:spPr>
          <a:xfrm>
            <a:off x="6667500" y="2451100"/>
            <a:ext cx="538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Прописываем всего одну команду: </a:t>
            </a:r>
            <a:r>
              <a:rPr lang="ru-RU" sz="2400" dirty="0" err="1"/>
              <a:t>this.Close</a:t>
            </a:r>
            <a:r>
              <a:rPr lang="ru-RU" sz="2400" dirty="0"/>
              <a:t>();</a:t>
            </a:r>
            <a:br>
              <a:rPr lang="ru-RU" sz="2400" dirty="0"/>
            </a:br>
            <a:r>
              <a:rPr lang="ru-RU" sz="2400" dirty="0"/>
              <a:t>Теперь, после нажатия на вкладку </a:t>
            </a:r>
            <a:r>
              <a:rPr lang="ru-RU" sz="2400" dirty="0" err="1"/>
              <a:t>Exit</a:t>
            </a:r>
            <a:r>
              <a:rPr lang="ru-RU" sz="2400" dirty="0"/>
              <a:t> наша программа будет завершаться.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4D1607-2321-401F-8988-26CFB6529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1395"/>
            <a:ext cx="5275263" cy="411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28486"/>
      </p:ext>
    </p:extLst>
  </p:cSld>
  <p:clrMapOvr>
    <a:masterClrMapping/>
  </p:clrMapOvr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Глубина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399</TotalTime>
  <Words>1000</Words>
  <Application>Microsoft Office PowerPoint</Application>
  <PresentationFormat>Широкоэкранный</PresentationFormat>
  <Paragraphs>140</Paragraphs>
  <Slides>41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5" baseType="lpstr">
      <vt:lpstr>Arial</vt:lpstr>
      <vt:lpstr>Corbel</vt:lpstr>
      <vt:lpstr>Times New Roman</vt:lpstr>
      <vt:lpstr>Глубина</vt:lpstr>
      <vt:lpstr>Мини-приложения C#</vt:lpstr>
      <vt:lpstr>Урок 1: «Подготовка рабочей среды»</vt:lpstr>
      <vt:lpstr>Создание проекта</vt:lpstr>
      <vt:lpstr>Подготовка среды</vt:lpstr>
      <vt:lpstr>Урок 2: «Подготовка формы»</vt:lpstr>
      <vt:lpstr>Свойства конструктора</vt:lpstr>
      <vt:lpstr>Конструктор</vt:lpstr>
      <vt:lpstr>Конструктор</vt:lpstr>
      <vt:lpstr>Конструктор</vt:lpstr>
      <vt:lpstr>Конструктор</vt:lpstr>
      <vt:lpstr>Урок 3: Счетчик</vt:lpstr>
      <vt:lpstr>Добавление и настройка формы</vt:lpstr>
      <vt:lpstr>Добавление кнопки и текста</vt:lpstr>
      <vt:lpstr>Добавление переменной</vt:lpstr>
      <vt:lpstr>Проверка</vt:lpstr>
      <vt:lpstr>Настройка кнопок</vt:lpstr>
      <vt:lpstr>Урок 4: Генератор случайных чисел</vt:lpstr>
      <vt:lpstr>Создание событий</vt:lpstr>
      <vt:lpstr>Создание событий</vt:lpstr>
      <vt:lpstr>Создание событий</vt:lpstr>
      <vt:lpstr>Проверка</vt:lpstr>
      <vt:lpstr>Урок 5: Генератор случайных чисел</vt:lpstr>
      <vt:lpstr>Обработчик событий</vt:lpstr>
      <vt:lpstr>Проверка</vt:lpstr>
      <vt:lpstr>Очистка списка</vt:lpstr>
      <vt:lpstr>Копируем результаты из списка</vt:lpstr>
      <vt:lpstr>Создание случайных чисел без повторений</vt:lpstr>
      <vt:lpstr>Добавление функции</vt:lpstr>
      <vt:lpstr>Создание цикла</vt:lpstr>
      <vt:lpstr>Избавляемся от проблем</vt:lpstr>
      <vt:lpstr>Результат</vt:lpstr>
      <vt:lpstr>Урок 6: Создание Блокнота</vt:lpstr>
      <vt:lpstr>Поле</vt:lpstr>
      <vt:lpstr>Вставка времени и даты</vt:lpstr>
      <vt:lpstr>Вставка времени и даты</vt:lpstr>
      <vt:lpstr>Горячие клавиши</vt:lpstr>
      <vt:lpstr>Сохранить/загрузить</vt:lpstr>
      <vt:lpstr>Сохранить/загрузить</vt:lpstr>
      <vt:lpstr>Обработка исключений</vt:lpstr>
      <vt:lpstr>Создание метода</vt:lpstr>
      <vt:lpstr>Автоматическая загрузка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Мини-приложения C#</dc:title>
  <dc:creator>Администратор</dc:creator>
  <cp:lastModifiedBy>Администратор</cp:lastModifiedBy>
  <cp:revision>42</cp:revision>
  <dcterms:created xsi:type="dcterms:W3CDTF">2021-10-14T07:13:18Z</dcterms:created>
  <dcterms:modified xsi:type="dcterms:W3CDTF">2021-10-26T08:33:13Z</dcterms:modified>
</cp:coreProperties>
</file>