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タイトル スライド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-JP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タイトルとキャプション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-JP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引用 (キャプション付き)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-JP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03" name="Shape 103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ja-JP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ja-JP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名札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-JP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引用付きの名札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-JP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18" name="Shape 118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ja-JP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ja-JP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真または偽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-JP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タイトルと 縦書きテキスト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-JP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縦書きタイトルと 縦書きテキスト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-JP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タイトルとコンテンツ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-JP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セクション見出し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-JP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2 つのコンテンツ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-JP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比較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-JP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タイトルのみ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-JP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白紙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-JP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タイトル付きの コンテンツ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62" lvl="1" marL="45706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425" lvl="2" marL="91412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288" lvl="3" marL="1371189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151" lvl="4" marL="182825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013" lvl="5" marL="228531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876" lvl="6" marL="274237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739" lvl="7" marL="319944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03" lvl="8" marL="365650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-JP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タイトル付きの図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-JP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-JP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5" Type="http://schemas.openxmlformats.org/officeDocument/2006/relationships/image" Target="../media/image03.png"/><Relationship Id="rId6" Type="http://schemas.openxmlformats.org/officeDocument/2006/relationships/image" Target="../media/image05.png"/><Relationship Id="rId7" Type="http://schemas.openxmlformats.org/officeDocument/2006/relationships/image" Target="../media/image0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1507066" y="1744133"/>
            <a:ext cx="7766936" cy="10329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ja-JP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テニスゲームの作成</a:t>
            </a: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1507066" y="3285067"/>
            <a:ext cx="7766936" cy="1473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ja-JP" sz="2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SD工学科3年　原田慶也・工藤大輔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624033" y="11655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ja-JP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ゲームの概要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728675" y="1751500"/>
            <a:ext cx="56838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Key Config: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f=通常ショット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e=通常スライス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w=必殺・よく曲がるスライス（共通）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a=必殺・速球（P１）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a=必殺・</a:t>
            </a:r>
            <a:r>
              <a:rPr b="0" i="0" lang="ja-JP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乱数ナックル</a:t>
            </a:r>
            <a:r>
              <a:rPr lang="ja-JP"/>
              <a:t>ボール（P２）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各プレイヤー</a:t>
            </a:r>
            <a:r>
              <a:rPr b="0" i="0" lang="ja-JP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４種類のショットを搭載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（必殺技の使用は３回に制限）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27939" lvl="0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ja-JP"/>
              <a:t>オリジナルイラスト使用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3900" y="1751500"/>
            <a:ext cx="6318900" cy="51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>
            <p:ph type="title"/>
          </p:nvPr>
        </p:nvSpPr>
        <p:spPr>
          <a:xfrm>
            <a:off x="728671" y="5964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rtl="0">
              <a:lnSpc>
                <a:spcPct val="90000"/>
              </a:lnSpc>
              <a:spcBef>
                <a:spcPts val="0"/>
              </a:spcBef>
              <a:buSzPct val="80000"/>
              <a:buFont typeface="Noto Sans Symbols"/>
              <a:buChar char="▶"/>
            </a:pPr>
            <a:r>
              <a:rPr lang="ja-JP" sz="2800">
                <a:solidFill>
                  <a:srgbClr val="3F3F3F"/>
                </a:solidFill>
              </a:rPr>
              <a:t>1on1のテニスゲーム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ja-JP" sz="2800">
                <a:solidFill>
                  <a:srgbClr val="3F3F3F"/>
                </a:solidFill>
              </a:rPr>
              <a:t>（当初テニスの予定だったが、ボールはノーバウンド）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ja-JP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ゲームの概要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77333" y="1676400"/>
            <a:ext cx="8596668" cy="4364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ja-JP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2セット先取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ja-JP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セットごとにサーブ交代・</a:t>
            </a:r>
            <a:r>
              <a:rPr lang="ja-JP" sz="2800"/>
              <a:t>アベレージ</a:t>
            </a:r>
            <a:r>
              <a:rPr b="0" i="0" lang="ja-JP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等スコア計算は普通のテニスゲームと同様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ja-JP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プレイヤーの移動：方向キー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ja-JP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ショット：</a:t>
            </a:r>
            <a:r>
              <a:rPr lang="ja-JP" sz="2800"/>
              <a:t>４</a:t>
            </a:r>
            <a:r>
              <a:rPr b="0" i="0" lang="ja-JP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種類のキー</a:t>
            </a:r>
            <a:r>
              <a:rPr lang="ja-JP" sz="2800"/>
              <a:t>・タイミング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3" y="4961996"/>
            <a:ext cx="1079364" cy="1079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6699" y="4961996"/>
            <a:ext cx="1079364" cy="1079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36064" y="4961996"/>
            <a:ext cx="1079364" cy="1079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15428" y="4961996"/>
            <a:ext cx="1079364" cy="1079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14001" y="4181360"/>
            <a:ext cx="3360000" cy="18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ja-JP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苦労した点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77325" y="1285400"/>
            <a:ext cx="7179600" cy="52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Char char="▶"/>
            </a:pPr>
            <a:r>
              <a:rPr b="0" i="0" lang="ja-JP" sz="259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台形のコートに対応するため</a:t>
            </a:r>
            <a:r>
              <a:rPr lang="ja-JP" sz="2590"/>
              <a:t>、　　　　　　　長方形の</a:t>
            </a:r>
            <a:r>
              <a:rPr b="0" i="0" lang="ja-JP" sz="259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仮想平面を用いた座標変換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59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ja-JP" sz="259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→キャラクターの位置のゆがみ・計算式の複雑化・移動時</a:t>
            </a:r>
            <a:r>
              <a:rPr lang="ja-JP" sz="2590"/>
              <a:t>に</a:t>
            </a:r>
            <a:r>
              <a:rPr b="0" i="0" lang="ja-JP" sz="259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ja-JP" sz="2590"/>
              <a:t>者</a:t>
            </a:r>
            <a:r>
              <a:rPr b="0" i="0" lang="ja-JP" sz="259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間でキャラの位置が違う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59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Char char="▶"/>
            </a:pPr>
            <a:r>
              <a:rPr b="0" i="0" lang="ja-JP" sz="259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2者のゲーム画面におけるキャラクターの位置を同じコート下方に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None/>
            </a:pPr>
            <a:r>
              <a:t/>
            </a:r>
            <a:endParaRPr b="0" i="0" sz="259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ja-JP" sz="259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→仮想平面からの座標変換との関係で</a:t>
            </a:r>
            <a:r>
              <a:rPr lang="ja-JP" sz="2590"/>
              <a:t>、キャラ可動領域を反転させたときにズレ・移動の違和感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None/>
            </a:pPr>
            <a:r>
              <a:t/>
            </a:r>
            <a:endParaRPr b="0" i="0" sz="259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None/>
            </a:pPr>
            <a:r>
              <a:t/>
            </a:r>
            <a:endParaRPr b="0" i="0" sz="259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None/>
            </a:pPr>
            <a:r>
              <a:t/>
            </a:r>
            <a:endParaRPr b="0" i="0" sz="259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None/>
            </a:pPr>
            <a:r>
              <a:t/>
            </a:r>
            <a:endParaRPr b="0" i="0" sz="259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7064" y="1676400"/>
            <a:ext cx="4097866" cy="3311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-JP"/>
              <a:t>苦労した点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4925" y="2523300"/>
            <a:ext cx="5487000" cy="433470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>
            <p:ph idx="1" type="body"/>
          </p:nvPr>
        </p:nvSpPr>
        <p:spPr>
          <a:xfrm>
            <a:off x="677325" y="1285400"/>
            <a:ext cx="6027600" cy="52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Char char="▶"/>
            </a:pPr>
            <a:r>
              <a:rPr lang="ja-JP" sz="2590"/>
              <a:t>→（描画の位置が画像の左端に設定されていたため）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590"/>
              <a:t>　領域の反転時にキャラクター1人分の位置ズレが発生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9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590"/>
              <a:t>　（！）cc-&gt;translateで簡単に解決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590"/>
              <a:t>　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90"/>
          </a:p>
          <a:p>
            <a:pPr indent="-375793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9615"/>
              <a:buFont typeface="Noto Sans Symbols"/>
              <a:buChar char="▶"/>
            </a:pPr>
            <a:r>
              <a:rPr lang="ja-JP" sz="2590"/>
              <a:t>当たり判定等の難易度の調整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9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90"/>
          </a:p>
          <a:p>
            <a:pPr indent="-375793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9615"/>
              <a:buFont typeface="Noto Sans Symbols"/>
              <a:buChar char="▶"/>
            </a:pPr>
            <a:r>
              <a:rPr lang="ja-JP" sz="2590"/>
              <a:t>必殺技仕様制限等のゲーム性の向上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None/>
            </a:pPr>
            <a:r>
              <a:t/>
            </a:r>
            <a:endParaRPr b="0" i="0" sz="259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None/>
            </a:pPr>
            <a:r>
              <a:t/>
            </a:r>
            <a:endParaRPr b="0" i="0" sz="259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None/>
            </a:pPr>
            <a:r>
              <a:t/>
            </a:r>
            <a:endParaRPr b="0" i="0" sz="259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None/>
            </a:pPr>
            <a:r>
              <a:t/>
            </a:r>
            <a:endParaRPr b="0" i="0" sz="259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6858000" y="836350"/>
            <a:ext cx="993900" cy="9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8280225" y="836350"/>
            <a:ext cx="993900" cy="9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6858000" y="1987525"/>
            <a:ext cx="816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-JP"/>
              <a:t>正転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8324050" y="2017050"/>
            <a:ext cx="8955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-JP"/>
              <a:t>反転</a:t>
            </a:r>
          </a:p>
        </p:txBody>
      </p:sp>
      <p:sp>
        <p:nvSpPr>
          <p:cNvPr id="182" name="Shape 182"/>
          <p:cNvSpPr/>
          <p:nvPr/>
        </p:nvSpPr>
        <p:spPr>
          <a:xfrm>
            <a:off x="6754100" y="728125"/>
            <a:ext cx="172800" cy="1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9219550" y="1379650"/>
            <a:ext cx="172800" cy="1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9219550" y="1698337"/>
            <a:ext cx="172800" cy="1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9396550" y="1495575"/>
            <a:ext cx="344367" cy="305025"/>
          </a:xfrm>
          <a:custGeom>
            <a:pathLst>
              <a:path extrusionOk="0" h="12201" w="6330">
                <a:moveTo>
                  <a:pt x="0" y="0"/>
                </a:moveTo>
                <a:cubicBezTo>
                  <a:pt x="1049" y="1311"/>
                  <a:pt x="6165" y="5837"/>
                  <a:pt x="6297" y="7871"/>
                </a:cubicBezTo>
                <a:cubicBezTo>
                  <a:pt x="6428" y="9904"/>
                  <a:pt x="1705" y="11479"/>
                  <a:pt x="787" y="122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186" name="Shape 186"/>
          <p:cNvCxnSpPr>
            <a:stCxn id="184" idx="6"/>
          </p:cNvCxnSpPr>
          <p:nvPr/>
        </p:nvCxnSpPr>
        <p:spPr>
          <a:xfrm rot="10800000">
            <a:off x="9367150" y="1724137"/>
            <a:ext cx="25200" cy="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7" name="Shape 187"/>
          <p:cNvCxnSpPr>
            <a:stCxn id="184" idx="7"/>
            <a:endCxn id="184" idx="6"/>
          </p:cNvCxnSpPr>
          <p:nvPr/>
        </p:nvCxnSpPr>
        <p:spPr>
          <a:xfrm>
            <a:off x="9367044" y="1724258"/>
            <a:ext cx="25200" cy="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8" name="Shape 188"/>
          <p:cNvCxnSpPr>
            <a:endCxn id="184" idx="6"/>
          </p:cNvCxnSpPr>
          <p:nvPr/>
        </p:nvCxnSpPr>
        <p:spPr>
          <a:xfrm rot="10800000">
            <a:off x="9392350" y="1786837"/>
            <a:ext cx="201000" cy="1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9" name="Shape 189"/>
          <p:cNvCxnSpPr/>
          <p:nvPr/>
        </p:nvCxnSpPr>
        <p:spPr>
          <a:xfrm flipH="1" rot="10800000">
            <a:off x="9377025" y="1643137"/>
            <a:ext cx="1278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677333" y="609600"/>
            <a:ext cx="8596668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ja-JP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ゲームとして向上すべきだった点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77333" y="1676399"/>
            <a:ext cx="8596800" cy="43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608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ja-JP" sz="2600"/>
              <a:t>エフェクトの充実（打球時のモーション等）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8608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ja-JP" sz="2600"/>
              <a:t>細かなバグ（まれにキャラクターの移動にボールが追尾しない・まれに勝敗判定がおかしい）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8608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ja-JP" sz="2600"/>
              <a:t>サーブの実装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8608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ja-JP" sz="2600"/>
              <a:t>「バウンド」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ja-JP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それぞれの担当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77333" y="1676399"/>
            <a:ext cx="8596668" cy="436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608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ja-JP" sz="2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原田：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600"/>
              <a:t>GIMPを用いた</a:t>
            </a:r>
            <a:r>
              <a:rPr b="0" i="0" lang="ja-JP" sz="2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オリジナルイラスト作成・ボールの挙動・必殺技の実装・仮想平面→台形の座標変換・得点時の判定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608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b="0" i="0" lang="ja-JP" sz="2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工藤：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ja-JP" sz="2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得点の計算・キャラクターの描画・位置調整・仮想平面→台形の座標変換・得点時の判定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ファセット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