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6A72-8F36-8066-700F-6686E8284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38AF5-CB2C-712F-2CA4-B423A5542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45E7-E4E4-61BD-C81D-CF8D37FF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7D66-C729-282E-2DB4-FB14814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7465-9F0F-AF14-00A1-7FD862CD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3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F0AE-0739-D807-209A-4F24688B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5F3A2-DF23-1CFA-2326-5E1459D8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E589-6F99-C3FA-B983-92F4928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72D8-BED4-FDF3-719B-0AE12F4E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B56C-1EBE-450B-26BE-5CE00E76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5B2CC-755E-BEEE-116F-80D4BA5D7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A944E-D513-4143-D66A-E58962F6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589E-4770-D150-18F1-DA45AE3C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93F9F-E56A-A1EA-A617-BAA005BB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8D11-C275-B34C-78EC-D4636903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4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8BFC-8D40-4D12-5756-74C427DC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C9A-DDBD-2B33-BDDB-79381414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F192-B816-0A73-F335-B4912D8D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C355-12F3-19B9-AFD8-5CD2309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BACD-F88D-EC1E-1B3D-371C6C0A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C44E-83EF-5CF4-4FC2-C1A7F02D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72D5-09ED-330C-3BE5-20AD8875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C3DB-B83C-7DCD-1510-97FEF298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3535-59C6-20C9-F5B9-60BF2A96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CFBC-C270-02A9-3261-EEC3D73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A690-5C71-728A-637D-EF9FA27A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02A7-AC49-93F2-A0B1-175BF148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79C85-306C-CC0C-88E5-E47D25E9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60AB-4F4A-A8A8-8F1A-F0A42926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AC7E5-D5B7-C40E-4C01-AD916ECB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99F7-4E2F-403B-23D7-6CAEDFDF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4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6CA-195A-7205-1733-322371E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DD2CF-B413-64B7-7CCB-C18D9FCE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954D-26B9-B738-0AE4-116303A26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9006-28FC-F9DB-C9FB-9F999E35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F93D-D77B-79ED-8FD3-6C87E83A5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1FF74-C472-3317-68F6-E536F788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02F0-A00D-D89D-FCD6-0888034F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1C16C-F0CA-1509-239D-616ABC7B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6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4318-E078-1287-2D8F-8DEEDB6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3254B-618F-A37B-4B41-4CD558EB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16AAB-7CED-EA85-2A33-A028ECB1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06ECC-4BFF-2FC7-93C0-97411673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5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44732-6BC0-3308-C9CB-E006E8A4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FC711-99C1-1289-40B1-0B115E16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3460F-ECD4-786C-A3C3-C28E665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44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8C41-C5E9-0E25-3428-3CD9EDF9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4B1A-3E4A-86B9-1D64-096E060F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04399-53B3-4D92-FA9D-81954DEE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AE347-4DCC-DD1A-B29A-339A225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1FB22-2923-2093-F0BC-0B692286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A1D1-7603-96CF-D6F3-FE5DB8BF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2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2289-042C-3C79-EBB9-72B589B2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8319B-E7B6-0B63-2ACD-251B8E40C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37853-7AB4-612D-4145-CF4ECA12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0C974-C656-E68E-4981-8EE188C1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6E605-1A09-5F58-4340-820F19ED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66E70-04F3-5CF4-19C6-9B3D726E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3B2D-AE0C-AAEF-B36D-DFEE312C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7E7E7-D5DD-F6A7-5ACF-3143DA3F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2633-42B8-00B6-13CA-5C5A72F5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C8D8-C91D-4CCE-9FBC-9616AD45B7E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A180-B32C-FCCA-2D58-0C3FB6E9C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4E1A-DB95-C343-C373-DE401D56D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8D690-3BF2-4817-AE34-C6193556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5352-689C-45AE-591C-46AD073D8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MoodUp</a:t>
            </a:r>
            <a:r>
              <a:rPr lang="en-US" dirty="0"/>
              <a:t> - </a:t>
            </a:r>
            <a:br>
              <a:rPr lang="en-US" dirty="0"/>
            </a:br>
            <a:r>
              <a:rPr lang="en-US" dirty="0"/>
              <a:t>Mental Health Analyzer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7861-BB73-CC48-A2A3-B45071C60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Navneeth Suresh</a:t>
            </a:r>
          </a:p>
          <a:p>
            <a:r>
              <a:rPr lang="en-US" dirty="0"/>
              <a:t>Anirudh </a:t>
            </a:r>
            <a:r>
              <a:rPr lang="en-US" dirty="0" err="1"/>
              <a:t>Sowrirajan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3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601A-DA19-DCC3-D994-4B01410D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Mental Health Analyzer do 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944F-35A9-0BE5-78D9-7FD5C032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Mental Health Analyzer is an application that helps to track user’s mental health and deal with the same. The application provides plausible solutions to the user problem which could include - stress, depression, anxiety, demotivation etc.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Approach :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7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F0FD-1514-20F8-2730-E6A47467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Stakcs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3E82-BA6E-9FEB-1F08-BD7CEFB1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: </a:t>
            </a:r>
            <a:r>
              <a:rPr lang="en-US" dirty="0" err="1"/>
              <a:t>Streamlit</a:t>
            </a:r>
            <a:r>
              <a:rPr lang="en-IN" dirty="0"/>
              <a:t> , </a:t>
            </a:r>
            <a:r>
              <a:rPr lang="en-IN" dirty="0" err="1"/>
              <a:t>streamlit</a:t>
            </a:r>
            <a:r>
              <a:rPr lang="en-IN" dirty="0"/>
              <a:t> player , </a:t>
            </a:r>
            <a:r>
              <a:rPr lang="en-IN" dirty="0" err="1"/>
              <a:t>streamlit</a:t>
            </a:r>
            <a:r>
              <a:rPr lang="en-IN" dirty="0"/>
              <a:t> </a:t>
            </a:r>
            <a:r>
              <a:rPr lang="en-IN" dirty="0" err="1"/>
              <a:t>lottie</a:t>
            </a:r>
            <a:endParaRPr lang="en-IN" dirty="0"/>
          </a:p>
          <a:p>
            <a:r>
              <a:rPr lang="en-IN" dirty="0"/>
              <a:t>Machine Learning Model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0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B285-502A-2BA7-D673-AF058E9F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process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72095-C29C-5262-6F3E-7AF8A68C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06" y="1825625"/>
            <a:ext cx="7011187" cy="4351338"/>
          </a:xfrm>
        </p:spPr>
      </p:pic>
    </p:spTree>
    <p:extLst>
      <p:ext uri="{BB962C8B-B14F-4D97-AF65-F5344CB8AC3E}">
        <p14:creationId xmlns:p14="http://schemas.microsoft.com/office/powerpoint/2010/main" val="11401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166-74F9-3324-0756-1D96B399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for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34A2-FDE7-612B-71C8-3347278F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facial detection to determine the mood of user</a:t>
            </a:r>
          </a:p>
          <a:p>
            <a:r>
              <a:rPr lang="en-US" dirty="0"/>
              <a:t>Ability to asses the user solely based on text</a:t>
            </a:r>
          </a:p>
          <a:p>
            <a:r>
              <a:rPr lang="en-US" dirty="0"/>
              <a:t>Gamify the process – </a:t>
            </a:r>
            <a:r>
              <a:rPr lang="en-US" dirty="0" err="1"/>
              <a:t>Eg</a:t>
            </a:r>
            <a:r>
              <a:rPr lang="en-US" dirty="0"/>
              <a:t> : ASMR games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MoodUp -  Mental Health Analyzer</vt:lpstr>
      <vt:lpstr>What does Mental Health Analyzer do ? </vt:lpstr>
      <vt:lpstr>Tech Stakcs</vt:lpstr>
      <vt:lpstr>Flow of the process</vt:lpstr>
      <vt:lpstr>Scope for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MoodUp -  Mental Health Analyzer</dc:title>
  <dc:creator>Navneeth Suresh</dc:creator>
  <cp:lastModifiedBy>Navneeth Suresh</cp:lastModifiedBy>
  <cp:revision>2</cp:revision>
  <dcterms:created xsi:type="dcterms:W3CDTF">2024-02-03T14:18:59Z</dcterms:created>
  <dcterms:modified xsi:type="dcterms:W3CDTF">2024-02-03T15:02:38Z</dcterms:modified>
</cp:coreProperties>
</file>